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81" r:id="rId10"/>
    <p:sldId id="282" r:id="rId11"/>
    <p:sldId id="284" r:id="rId12"/>
    <p:sldId id="287" r:id="rId13"/>
    <p:sldId id="290" r:id="rId14"/>
    <p:sldId id="283" r:id="rId15"/>
    <p:sldId id="285" r:id="rId16"/>
    <p:sldId id="286" r:id="rId17"/>
    <p:sldId id="289" r:id="rId18"/>
    <p:sldId id="261" r:id="rId19"/>
    <p:sldId id="262" r:id="rId20"/>
    <p:sldId id="275" r:id="rId21"/>
    <p:sldId id="276" r:id="rId22"/>
    <p:sldId id="277" r:id="rId23"/>
    <p:sldId id="291" r:id="rId24"/>
    <p:sldId id="292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D7BE8-EB01-4342-8B1E-394FF1D45428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B742B2-09EE-0845-AA13-C5462E862AA2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59F28801-1BE6-D34E-A75C-048510288E9B}" type="parTrans" cxnId="{C275522F-E61F-B241-A6FF-6107E71A7F60}">
      <dgm:prSet/>
      <dgm:spPr/>
      <dgm:t>
        <a:bodyPr/>
        <a:lstStyle/>
        <a:p>
          <a:endParaRPr lang="en-US"/>
        </a:p>
      </dgm:t>
    </dgm:pt>
    <dgm:pt modelId="{AECAA5F7-CF0E-004B-B1A9-EA1A4BF472C2}" type="sibTrans" cxnId="{C275522F-E61F-B241-A6FF-6107E71A7F60}">
      <dgm:prSet/>
      <dgm:spPr/>
      <dgm:t>
        <a:bodyPr/>
        <a:lstStyle/>
        <a:p>
          <a:endParaRPr lang="en-US"/>
        </a:p>
      </dgm:t>
    </dgm:pt>
    <dgm:pt modelId="{4A93269B-7D56-804E-B6B3-226DAFCF2F87}">
      <dgm:prSet phldrT="[Text]"/>
      <dgm:spPr/>
      <dgm:t>
        <a:bodyPr/>
        <a:lstStyle/>
        <a:p>
          <a:r>
            <a:rPr lang="en-US" dirty="0"/>
            <a:t>Tag</a:t>
          </a:r>
        </a:p>
      </dgm:t>
    </dgm:pt>
    <dgm:pt modelId="{F55A92D0-048A-3C42-9025-D77363F97F9D}" type="parTrans" cxnId="{29CDAB27-7601-B24F-9A85-F83D4F7F3B34}">
      <dgm:prSet/>
      <dgm:spPr/>
      <dgm:t>
        <a:bodyPr/>
        <a:lstStyle/>
        <a:p>
          <a:endParaRPr lang="en-US"/>
        </a:p>
      </dgm:t>
    </dgm:pt>
    <dgm:pt modelId="{CF8DD8DC-84BC-884F-9709-F1863153D85E}" type="sibTrans" cxnId="{29CDAB27-7601-B24F-9A85-F83D4F7F3B34}">
      <dgm:prSet/>
      <dgm:spPr/>
      <dgm:t>
        <a:bodyPr/>
        <a:lstStyle/>
        <a:p>
          <a:endParaRPr lang="en-US"/>
        </a:p>
      </dgm:t>
    </dgm:pt>
    <dgm:pt modelId="{128DE543-5477-B04D-839B-51371E8F492C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94ABAFFD-45E0-2E4F-9A3D-95D51E07F75E}" type="parTrans" cxnId="{38EF3D3B-0FC8-B044-8A76-45A9F7D28E67}">
      <dgm:prSet/>
      <dgm:spPr/>
      <dgm:t>
        <a:bodyPr/>
        <a:lstStyle/>
        <a:p>
          <a:endParaRPr lang="en-US"/>
        </a:p>
      </dgm:t>
    </dgm:pt>
    <dgm:pt modelId="{5EACEE0E-B51C-8347-B388-2814E8903B27}" type="sibTrans" cxnId="{38EF3D3B-0FC8-B044-8A76-45A9F7D28E67}">
      <dgm:prSet/>
      <dgm:spPr/>
      <dgm:t>
        <a:bodyPr/>
        <a:lstStyle/>
        <a:p>
          <a:endParaRPr lang="en-US"/>
        </a:p>
      </dgm:t>
    </dgm:pt>
    <dgm:pt modelId="{B7E931C4-8346-8940-85FC-89244936AACE}">
      <dgm:prSet phldrT="[Text]"/>
      <dgm:spPr/>
      <dgm:t>
        <a:bodyPr/>
        <a:lstStyle/>
        <a:p>
          <a:r>
            <a:rPr lang="en-US" dirty="0"/>
            <a:t>XPATH</a:t>
          </a:r>
        </a:p>
      </dgm:t>
    </dgm:pt>
    <dgm:pt modelId="{6598285F-D00B-A04A-A274-23C0A5872425}" type="parTrans" cxnId="{F27EC8A5-AD33-D745-9978-44378FCFA960}">
      <dgm:prSet/>
      <dgm:spPr/>
      <dgm:t>
        <a:bodyPr/>
        <a:lstStyle/>
        <a:p>
          <a:endParaRPr lang="en-US"/>
        </a:p>
      </dgm:t>
    </dgm:pt>
    <dgm:pt modelId="{F5C34D94-9457-F648-A1D4-6FB0C62368C7}" type="sibTrans" cxnId="{F27EC8A5-AD33-D745-9978-44378FCFA960}">
      <dgm:prSet/>
      <dgm:spPr/>
      <dgm:t>
        <a:bodyPr/>
        <a:lstStyle/>
        <a:p>
          <a:endParaRPr lang="en-US"/>
        </a:p>
      </dgm:t>
    </dgm:pt>
    <dgm:pt modelId="{AA30B9DA-DA9E-D34F-8E6B-ABCFB3D9F26C}">
      <dgm:prSet phldrT="[Text]"/>
      <dgm:spPr/>
      <dgm:t>
        <a:bodyPr/>
        <a:lstStyle/>
        <a:p>
          <a:r>
            <a:rPr lang="en-US" dirty="0"/>
            <a:t>Absolute</a:t>
          </a:r>
        </a:p>
      </dgm:t>
    </dgm:pt>
    <dgm:pt modelId="{87B98FF1-6600-B946-9420-1E95AE046994}" type="parTrans" cxnId="{17082791-B89F-3046-8DD4-301C22E6189E}">
      <dgm:prSet/>
      <dgm:spPr/>
      <dgm:t>
        <a:bodyPr/>
        <a:lstStyle/>
        <a:p>
          <a:endParaRPr lang="en-US"/>
        </a:p>
      </dgm:t>
    </dgm:pt>
    <dgm:pt modelId="{B4DFCFC4-BC65-1B4F-8BA9-C45B6498C306}" type="sibTrans" cxnId="{17082791-B89F-3046-8DD4-301C22E6189E}">
      <dgm:prSet/>
      <dgm:spPr/>
      <dgm:t>
        <a:bodyPr/>
        <a:lstStyle/>
        <a:p>
          <a:endParaRPr lang="en-US"/>
        </a:p>
      </dgm:t>
    </dgm:pt>
    <dgm:pt modelId="{1598C776-50EB-6E4C-9687-E98CBE825206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7E7EA5FE-622A-8747-87E1-943B4EC0F84E}" type="parTrans" cxnId="{6126CE7C-B815-BF41-9A17-2EC2A62E6D51}">
      <dgm:prSet/>
      <dgm:spPr/>
      <dgm:t>
        <a:bodyPr/>
        <a:lstStyle/>
        <a:p>
          <a:endParaRPr lang="en-US"/>
        </a:p>
      </dgm:t>
    </dgm:pt>
    <dgm:pt modelId="{1CB4D7E4-4B05-B04A-BA69-CC774616D544}" type="sibTrans" cxnId="{6126CE7C-B815-BF41-9A17-2EC2A62E6D51}">
      <dgm:prSet/>
      <dgm:spPr/>
      <dgm:t>
        <a:bodyPr/>
        <a:lstStyle/>
        <a:p>
          <a:endParaRPr lang="en-US"/>
        </a:p>
      </dgm:t>
    </dgm:pt>
    <dgm:pt modelId="{B0388918-660A-4041-8159-C46DC305A486}">
      <dgm:prSet phldrT="[Text]"/>
      <dgm:spPr/>
      <dgm:t>
        <a:bodyPr/>
        <a:lstStyle/>
        <a:p>
          <a:r>
            <a:rPr lang="en-US" dirty="0"/>
            <a:t>Descendant</a:t>
          </a:r>
        </a:p>
      </dgm:t>
    </dgm:pt>
    <dgm:pt modelId="{1872DB00-791A-CE49-B0DD-581BB57161AA}" type="parTrans" cxnId="{7C4357B9-F700-B748-AB86-9A98F4640243}">
      <dgm:prSet/>
      <dgm:spPr/>
      <dgm:t>
        <a:bodyPr/>
        <a:lstStyle/>
        <a:p>
          <a:endParaRPr lang="en-US"/>
        </a:p>
      </dgm:t>
    </dgm:pt>
    <dgm:pt modelId="{A22C5344-0EAE-9246-AE0B-429CA834113D}" type="sibTrans" cxnId="{7C4357B9-F700-B748-AB86-9A98F4640243}">
      <dgm:prSet/>
      <dgm:spPr/>
      <dgm:t>
        <a:bodyPr/>
        <a:lstStyle/>
        <a:p>
          <a:endParaRPr lang="en-US"/>
        </a:p>
      </dgm:t>
    </dgm:pt>
    <dgm:pt modelId="{714122D5-1E61-4E49-96C9-F1F62BFD206F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5F65085B-2842-6048-8644-4763013170E4}" type="parTrans" cxnId="{45AC6A80-0FD7-4B48-8F0B-76DEEC0706D0}">
      <dgm:prSet/>
      <dgm:spPr/>
      <dgm:t>
        <a:bodyPr/>
        <a:lstStyle/>
        <a:p>
          <a:endParaRPr lang="en-US"/>
        </a:p>
      </dgm:t>
    </dgm:pt>
    <dgm:pt modelId="{B12AEE2D-EC58-014D-98DE-8CEFC6F911CE}" type="sibTrans" cxnId="{45AC6A80-0FD7-4B48-8F0B-76DEEC0706D0}">
      <dgm:prSet/>
      <dgm:spPr/>
      <dgm:t>
        <a:bodyPr/>
        <a:lstStyle/>
        <a:p>
          <a:endParaRPr lang="en-US"/>
        </a:p>
      </dgm:t>
    </dgm:pt>
    <dgm:pt modelId="{2D14A8CF-2C35-F346-A7C2-DF4BCCF3D2FC}">
      <dgm:prSet phldrT="[Text]"/>
      <dgm:spPr/>
      <dgm:t>
        <a:bodyPr/>
        <a:lstStyle/>
        <a:p>
          <a:r>
            <a:rPr lang="en-US" dirty="0"/>
            <a:t>Comma</a:t>
          </a:r>
        </a:p>
      </dgm:t>
    </dgm:pt>
    <dgm:pt modelId="{69C0273D-F63E-3941-9FB0-E34124AA1BE5}" type="parTrans" cxnId="{74CECED7-CE99-BD4B-8070-4B302070746A}">
      <dgm:prSet/>
      <dgm:spPr/>
      <dgm:t>
        <a:bodyPr/>
        <a:lstStyle/>
        <a:p>
          <a:endParaRPr lang="en-US"/>
        </a:p>
      </dgm:t>
    </dgm:pt>
    <dgm:pt modelId="{A87211D6-BE19-1542-BCEA-561546DB0DEB}" type="sibTrans" cxnId="{74CECED7-CE99-BD4B-8070-4B302070746A}">
      <dgm:prSet/>
      <dgm:spPr/>
      <dgm:t>
        <a:bodyPr/>
        <a:lstStyle/>
        <a:p>
          <a:endParaRPr lang="en-US"/>
        </a:p>
      </dgm:t>
    </dgm:pt>
    <dgm:pt modelId="{1CA9F66E-6908-7843-9663-5E1A1E1A276D}">
      <dgm:prSet phldrT="[Text]"/>
      <dgm:spPr/>
      <dgm:t>
        <a:bodyPr/>
        <a:lstStyle/>
        <a:p>
          <a:r>
            <a:rPr lang="en-US" dirty="0"/>
            <a:t>Universal</a:t>
          </a:r>
        </a:p>
      </dgm:t>
    </dgm:pt>
    <dgm:pt modelId="{AE3AC924-A931-3A4F-954A-001F27FB1FEC}" type="parTrans" cxnId="{036D62B4-C432-C04F-98F2-F5E65B6514B8}">
      <dgm:prSet/>
      <dgm:spPr/>
      <dgm:t>
        <a:bodyPr/>
        <a:lstStyle/>
        <a:p>
          <a:endParaRPr lang="en-US"/>
        </a:p>
      </dgm:t>
    </dgm:pt>
    <dgm:pt modelId="{D4934DE0-2CAC-2640-AA28-9920CE46140D}" type="sibTrans" cxnId="{036D62B4-C432-C04F-98F2-F5E65B6514B8}">
      <dgm:prSet/>
      <dgm:spPr/>
      <dgm:t>
        <a:bodyPr/>
        <a:lstStyle/>
        <a:p>
          <a:endParaRPr lang="en-US"/>
        </a:p>
      </dgm:t>
    </dgm:pt>
    <dgm:pt modelId="{1EDB0F85-DB31-4044-ADAD-73C5351D8047}">
      <dgm:prSet phldrT="[Text]"/>
      <dgm:spPr/>
      <dgm:t>
        <a:bodyPr/>
        <a:lstStyle/>
        <a:p>
          <a:r>
            <a:rPr lang="en-US" dirty="0"/>
            <a:t>Siblings</a:t>
          </a:r>
        </a:p>
      </dgm:t>
    </dgm:pt>
    <dgm:pt modelId="{CC5D5600-C8C9-2A44-830B-88794143DA94}" type="parTrans" cxnId="{022F98B7-AD57-F94F-8172-945472B6627B}">
      <dgm:prSet/>
      <dgm:spPr/>
      <dgm:t>
        <a:bodyPr/>
        <a:lstStyle/>
        <a:p>
          <a:endParaRPr lang="en-US"/>
        </a:p>
      </dgm:t>
    </dgm:pt>
    <dgm:pt modelId="{2CA5B5B5-F7F3-DA43-BF6B-0043D7ECDBC9}" type="sibTrans" cxnId="{022F98B7-AD57-F94F-8172-945472B6627B}">
      <dgm:prSet/>
      <dgm:spPr/>
      <dgm:t>
        <a:bodyPr/>
        <a:lstStyle/>
        <a:p>
          <a:endParaRPr lang="en-US"/>
        </a:p>
      </dgm:t>
    </dgm:pt>
    <dgm:pt modelId="{7B20F58D-CEF2-634A-B9E5-BDCBAB607DB5}">
      <dgm:prSet phldrT="[Text]"/>
      <dgm:spPr/>
      <dgm:t>
        <a:bodyPr/>
        <a:lstStyle/>
        <a:p>
          <a:r>
            <a:rPr lang="en-US" dirty="0"/>
            <a:t>Children</a:t>
          </a:r>
        </a:p>
      </dgm:t>
    </dgm:pt>
    <dgm:pt modelId="{78A6C8D8-084C-F648-AD38-AD7D236F64D7}" type="parTrans" cxnId="{EF79D8E4-A9D2-D644-BEDD-2C6B78F20573}">
      <dgm:prSet/>
      <dgm:spPr/>
      <dgm:t>
        <a:bodyPr/>
        <a:lstStyle/>
        <a:p>
          <a:endParaRPr lang="en-US"/>
        </a:p>
      </dgm:t>
    </dgm:pt>
    <dgm:pt modelId="{AD9790D1-D53F-5A4F-83FA-16B392839D58}" type="sibTrans" cxnId="{EF79D8E4-A9D2-D644-BEDD-2C6B78F20573}">
      <dgm:prSet/>
      <dgm:spPr/>
      <dgm:t>
        <a:bodyPr/>
        <a:lstStyle/>
        <a:p>
          <a:endParaRPr lang="en-US"/>
        </a:p>
      </dgm:t>
    </dgm:pt>
    <dgm:pt modelId="{31EA9EB5-73D3-BE4E-903F-037BD458B79E}">
      <dgm:prSet phldrT="[Text]"/>
      <dgm:spPr/>
      <dgm:t>
        <a:bodyPr/>
        <a:lstStyle/>
        <a:p>
          <a:r>
            <a:rPr lang="en-US" dirty="0"/>
            <a:t>Relative</a:t>
          </a:r>
        </a:p>
      </dgm:t>
    </dgm:pt>
    <dgm:pt modelId="{532D4325-485C-2F41-89CE-086AF240A109}" type="parTrans" cxnId="{033F3F2F-70B7-5848-9077-D0D15804DADF}">
      <dgm:prSet/>
      <dgm:spPr/>
    </dgm:pt>
    <dgm:pt modelId="{8E1AFFA2-22A2-2B49-BAC6-5A0669E0C499}" type="sibTrans" cxnId="{033F3F2F-70B7-5848-9077-D0D15804DADF}">
      <dgm:prSet/>
      <dgm:spPr/>
    </dgm:pt>
    <dgm:pt modelId="{FE0A7760-AB92-A741-B1EB-662429F73DC1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B7838222-23CA-8D4A-8F28-039F3527F9A5}" type="parTrans" cxnId="{765FB371-183E-384E-A64E-EAAFC3A71F66}">
      <dgm:prSet/>
      <dgm:spPr/>
    </dgm:pt>
    <dgm:pt modelId="{95438B2D-28D0-964C-BBAD-3963E14BBE2A}" type="sibTrans" cxnId="{765FB371-183E-384E-A64E-EAAFC3A71F66}">
      <dgm:prSet/>
      <dgm:spPr/>
    </dgm:pt>
    <dgm:pt modelId="{8A8660A1-151E-9C44-9F64-FD7448D9A81D}">
      <dgm:prSet phldrT="[Text]"/>
      <dgm:spPr/>
      <dgm:t>
        <a:bodyPr/>
        <a:lstStyle/>
        <a:p>
          <a:r>
            <a:rPr lang="en-US" dirty="0"/>
            <a:t>Attribute</a:t>
          </a:r>
        </a:p>
      </dgm:t>
    </dgm:pt>
    <dgm:pt modelId="{1C2BA7D6-C18A-F243-891D-4CF620BE1ED3}" type="parTrans" cxnId="{CAA762F4-5FE1-3940-85DA-70EA415FFA4E}">
      <dgm:prSet/>
      <dgm:spPr/>
    </dgm:pt>
    <dgm:pt modelId="{1090ADA0-4875-0945-BE01-CA6BB499F976}" type="sibTrans" cxnId="{CAA762F4-5FE1-3940-85DA-70EA415FFA4E}">
      <dgm:prSet/>
      <dgm:spPr/>
    </dgm:pt>
    <dgm:pt modelId="{D14119A8-4C98-B147-A331-410B45079F7B}">
      <dgm:prSet phldrT="[Text]"/>
      <dgm:spPr/>
      <dgm:t>
        <a:bodyPr/>
        <a:lstStyle/>
        <a:p>
          <a:r>
            <a:rPr lang="en-US" dirty="0"/>
            <a:t>Siblings</a:t>
          </a:r>
        </a:p>
      </dgm:t>
    </dgm:pt>
    <dgm:pt modelId="{43505A79-808C-C34D-A0AA-F9C1846052AB}" type="parTrans" cxnId="{33771152-D28C-5941-801C-E45704668C36}">
      <dgm:prSet/>
      <dgm:spPr/>
    </dgm:pt>
    <dgm:pt modelId="{931C2C75-01BB-0D48-A2B0-935A90C44968}" type="sibTrans" cxnId="{33771152-D28C-5941-801C-E45704668C36}">
      <dgm:prSet/>
      <dgm:spPr/>
    </dgm:pt>
    <dgm:pt modelId="{7052A419-0B42-BF40-B170-CAAC4965BE16}">
      <dgm:prSet phldrT="[Text]"/>
      <dgm:spPr/>
      <dgm:t>
        <a:bodyPr/>
        <a:lstStyle/>
        <a:p>
          <a:r>
            <a:rPr lang="en-US" dirty="0"/>
            <a:t>Children</a:t>
          </a:r>
        </a:p>
      </dgm:t>
    </dgm:pt>
    <dgm:pt modelId="{297A2051-4455-044D-8CA1-DB8C59306999}" type="parTrans" cxnId="{918A2B1A-6FCD-424B-B7B0-03CED6AF74A7}">
      <dgm:prSet/>
      <dgm:spPr/>
    </dgm:pt>
    <dgm:pt modelId="{D88E5458-44CC-D543-B89C-C71168257F5B}" type="sibTrans" cxnId="{918A2B1A-6FCD-424B-B7B0-03CED6AF74A7}">
      <dgm:prSet/>
      <dgm:spPr/>
    </dgm:pt>
    <dgm:pt modelId="{B97CCF98-3F2F-EF43-B1D8-1457DE671887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657BFCBD-4E0D-9148-AD5F-896C5F28B060}" type="parTrans" cxnId="{AE608E15-3E02-914D-84B4-A8B51CDD6B84}">
      <dgm:prSet/>
      <dgm:spPr/>
    </dgm:pt>
    <dgm:pt modelId="{0FAE5A75-9376-744E-9953-0A65DCC301A0}" type="sibTrans" cxnId="{AE608E15-3E02-914D-84B4-A8B51CDD6B84}">
      <dgm:prSet/>
      <dgm:spPr/>
    </dgm:pt>
    <dgm:pt modelId="{D86292E7-DDFB-5B47-8B30-94C70D55ABBF}" type="pres">
      <dgm:prSet presAssocID="{AA8D7BE8-EB01-4342-8B1E-394FF1D45428}" presName="Name0" presStyleCnt="0">
        <dgm:presLayoutVars>
          <dgm:dir/>
          <dgm:animLvl val="lvl"/>
          <dgm:resizeHandles val="exact"/>
        </dgm:presLayoutVars>
      </dgm:prSet>
      <dgm:spPr/>
    </dgm:pt>
    <dgm:pt modelId="{40AACE0E-C780-3642-926F-A08B03A3C9B2}" type="pres">
      <dgm:prSet presAssocID="{BAB742B2-09EE-0845-AA13-C5462E862AA2}" presName="composite" presStyleCnt="0"/>
      <dgm:spPr/>
    </dgm:pt>
    <dgm:pt modelId="{1A5987CB-F326-354E-96F7-33AEA8EEEFD5}" type="pres">
      <dgm:prSet presAssocID="{BAB742B2-09EE-0845-AA13-C5462E862AA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2A9F452-6A49-194D-8AF0-E8167AE552B7}" type="pres">
      <dgm:prSet presAssocID="{BAB742B2-09EE-0845-AA13-C5462E862AA2}" presName="desTx" presStyleLbl="alignAccFollowNode1" presStyleIdx="0" presStyleCnt="2">
        <dgm:presLayoutVars>
          <dgm:bulletEnabled val="1"/>
        </dgm:presLayoutVars>
      </dgm:prSet>
      <dgm:spPr/>
    </dgm:pt>
    <dgm:pt modelId="{8AC3B8B2-4535-0444-9783-52AF8980ABC6}" type="pres">
      <dgm:prSet presAssocID="{AECAA5F7-CF0E-004B-B1A9-EA1A4BF472C2}" presName="space" presStyleCnt="0"/>
      <dgm:spPr/>
    </dgm:pt>
    <dgm:pt modelId="{50E539D7-0689-AC4E-B3DD-2866B2826CF8}" type="pres">
      <dgm:prSet presAssocID="{B7E931C4-8346-8940-85FC-89244936AACE}" presName="composite" presStyleCnt="0"/>
      <dgm:spPr/>
    </dgm:pt>
    <dgm:pt modelId="{27BC17B5-7A5B-5A4F-8C60-9AE59793E953}" type="pres">
      <dgm:prSet presAssocID="{B7E931C4-8346-8940-85FC-89244936AAC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6AFF1ED-C810-B148-B899-509D101DFBBC}" type="pres">
      <dgm:prSet presAssocID="{B7E931C4-8346-8940-85FC-89244936AAC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E608E15-3E02-914D-84B4-A8B51CDD6B84}" srcId="{B7E931C4-8346-8940-85FC-89244936AACE}" destId="{B97CCF98-3F2F-EF43-B1D8-1457DE671887}" srcOrd="6" destOrd="0" parTransId="{657BFCBD-4E0D-9148-AD5F-896C5F28B060}" sibTransId="{0FAE5A75-9376-744E-9953-0A65DCC301A0}"/>
    <dgm:cxn modelId="{918A2B1A-6FCD-424B-B7B0-03CED6AF74A7}" srcId="{B7E931C4-8346-8940-85FC-89244936AACE}" destId="{7052A419-0B42-BF40-B170-CAAC4965BE16}" srcOrd="5" destOrd="0" parTransId="{297A2051-4455-044D-8CA1-DB8C59306999}" sibTransId="{D88E5458-44CC-D543-B89C-C71168257F5B}"/>
    <dgm:cxn modelId="{7F68E91E-3C30-5840-973E-318477572F92}" type="presOf" srcId="{B7E931C4-8346-8940-85FC-89244936AACE}" destId="{27BC17B5-7A5B-5A4F-8C60-9AE59793E953}" srcOrd="0" destOrd="0" presId="urn:microsoft.com/office/officeart/2005/8/layout/hList1"/>
    <dgm:cxn modelId="{72971C20-A055-954F-83D6-F35F14C7B219}" type="presOf" srcId="{BAB742B2-09EE-0845-AA13-C5462E862AA2}" destId="{1A5987CB-F326-354E-96F7-33AEA8EEEFD5}" srcOrd="0" destOrd="0" presId="urn:microsoft.com/office/officeart/2005/8/layout/hList1"/>
    <dgm:cxn modelId="{80D1CA25-A0CC-614A-AC36-358696E243D1}" type="presOf" srcId="{D14119A8-4C98-B147-A331-410B45079F7B}" destId="{E6AFF1ED-C810-B148-B899-509D101DFBBC}" srcOrd="0" destOrd="4" presId="urn:microsoft.com/office/officeart/2005/8/layout/hList1"/>
    <dgm:cxn modelId="{29CDAB27-7601-B24F-9A85-F83D4F7F3B34}" srcId="{BAB742B2-09EE-0845-AA13-C5462E862AA2}" destId="{4A93269B-7D56-804E-B6B3-226DAFCF2F87}" srcOrd="0" destOrd="0" parTransId="{F55A92D0-048A-3C42-9025-D77363F97F9D}" sibTransId="{CF8DD8DC-84BC-884F-9709-F1863153D85E}"/>
    <dgm:cxn modelId="{033F3F2F-70B7-5848-9077-D0D15804DADF}" srcId="{B7E931C4-8346-8940-85FC-89244936AACE}" destId="{31EA9EB5-73D3-BE4E-903F-037BD458B79E}" srcOrd="1" destOrd="0" parTransId="{532D4325-485C-2F41-89CE-086AF240A109}" sibTransId="{8E1AFFA2-22A2-2B49-BAC6-5A0669E0C499}"/>
    <dgm:cxn modelId="{C275522F-E61F-B241-A6FF-6107E71A7F60}" srcId="{AA8D7BE8-EB01-4342-8B1E-394FF1D45428}" destId="{BAB742B2-09EE-0845-AA13-C5462E862AA2}" srcOrd="0" destOrd="0" parTransId="{59F28801-1BE6-D34E-A75C-048510288E9B}" sibTransId="{AECAA5F7-CF0E-004B-B1A9-EA1A4BF472C2}"/>
    <dgm:cxn modelId="{14CA2132-8576-7340-895D-97280F50AB45}" type="presOf" srcId="{AA8D7BE8-EB01-4342-8B1E-394FF1D45428}" destId="{D86292E7-DDFB-5B47-8B30-94C70D55ABBF}" srcOrd="0" destOrd="0" presId="urn:microsoft.com/office/officeart/2005/8/layout/hList1"/>
    <dgm:cxn modelId="{38EF3D3B-0FC8-B044-8A76-45A9F7D28E67}" srcId="{BAB742B2-09EE-0845-AA13-C5462E862AA2}" destId="{128DE543-5477-B04D-839B-51371E8F492C}" srcOrd="8" destOrd="0" parTransId="{94ABAFFD-45E0-2E4F-9A3D-95D51E07F75E}" sibTransId="{5EACEE0E-B51C-8347-B388-2814E8903B27}"/>
    <dgm:cxn modelId="{24C2FC49-7CF9-8740-9ECF-835C0853BF24}" type="presOf" srcId="{8A8660A1-151E-9C44-9F64-FD7448D9A81D}" destId="{E6AFF1ED-C810-B148-B899-509D101DFBBC}" srcOrd="0" destOrd="3" presId="urn:microsoft.com/office/officeart/2005/8/layout/hList1"/>
    <dgm:cxn modelId="{5AF7124B-74D0-7E43-BC12-308E77AE0BFE}" type="presOf" srcId="{AA30B9DA-DA9E-D34F-8E6B-ABCFB3D9F26C}" destId="{E6AFF1ED-C810-B148-B899-509D101DFBBC}" srcOrd="0" destOrd="0" presId="urn:microsoft.com/office/officeart/2005/8/layout/hList1"/>
    <dgm:cxn modelId="{076BA24D-1A7A-0A43-9CB4-5EF6328A80C3}" type="presOf" srcId="{1CA9F66E-6908-7843-9663-5E1A1E1A276D}" destId="{E2A9F452-6A49-194D-8AF0-E8167AE552B7}" srcOrd="0" destOrd="5" presId="urn:microsoft.com/office/officeart/2005/8/layout/hList1"/>
    <dgm:cxn modelId="{84589450-AC10-0F47-8751-6E1085384082}" type="presOf" srcId="{4A93269B-7D56-804E-B6B3-226DAFCF2F87}" destId="{E2A9F452-6A49-194D-8AF0-E8167AE552B7}" srcOrd="0" destOrd="0" presId="urn:microsoft.com/office/officeart/2005/8/layout/hList1"/>
    <dgm:cxn modelId="{33771152-D28C-5941-801C-E45704668C36}" srcId="{B7E931C4-8346-8940-85FC-89244936AACE}" destId="{D14119A8-4C98-B147-A331-410B45079F7B}" srcOrd="4" destOrd="0" parTransId="{43505A79-808C-C34D-A0AA-F9C1846052AB}" sibTransId="{931C2C75-01BB-0D48-A2B0-935A90C44968}"/>
    <dgm:cxn modelId="{21BCF660-78F4-C04E-9EC4-968BC46B6C9D}" type="presOf" srcId="{7B20F58D-CEF2-634A-B9E5-BDCBAB607DB5}" destId="{E2A9F452-6A49-194D-8AF0-E8167AE552B7}" srcOrd="0" destOrd="7" presId="urn:microsoft.com/office/officeart/2005/8/layout/hList1"/>
    <dgm:cxn modelId="{EAAAAE67-34E4-EC4A-864E-3781853F41AF}" type="presOf" srcId="{31EA9EB5-73D3-BE4E-903F-037BD458B79E}" destId="{E6AFF1ED-C810-B148-B899-509D101DFBBC}" srcOrd="0" destOrd="1" presId="urn:microsoft.com/office/officeart/2005/8/layout/hList1"/>
    <dgm:cxn modelId="{765FB371-183E-384E-A64E-EAAFC3A71F66}" srcId="{B7E931C4-8346-8940-85FC-89244936AACE}" destId="{FE0A7760-AB92-A741-B1EB-662429F73DC1}" srcOrd="2" destOrd="0" parTransId="{B7838222-23CA-8D4A-8F28-039F3527F9A5}" sibTransId="{95438B2D-28D0-964C-BBAD-3963E14BBE2A}"/>
    <dgm:cxn modelId="{C31D9078-6E43-EC48-B534-AD5C411D45B0}" type="presOf" srcId="{7052A419-0B42-BF40-B170-CAAC4965BE16}" destId="{E6AFF1ED-C810-B148-B899-509D101DFBBC}" srcOrd="0" destOrd="5" presId="urn:microsoft.com/office/officeart/2005/8/layout/hList1"/>
    <dgm:cxn modelId="{6126CE7C-B815-BF41-9A17-2EC2A62E6D51}" srcId="{BAB742B2-09EE-0845-AA13-C5462E862AA2}" destId="{1598C776-50EB-6E4C-9687-E98CBE825206}" srcOrd="1" destOrd="0" parTransId="{7E7EA5FE-622A-8747-87E1-943B4EC0F84E}" sibTransId="{1CB4D7E4-4B05-B04A-BA69-CC774616D544}"/>
    <dgm:cxn modelId="{45AC6A80-0FD7-4B48-8F0B-76DEEC0706D0}" srcId="{BAB742B2-09EE-0845-AA13-C5462E862AA2}" destId="{714122D5-1E61-4E49-96C9-F1F62BFD206F}" srcOrd="3" destOrd="0" parTransId="{5F65085B-2842-6048-8644-4763013170E4}" sibTransId="{B12AEE2D-EC58-014D-98DE-8CEFC6F911CE}"/>
    <dgm:cxn modelId="{F03B6C81-F59E-E145-B2AD-0AF9C077838C}" type="presOf" srcId="{1598C776-50EB-6E4C-9687-E98CBE825206}" destId="{E2A9F452-6A49-194D-8AF0-E8167AE552B7}" srcOrd="0" destOrd="1" presId="urn:microsoft.com/office/officeart/2005/8/layout/hList1"/>
    <dgm:cxn modelId="{CE7E3484-C794-4344-95F5-66F5871C252E}" type="presOf" srcId="{2D14A8CF-2C35-F346-A7C2-DF4BCCF3D2FC}" destId="{E2A9F452-6A49-194D-8AF0-E8167AE552B7}" srcOrd="0" destOrd="4" presId="urn:microsoft.com/office/officeart/2005/8/layout/hList1"/>
    <dgm:cxn modelId="{17082791-B89F-3046-8DD4-301C22E6189E}" srcId="{B7E931C4-8346-8940-85FC-89244936AACE}" destId="{AA30B9DA-DA9E-D34F-8E6B-ABCFB3D9F26C}" srcOrd="0" destOrd="0" parTransId="{87B98FF1-6600-B946-9420-1E95AE046994}" sibTransId="{B4DFCFC4-BC65-1B4F-8BA9-C45B6498C306}"/>
    <dgm:cxn modelId="{8B954C95-47C9-5C40-8630-1AA054892416}" type="presOf" srcId="{714122D5-1E61-4E49-96C9-F1F62BFD206F}" destId="{E2A9F452-6A49-194D-8AF0-E8167AE552B7}" srcOrd="0" destOrd="3" presId="urn:microsoft.com/office/officeart/2005/8/layout/hList1"/>
    <dgm:cxn modelId="{F27EC8A5-AD33-D745-9978-44378FCFA960}" srcId="{AA8D7BE8-EB01-4342-8B1E-394FF1D45428}" destId="{B7E931C4-8346-8940-85FC-89244936AACE}" srcOrd="1" destOrd="0" parTransId="{6598285F-D00B-A04A-A274-23C0A5872425}" sibTransId="{F5C34D94-9457-F648-A1D4-6FB0C62368C7}"/>
    <dgm:cxn modelId="{036D62B4-C432-C04F-98F2-F5E65B6514B8}" srcId="{BAB742B2-09EE-0845-AA13-C5462E862AA2}" destId="{1CA9F66E-6908-7843-9663-5E1A1E1A276D}" srcOrd="5" destOrd="0" parTransId="{AE3AC924-A931-3A4F-954A-001F27FB1FEC}" sibTransId="{D4934DE0-2CAC-2640-AA28-9920CE46140D}"/>
    <dgm:cxn modelId="{022F98B7-AD57-F94F-8172-945472B6627B}" srcId="{BAB742B2-09EE-0845-AA13-C5462E862AA2}" destId="{1EDB0F85-DB31-4044-ADAD-73C5351D8047}" srcOrd="6" destOrd="0" parTransId="{CC5D5600-C8C9-2A44-830B-88794143DA94}" sibTransId="{2CA5B5B5-F7F3-DA43-BF6B-0043D7ECDBC9}"/>
    <dgm:cxn modelId="{7C4357B9-F700-B748-AB86-9A98F4640243}" srcId="{BAB742B2-09EE-0845-AA13-C5462E862AA2}" destId="{B0388918-660A-4041-8159-C46DC305A486}" srcOrd="2" destOrd="0" parTransId="{1872DB00-791A-CE49-B0DD-581BB57161AA}" sibTransId="{A22C5344-0EAE-9246-AE0B-429CA834113D}"/>
    <dgm:cxn modelId="{DC481DBD-3ADF-E644-BBA9-3BAD72C25E80}" type="presOf" srcId="{128DE543-5477-B04D-839B-51371E8F492C}" destId="{E2A9F452-6A49-194D-8AF0-E8167AE552B7}" srcOrd="0" destOrd="8" presId="urn:microsoft.com/office/officeart/2005/8/layout/hList1"/>
    <dgm:cxn modelId="{7A4822C0-083F-3443-9E13-85B91C30B15D}" type="presOf" srcId="{B97CCF98-3F2F-EF43-B1D8-1457DE671887}" destId="{E6AFF1ED-C810-B148-B899-509D101DFBBC}" srcOrd="0" destOrd="6" presId="urn:microsoft.com/office/officeart/2005/8/layout/hList1"/>
    <dgm:cxn modelId="{0E0696D7-6BE4-B643-AA6E-B0D5A2455184}" type="presOf" srcId="{1EDB0F85-DB31-4044-ADAD-73C5351D8047}" destId="{E2A9F452-6A49-194D-8AF0-E8167AE552B7}" srcOrd="0" destOrd="6" presId="urn:microsoft.com/office/officeart/2005/8/layout/hList1"/>
    <dgm:cxn modelId="{74CECED7-CE99-BD4B-8070-4B302070746A}" srcId="{BAB742B2-09EE-0845-AA13-C5462E862AA2}" destId="{2D14A8CF-2C35-F346-A7C2-DF4BCCF3D2FC}" srcOrd="4" destOrd="0" parTransId="{69C0273D-F63E-3941-9FB0-E34124AA1BE5}" sibTransId="{A87211D6-BE19-1542-BCEA-561546DB0DEB}"/>
    <dgm:cxn modelId="{C30026DA-3550-6742-994A-6013CFD92770}" type="presOf" srcId="{B0388918-660A-4041-8159-C46DC305A486}" destId="{E2A9F452-6A49-194D-8AF0-E8167AE552B7}" srcOrd="0" destOrd="2" presId="urn:microsoft.com/office/officeart/2005/8/layout/hList1"/>
    <dgm:cxn modelId="{EF79D8E4-A9D2-D644-BEDD-2C6B78F20573}" srcId="{BAB742B2-09EE-0845-AA13-C5462E862AA2}" destId="{7B20F58D-CEF2-634A-B9E5-BDCBAB607DB5}" srcOrd="7" destOrd="0" parTransId="{78A6C8D8-084C-F648-AD38-AD7D236F64D7}" sibTransId="{AD9790D1-D53F-5A4F-83FA-16B392839D58}"/>
    <dgm:cxn modelId="{CAA762F4-5FE1-3940-85DA-70EA415FFA4E}" srcId="{B7E931C4-8346-8940-85FC-89244936AACE}" destId="{8A8660A1-151E-9C44-9F64-FD7448D9A81D}" srcOrd="3" destOrd="0" parTransId="{1C2BA7D6-C18A-F243-891D-4CF620BE1ED3}" sibTransId="{1090ADA0-4875-0945-BE01-CA6BB499F976}"/>
    <dgm:cxn modelId="{2A9EF0F7-277F-2545-AF38-09B30AD629E2}" type="presOf" srcId="{FE0A7760-AB92-A741-B1EB-662429F73DC1}" destId="{E6AFF1ED-C810-B148-B899-509D101DFBBC}" srcOrd="0" destOrd="2" presId="urn:microsoft.com/office/officeart/2005/8/layout/hList1"/>
    <dgm:cxn modelId="{7048ECD0-A5C6-F046-9FFF-0AF9488DF3E4}" type="presParOf" srcId="{D86292E7-DDFB-5B47-8B30-94C70D55ABBF}" destId="{40AACE0E-C780-3642-926F-A08B03A3C9B2}" srcOrd="0" destOrd="0" presId="urn:microsoft.com/office/officeart/2005/8/layout/hList1"/>
    <dgm:cxn modelId="{CB694E23-AD98-BA42-A6E9-9345770D0B4A}" type="presParOf" srcId="{40AACE0E-C780-3642-926F-A08B03A3C9B2}" destId="{1A5987CB-F326-354E-96F7-33AEA8EEEFD5}" srcOrd="0" destOrd="0" presId="urn:microsoft.com/office/officeart/2005/8/layout/hList1"/>
    <dgm:cxn modelId="{617D391D-8E01-DB4A-80E3-BF7CC3DFC49C}" type="presParOf" srcId="{40AACE0E-C780-3642-926F-A08B03A3C9B2}" destId="{E2A9F452-6A49-194D-8AF0-E8167AE552B7}" srcOrd="1" destOrd="0" presId="urn:microsoft.com/office/officeart/2005/8/layout/hList1"/>
    <dgm:cxn modelId="{C615F975-0A38-2B40-A544-467B6243FB65}" type="presParOf" srcId="{D86292E7-DDFB-5B47-8B30-94C70D55ABBF}" destId="{8AC3B8B2-4535-0444-9783-52AF8980ABC6}" srcOrd="1" destOrd="0" presId="urn:microsoft.com/office/officeart/2005/8/layout/hList1"/>
    <dgm:cxn modelId="{49FECB96-E1C4-A74E-AAB9-853C7B1AB1B9}" type="presParOf" srcId="{D86292E7-DDFB-5B47-8B30-94C70D55ABBF}" destId="{50E539D7-0689-AC4E-B3DD-2866B2826CF8}" srcOrd="2" destOrd="0" presId="urn:microsoft.com/office/officeart/2005/8/layout/hList1"/>
    <dgm:cxn modelId="{026D1EA2-16FB-AA44-90B8-15FD9C3F941D}" type="presParOf" srcId="{50E539D7-0689-AC4E-B3DD-2866B2826CF8}" destId="{27BC17B5-7A5B-5A4F-8C60-9AE59793E953}" srcOrd="0" destOrd="0" presId="urn:microsoft.com/office/officeart/2005/8/layout/hList1"/>
    <dgm:cxn modelId="{990045EB-13A2-C34D-800A-25672F76F4EC}" type="presParOf" srcId="{50E539D7-0689-AC4E-B3DD-2866B2826CF8}" destId="{E6AFF1ED-C810-B148-B899-509D101DFB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987CB-F326-354E-96F7-33AEA8EEEFD5}">
      <dsp:nvSpPr>
        <dsp:cNvPr id="0" name=""/>
        <dsp:cNvSpPr/>
      </dsp:nvSpPr>
      <dsp:spPr>
        <a:xfrm>
          <a:off x="39" y="12708"/>
          <a:ext cx="3798093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CSS</a:t>
          </a:r>
        </a:p>
      </dsp:txBody>
      <dsp:txXfrm>
        <a:off x="39" y="12708"/>
        <a:ext cx="3798093" cy="864000"/>
      </dsp:txXfrm>
    </dsp:sp>
    <dsp:sp modelId="{E2A9F452-6A49-194D-8AF0-E8167AE552B7}">
      <dsp:nvSpPr>
        <dsp:cNvPr id="0" name=""/>
        <dsp:cNvSpPr/>
      </dsp:nvSpPr>
      <dsp:spPr>
        <a:xfrm>
          <a:off x="39" y="876708"/>
          <a:ext cx="3798093" cy="452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Tag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Id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Descendant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Class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Comma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Universal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Siblings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Children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attributes</a:t>
          </a:r>
        </a:p>
      </dsp:txBody>
      <dsp:txXfrm>
        <a:off x="39" y="876708"/>
        <a:ext cx="3798093" cy="4529250"/>
      </dsp:txXfrm>
    </dsp:sp>
    <dsp:sp modelId="{27BC17B5-7A5B-5A4F-8C60-9AE59793E953}">
      <dsp:nvSpPr>
        <dsp:cNvPr id="0" name=""/>
        <dsp:cNvSpPr/>
      </dsp:nvSpPr>
      <dsp:spPr>
        <a:xfrm>
          <a:off x="4329866" y="12708"/>
          <a:ext cx="3798093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XPATH</a:t>
          </a:r>
        </a:p>
      </dsp:txBody>
      <dsp:txXfrm>
        <a:off x="4329866" y="12708"/>
        <a:ext cx="3798093" cy="864000"/>
      </dsp:txXfrm>
    </dsp:sp>
    <dsp:sp modelId="{E6AFF1ED-C810-B148-B899-509D101DFBBC}">
      <dsp:nvSpPr>
        <dsp:cNvPr id="0" name=""/>
        <dsp:cNvSpPr/>
      </dsp:nvSpPr>
      <dsp:spPr>
        <a:xfrm>
          <a:off x="4329866" y="876708"/>
          <a:ext cx="3798093" cy="452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Absolute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Relative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Text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Attribute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Siblings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Children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Functions</a:t>
          </a:r>
        </a:p>
      </dsp:txBody>
      <dsp:txXfrm>
        <a:off x="4329866" y="876708"/>
        <a:ext cx="3798093" cy="452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 absoluto      xpath relativo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/html/body/h1       //h1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/html/body/p/a      //a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/html/body/ul/li     //li[1]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//fulano[   contains(text(), ‘algun texto’    ) 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//h1[ text() = ‘Hello World!’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//button[ text() = ‘Click me!’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text()=’8,678’   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 @class = ‘badge-item-love-count’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@class = ‘logo’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@href = ‘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http://9gag.com</a:t>
            </a:r>
            <a:r>
              <a:rPr lang="es-ES"/>
              <a:t>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contains()  =&gt;  //a[   contains( text() , ‘GAG’)     ]  =&gt; //a[   contains( @class, ‘logo’ )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starts-with()  =&gt; //a [starts-with(  text(), ‘9’ )]  ⇒ //a[ starts-with(@class, ‘logo’ )]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7" y="24807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Modulo 4a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7EE-38B6-0F49-838E-70581EB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CSS by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B5BB3-EBBE-8648-B900-CB0B69B58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50685"/>
            <a:ext cx="8596668" cy="3880773"/>
          </a:xfrm>
        </p:spPr>
        <p:txBody>
          <a:bodyPr/>
          <a:lstStyle/>
          <a:p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del element con el </a:t>
            </a:r>
            <a:r>
              <a:rPr lang="en-US" dirty="0" err="1"/>
              <a:t>simbolo</a:t>
            </a:r>
            <a:r>
              <a:rPr lang="en-US" dirty="0"/>
              <a:t> “.”</a:t>
            </a:r>
          </a:p>
          <a:p>
            <a:pPr marL="137160" indent="0">
              <a:buNone/>
            </a:pPr>
            <a:r>
              <a:rPr lang="en-US" dirty="0"/>
              <a:t>&lt;section&gt;</a:t>
            </a:r>
            <a:br>
              <a:rPr lang="en-US" dirty="0"/>
            </a:br>
            <a:r>
              <a:rPr lang="en-US" dirty="0"/>
              <a:t>    &lt;div class="table"&gt;</a:t>
            </a:r>
            <a:br>
              <a:rPr lang="en-US" dirty="0"/>
            </a:br>
            <a:r>
              <a:rPr lang="en-US" dirty="0"/>
              <a:t>        &lt;div class="bento"&gt;</a:t>
            </a:r>
            <a:br>
              <a:rPr lang="en-US" dirty="0"/>
            </a:br>
            <a:r>
              <a:rPr lang="en-US" dirty="0"/>
              <a:t>            &lt;div class="apple"&gt;&lt;/div&gt;</a:t>
            </a:r>
            <a:br>
              <a:rPr lang="en-US" dirty="0"/>
            </a:br>
            <a:r>
              <a:rPr lang="en-US" dirty="0"/>
              <a:t>        &lt;/div&gt;</a:t>
            </a:r>
            <a:br>
              <a:rPr lang="en-US" dirty="0"/>
            </a:br>
            <a:r>
              <a:rPr lang="en-US" dirty="0"/>
              <a:t>        &lt;div class="plate"&gt;</a:t>
            </a:r>
            <a:br>
              <a:rPr lang="en-US" dirty="0"/>
            </a:br>
            <a:r>
              <a:rPr lang="en-US" dirty="0"/>
              <a:t>            &lt;div class="orange"&gt;&lt;/div&gt;</a:t>
            </a:r>
            <a:br>
              <a:rPr lang="en-US" dirty="0"/>
            </a:br>
            <a:r>
              <a:rPr lang="en-US" dirty="0"/>
              <a:t>        &lt;/div&gt;</a:t>
            </a:r>
            <a:br>
              <a:rPr lang="en-US" dirty="0"/>
            </a:br>
            <a:r>
              <a:rPr lang="en-US" dirty="0"/>
              <a:t>    &lt;/div&gt;</a:t>
            </a:r>
            <a:br>
              <a:rPr lang="en-US" dirty="0"/>
            </a:br>
            <a:r>
              <a:rPr lang="en-US" dirty="0"/>
              <a:t>&lt;/section&gt;</a:t>
            </a:r>
          </a:p>
          <a:p>
            <a:pPr marL="137160" indent="0">
              <a:buNone/>
            </a:pPr>
            <a:r>
              <a:rPr lang="en-US" dirty="0"/>
              <a:t>Ex:</a:t>
            </a:r>
          </a:p>
          <a:p>
            <a:r>
              <a:rPr lang="en-US" dirty="0"/>
              <a:t>.table</a:t>
            </a:r>
          </a:p>
          <a:p>
            <a:r>
              <a:rPr lang="en-US" dirty="0" err="1"/>
              <a:t>div.bento</a:t>
            </a:r>
            <a:endParaRPr lang="en-US" dirty="0"/>
          </a:p>
          <a:p>
            <a:r>
              <a:rPr lang="en-US" dirty="0" err="1"/>
              <a:t>div.plate</a:t>
            </a:r>
            <a:endParaRPr lang="en-MX" dirty="0"/>
          </a:p>
          <a:p>
            <a:endParaRPr lang="en-MX" dirty="0"/>
          </a:p>
          <a:p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90873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7EE-38B6-0F49-838E-70581EB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CSS by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B5BB3-EBBE-8648-B900-CB0B69B58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230" y="1414354"/>
            <a:ext cx="8596668" cy="3880773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&lt;section&gt;</a:t>
            </a:r>
            <a:br>
              <a:rPr lang="en-US" dirty="0"/>
            </a:br>
            <a:r>
              <a:rPr lang="en-US" dirty="0"/>
              <a:t>    &lt;div class="table"&gt;</a:t>
            </a:r>
            <a:br>
              <a:rPr lang="en-US" dirty="0"/>
            </a:br>
            <a:r>
              <a:rPr lang="en-US" dirty="0"/>
              <a:t>        &lt;span class=”apple”&gt;</a:t>
            </a:r>
          </a:p>
          <a:p>
            <a:pPr marL="137160" indent="0">
              <a:buNone/>
            </a:pPr>
            <a:r>
              <a:rPr lang="en-US" dirty="0"/>
              <a:t>        &lt;/span&gt;</a:t>
            </a:r>
            <a:br>
              <a:rPr lang="en-US" dirty="0"/>
            </a:br>
            <a:r>
              <a:rPr lang="en-US" dirty="0"/>
              <a:t>        &lt;div class="plate” id=“ceramic”&gt;</a:t>
            </a:r>
            <a:br>
              <a:rPr lang="en-US" dirty="0"/>
            </a:br>
            <a:r>
              <a:rPr lang="en-US" dirty="0"/>
              <a:t>            &lt;span class=”apple"&gt;&lt;/div&gt;</a:t>
            </a:r>
            <a:br>
              <a:rPr lang="en-US" dirty="0"/>
            </a:br>
            <a:r>
              <a:rPr lang="en-US" dirty="0"/>
              <a:t>        &lt;/div&gt;</a:t>
            </a:r>
            <a:br>
              <a:rPr lang="en-US" dirty="0"/>
            </a:br>
            <a:r>
              <a:rPr lang="en-US" dirty="0"/>
              <a:t>    &lt;/div&gt;</a:t>
            </a:r>
            <a:br>
              <a:rPr lang="en-US" dirty="0"/>
            </a:br>
            <a:r>
              <a:rPr lang="en-US" dirty="0"/>
              <a:t>&lt;/section&gt;</a:t>
            </a:r>
          </a:p>
          <a:p>
            <a:pPr marL="137160" indent="0">
              <a:buNone/>
            </a:pPr>
            <a:r>
              <a:rPr lang="en-US" dirty="0"/>
              <a:t>Ex:</a:t>
            </a:r>
          </a:p>
          <a:p>
            <a:r>
              <a:rPr lang="en-US" dirty="0"/>
              <a:t>.apple</a:t>
            </a:r>
          </a:p>
          <a:p>
            <a:r>
              <a:rPr lang="en-MX" dirty="0"/>
              <a:t>.plate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22175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7EE-38B6-0F49-838E-70581EB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CSS by attribute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B5BB3-EBBE-8648-B900-CB0B69B58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50685"/>
            <a:ext cx="8596668" cy="3880773"/>
          </a:xfrm>
        </p:spPr>
        <p:txBody>
          <a:bodyPr/>
          <a:lstStyle/>
          <a:p>
            <a:r>
              <a:rPr lang="en-US" dirty="0" err="1"/>
              <a:t>Utiliza</a:t>
            </a:r>
            <a:r>
              <a:rPr lang="en-US" dirty="0"/>
              <a:t> el valor o </a:t>
            </a:r>
            <a:r>
              <a:rPr lang="en-US" dirty="0" err="1"/>
              <a:t>parte</a:t>
            </a:r>
            <a:r>
              <a:rPr lang="en-US" dirty="0"/>
              <a:t> del valor de un </a:t>
            </a:r>
            <a:r>
              <a:rPr lang="en-US" dirty="0" err="1"/>
              <a:t>atributo</a:t>
            </a:r>
            <a:r>
              <a:rPr lang="en-US" dirty="0"/>
              <a:t> del element entre “[ ]”</a:t>
            </a:r>
          </a:p>
          <a:p>
            <a:pPr marL="137160" indent="0">
              <a:buNone/>
            </a:pPr>
            <a:r>
              <a:rPr lang="en-US" dirty="0"/>
              <a:t>&lt;section class="main content"&gt;</a:t>
            </a:r>
            <a:br>
              <a:rPr lang="en-US" dirty="0"/>
            </a:br>
            <a:r>
              <a:rPr lang="en-US" dirty="0"/>
              <a:t>    &lt;form action="/foo" method="POST"&gt;</a:t>
            </a:r>
            <a:br>
              <a:rPr lang="en-US" dirty="0"/>
            </a:br>
            <a:r>
              <a:rPr lang="en-US" dirty="0"/>
              <a:t>        &lt;label for="foo"&gt;Foo:&lt;/label&gt;</a:t>
            </a:r>
            <a:br>
              <a:rPr lang="en-US" dirty="0"/>
            </a:br>
            <a:r>
              <a:rPr lang="en-US" dirty="0"/>
              <a:t>        &lt;input id="foo" name="foo" type="text"&gt;</a:t>
            </a:r>
            <a:br>
              <a:rPr lang="en-US" dirty="0"/>
            </a:br>
            <a:r>
              <a:rPr lang="en-US" dirty="0"/>
              <a:t>        &lt;label for="bar"&gt;Bar:&lt;/label&gt;</a:t>
            </a:r>
            <a:br>
              <a:rPr lang="en-US" dirty="0"/>
            </a:br>
            <a:r>
              <a:rPr lang="en-US" dirty="0"/>
              <a:t>        &lt;input id="bar" name="bar" type="password"&gt;</a:t>
            </a:r>
            <a:br>
              <a:rPr lang="en-US" dirty="0"/>
            </a:br>
            <a:r>
              <a:rPr lang="en-US" dirty="0"/>
              <a:t>        &lt;input type=“submit” value=“Click It”/&gt;</a:t>
            </a:r>
            <a:br>
              <a:rPr lang="en-US" dirty="0"/>
            </a:br>
            <a:r>
              <a:rPr lang="en-US" dirty="0"/>
              <a:t>    &lt;/form&gt;</a:t>
            </a:r>
            <a:br>
              <a:rPr lang="en-US" dirty="0"/>
            </a:br>
            <a:r>
              <a:rPr lang="en-US" dirty="0"/>
              <a:t>&lt;/section&gt;</a:t>
            </a:r>
          </a:p>
          <a:p>
            <a:pPr marL="137160" indent="0">
              <a:buNone/>
            </a:pPr>
            <a:r>
              <a:rPr lang="en-US" dirty="0"/>
              <a:t>Ex:</a:t>
            </a:r>
          </a:p>
          <a:p>
            <a:r>
              <a:rPr lang="en-US" dirty="0"/>
              <a:t>label[for=‘foo’]</a:t>
            </a:r>
          </a:p>
          <a:p>
            <a:r>
              <a:rPr lang="en-US" dirty="0"/>
              <a:t>[for=‘bar’]</a:t>
            </a:r>
          </a:p>
          <a:p>
            <a:r>
              <a:rPr lang="en-MX" dirty="0"/>
              <a:t>[value*=‘Click’]</a:t>
            </a:r>
          </a:p>
          <a:p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92680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7EE-38B6-0F49-838E-70581EB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CSS by attribute value start or end with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B5BB3-EBBE-8648-B900-CB0B69B58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635758"/>
            <a:ext cx="8596668" cy="3880773"/>
          </a:xfrm>
        </p:spPr>
        <p:txBody>
          <a:bodyPr/>
          <a:lstStyle/>
          <a:p>
            <a:r>
              <a:rPr lang="en-US" dirty="0" err="1"/>
              <a:t>Utiliza</a:t>
            </a:r>
            <a:r>
              <a:rPr lang="en-US" dirty="0"/>
              <a:t> el valor o </a:t>
            </a:r>
            <a:r>
              <a:rPr lang="en-US" dirty="0" err="1"/>
              <a:t>parte</a:t>
            </a:r>
            <a:r>
              <a:rPr lang="en-US" dirty="0"/>
              <a:t> del valor de un </a:t>
            </a:r>
            <a:r>
              <a:rPr lang="en-US" dirty="0" err="1"/>
              <a:t>atributo</a:t>
            </a:r>
            <a:r>
              <a:rPr lang="en-US" dirty="0"/>
              <a:t> del element entre “[ ]”</a:t>
            </a:r>
          </a:p>
          <a:p>
            <a:r>
              <a:rPr lang="en-US" dirty="0" err="1"/>
              <a:t>Utilizamos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valor con (^) y ($) </a:t>
            </a:r>
            <a:r>
              <a:rPr lang="en-US" dirty="0" err="1"/>
              <a:t>si</a:t>
            </a:r>
            <a:r>
              <a:rPr lang="en-US" dirty="0"/>
              <a:t> el valor </a:t>
            </a:r>
            <a:r>
              <a:rPr lang="en-US" dirty="0" err="1"/>
              <a:t>comienza</a:t>
            </a:r>
            <a:r>
              <a:rPr lang="en-US" dirty="0"/>
              <a:t> o </a:t>
            </a:r>
            <a:r>
              <a:rPr lang="en-US" dirty="0" err="1"/>
              <a:t>termina</a:t>
            </a:r>
            <a:r>
              <a:rPr lang="en-US" dirty="0"/>
              <a:t> con un substring</a:t>
            </a:r>
          </a:p>
          <a:p>
            <a:pPr marL="137160" indent="0">
              <a:buNone/>
            </a:pPr>
            <a:r>
              <a:rPr lang="en-US" dirty="0"/>
              <a:t>&lt;section class="main content"&gt;</a:t>
            </a:r>
            <a:br>
              <a:rPr lang="en-US" dirty="0"/>
            </a:br>
            <a:r>
              <a:rPr lang="en-US" dirty="0"/>
              <a:t>    &lt;form action="/foo" method="POST"&gt;</a:t>
            </a:r>
            <a:br>
              <a:rPr lang="en-US" dirty="0"/>
            </a:br>
            <a:r>
              <a:rPr lang="en-US" dirty="0"/>
              <a:t>        &lt;label for="foo"&gt;Foo:&lt;/label&gt;</a:t>
            </a:r>
            <a:br>
              <a:rPr lang="en-US" dirty="0"/>
            </a:br>
            <a:r>
              <a:rPr lang="en-US" dirty="0"/>
              <a:t>        &lt;input id="foo" name="foo" type="text"&gt;</a:t>
            </a:r>
            <a:br>
              <a:rPr lang="en-US" dirty="0"/>
            </a:br>
            <a:r>
              <a:rPr lang="en-US" dirty="0"/>
              <a:t>        &lt;label for="bar"&gt;Bar:&lt;/label&gt;</a:t>
            </a:r>
            <a:br>
              <a:rPr lang="en-US" dirty="0"/>
            </a:br>
            <a:r>
              <a:rPr lang="en-US" dirty="0"/>
              <a:t>        &lt;input id="bar" name="bar" type="password"&gt;</a:t>
            </a:r>
            <a:br>
              <a:rPr lang="en-US" dirty="0"/>
            </a:br>
            <a:r>
              <a:rPr lang="en-US" dirty="0"/>
              <a:t>        &lt;input type=“submit” value=“Click It”/&gt;</a:t>
            </a:r>
            <a:br>
              <a:rPr lang="en-US" dirty="0"/>
            </a:br>
            <a:r>
              <a:rPr lang="en-US" dirty="0"/>
              <a:t>    &lt;/form&gt;</a:t>
            </a:r>
            <a:br>
              <a:rPr lang="en-US" dirty="0"/>
            </a:br>
            <a:r>
              <a:rPr lang="en-US" dirty="0"/>
              <a:t>&lt;/section&gt;</a:t>
            </a:r>
          </a:p>
          <a:p>
            <a:pPr marL="137160" indent="0">
              <a:buNone/>
            </a:pPr>
            <a:r>
              <a:rPr lang="en-US" dirty="0"/>
              <a:t>Ex:</a:t>
            </a:r>
          </a:p>
          <a:p>
            <a:r>
              <a:rPr lang="en-US" dirty="0"/>
              <a:t>[value^=‘Click’]</a:t>
            </a:r>
          </a:p>
          <a:p>
            <a:r>
              <a:rPr lang="en-US" dirty="0"/>
              <a:t>[value$=‘It’]</a:t>
            </a:r>
          </a:p>
          <a:p>
            <a:pPr marL="137160" indent="0">
              <a:buNone/>
            </a:pPr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9587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7EE-38B6-0F49-838E-70581EB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CSS by Descendant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B5BB3-EBBE-8648-B900-CB0B69B58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50685"/>
            <a:ext cx="8596668" cy="3880773"/>
          </a:xfrm>
        </p:spPr>
        <p:txBody>
          <a:bodyPr/>
          <a:lstStyle/>
          <a:p>
            <a:r>
              <a:rPr lang="en-US" dirty="0" err="1"/>
              <a:t>Utiliza</a:t>
            </a:r>
            <a:r>
              <a:rPr lang="en-US" dirty="0"/>
              <a:t> tags de la </a:t>
            </a:r>
            <a:r>
              <a:rPr lang="en-US" dirty="0" err="1"/>
              <a:t>jerarquia</a:t>
            </a:r>
            <a:r>
              <a:rPr lang="en-US" dirty="0"/>
              <a:t> del element </a:t>
            </a:r>
            <a:r>
              <a:rPr lang="en-US" dirty="0" err="1"/>
              <a:t>separadas</a:t>
            </a:r>
            <a:r>
              <a:rPr lang="en-US" dirty="0"/>
              <a:t> por </a:t>
            </a:r>
            <a:r>
              <a:rPr lang="en-US" dirty="0" err="1"/>
              <a:t>espacios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&lt;section&gt;</a:t>
            </a:r>
            <a:br>
              <a:rPr lang="en-US" dirty="0"/>
            </a:br>
            <a:r>
              <a:rPr lang="en-US" dirty="0"/>
              <a:t>    &lt;div class="table"&gt;</a:t>
            </a:r>
            <a:br>
              <a:rPr lang="en-US" dirty="0"/>
            </a:br>
            <a:r>
              <a:rPr lang="en-US" dirty="0"/>
              <a:t>        &lt;div class="bento"&gt;</a:t>
            </a:r>
            <a:br>
              <a:rPr lang="en-US" dirty="0"/>
            </a:br>
            <a:r>
              <a:rPr lang="en-US" dirty="0"/>
              <a:t>            &lt;div class="apple"&gt;&lt;/div&gt;</a:t>
            </a:r>
            <a:br>
              <a:rPr lang="en-US" dirty="0"/>
            </a:br>
            <a:r>
              <a:rPr lang="en-US" dirty="0"/>
              <a:t>        &lt;/div&gt;</a:t>
            </a:r>
            <a:br>
              <a:rPr lang="en-US" dirty="0"/>
            </a:br>
            <a:r>
              <a:rPr lang="en-US" dirty="0"/>
              <a:t>        &lt;div class="plate"&gt;</a:t>
            </a:r>
            <a:br>
              <a:rPr lang="en-US" dirty="0"/>
            </a:br>
            <a:r>
              <a:rPr lang="en-US" dirty="0"/>
              <a:t>            &lt;div class="orange"&gt;&lt;/div&gt;</a:t>
            </a:r>
            <a:br>
              <a:rPr lang="en-US" dirty="0"/>
            </a:br>
            <a:r>
              <a:rPr lang="en-US" dirty="0"/>
              <a:t>        &lt;/div&gt;</a:t>
            </a:r>
            <a:br>
              <a:rPr lang="en-US" dirty="0"/>
            </a:br>
            <a:r>
              <a:rPr lang="en-US" dirty="0"/>
              <a:t>    &lt;/div&gt;</a:t>
            </a:r>
            <a:br>
              <a:rPr lang="en-US" dirty="0"/>
            </a:br>
            <a:r>
              <a:rPr lang="en-US" dirty="0"/>
              <a:t>&lt;/section&gt;</a:t>
            </a:r>
          </a:p>
          <a:p>
            <a:pPr marL="137160" indent="0">
              <a:buNone/>
            </a:pPr>
            <a:r>
              <a:rPr lang="en-US" dirty="0"/>
              <a:t>Ex:</a:t>
            </a:r>
          </a:p>
          <a:p>
            <a:r>
              <a:rPr lang="en-US" dirty="0"/>
              <a:t>section </a:t>
            </a:r>
            <a:r>
              <a:rPr lang="en-US" dirty="0" err="1"/>
              <a:t>div.table</a:t>
            </a:r>
            <a:endParaRPr lang="en-US" dirty="0"/>
          </a:p>
          <a:p>
            <a:r>
              <a:rPr lang="en-US" dirty="0" err="1"/>
              <a:t>div.table</a:t>
            </a:r>
            <a:r>
              <a:rPr lang="en-US" dirty="0"/>
              <a:t> </a:t>
            </a:r>
            <a:r>
              <a:rPr lang="en-US" dirty="0" err="1"/>
              <a:t>div.bento</a:t>
            </a:r>
            <a:endParaRPr lang="en-US" dirty="0"/>
          </a:p>
          <a:p>
            <a:r>
              <a:rPr lang="en-US" dirty="0" err="1"/>
              <a:t>div.plate</a:t>
            </a:r>
            <a:r>
              <a:rPr lang="en-US" dirty="0"/>
              <a:t> </a:t>
            </a:r>
            <a:r>
              <a:rPr lang="en-US" dirty="0" err="1"/>
              <a:t>div.orange</a:t>
            </a:r>
            <a:endParaRPr lang="en-MX" dirty="0"/>
          </a:p>
          <a:p>
            <a:endParaRPr lang="en-MX" dirty="0"/>
          </a:p>
          <a:p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69239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7EE-38B6-0F49-838E-70581EB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CSS combinados, descendentes, class, id, etc.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B5BB3-EBBE-8648-B900-CB0B69B58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653101"/>
            <a:ext cx="8596668" cy="3880773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&lt;section&gt;</a:t>
            </a:r>
            <a:br>
              <a:rPr lang="en-US" dirty="0"/>
            </a:br>
            <a:r>
              <a:rPr lang="en-US" dirty="0"/>
              <a:t>    &lt;div class="table"&gt;</a:t>
            </a:r>
            <a:br>
              <a:rPr lang="en-US" dirty="0"/>
            </a:br>
            <a:r>
              <a:rPr lang="en-US" dirty="0"/>
              <a:t>        &lt;div class="bento"&gt;</a:t>
            </a:r>
            <a:br>
              <a:rPr lang="en-US" dirty="0"/>
            </a:br>
            <a:r>
              <a:rPr lang="en-US" dirty="0"/>
              <a:t>            &lt;span class=”orange"&gt;&lt;/span&gt;</a:t>
            </a:r>
            <a:br>
              <a:rPr lang="en-US" dirty="0"/>
            </a:br>
            <a:r>
              <a:rPr lang="en-US" dirty="0"/>
              <a:t>        &lt;/div&gt;	</a:t>
            </a:r>
            <a:br>
              <a:rPr lang="en-US" dirty="0"/>
            </a:br>
            <a:r>
              <a:rPr lang="en-US" dirty="0"/>
              <a:t>        &lt;div class="plate” id=“ceramic”&gt;</a:t>
            </a:r>
            <a:br>
              <a:rPr lang="en-US" dirty="0"/>
            </a:br>
            <a:r>
              <a:rPr lang="en-US" dirty="0"/>
              <a:t>            &lt;div class="orange"&gt;&lt;/div&gt;</a:t>
            </a:r>
            <a:br>
              <a:rPr lang="en-US" dirty="0"/>
            </a:br>
            <a:r>
              <a:rPr lang="en-US" dirty="0"/>
              <a:t>        &lt;/div&gt;</a:t>
            </a:r>
            <a:br>
              <a:rPr lang="en-US" dirty="0"/>
            </a:br>
            <a:r>
              <a:rPr lang="en-US" dirty="0"/>
              <a:t>    &lt;/div&gt;</a:t>
            </a:r>
            <a:br>
              <a:rPr lang="en-US" dirty="0"/>
            </a:br>
            <a:r>
              <a:rPr lang="en-US" dirty="0"/>
              <a:t>&lt;/section&gt;</a:t>
            </a:r>
          </a:p>
          <a:p>
            <a:pPr marL="137160" indent="0">
              <a:buNone/>
            </a:pPr>
            <a:r>
              <a:rPr lang="en-US" dirty="0"/>
              <a:t>Ex:</a:t>
            </a:r>
          </a:p>
          <a:p>
            <a:r>
              <a:rPr lang="en-US" dirty="0"/>
              <a:t>section </a:t>
            </a:r>
            <a:r>
              <a:rPr lang="en-US" dirty="0" err="1"/>
              <a:t>div.table</a:t>
            </a:r>
            <a:endParaRPr lang="en-US" dirty="0"/>
          </a:p>
          <a:p>
            <a:r>
              <a:rPr lang="en-US" dirty="0" err="1"/>
              <a:t>div.table</a:t>
            </a:r>
            <a:r>
              <a:rPr lang="en-US" dirty="0"/>
              <a:t> </a:t>
            </a:r>
            <a:r>
              <a:rPr lang="en-US" dirty="0" err="1"/>
              <a:t>div.bento</a:t>
            </a:r>
            <a:endParaRPr lang="en-US" dirty="0"/>
          </a:p>
          <a:p>
            <a:r>
              <a:rPr lang="en-US" dirty="0" err="1"/>
              <a:t>div#ceramic</a:t>
            </a:r>
            <a:r>
              <a:rPr lang="en-US" dirty="0"/>
              <a:t> </a:t>
            </a:r>
            <a:r>
              <a:rPr lang="en-US" dirty="0" err="1"/>
              <a:t>div.orange</a:t>
            </a:r>
            <a:endParaRPr lang="en-MX" dirty="0"/>
          </a:p>
          <a:p>
            <a:endParaRPr lang="en-MX" dirty="0"/>
          </a:p>
          <a:p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35567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7EE-38B6-0F49-838E-70581EB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CSS combinados por comas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B5BB3-EBBE-8648-B900-CB0B69B58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50685"/>
            <a:ext cx="8596668" cy="3880773"/>
          </a:xfrm>
        </p:spPr>
        <p:txBody>
          <a:bodyPr/>
          <a:lstStyle/>
          <a:p>
            <a:r>
              <a:rPr lang="en-US" dirty="0" err="1"/>
              <a:t>Utiliza</a:t>
            </a:r>
            <a:r>
              <a:rPr lang="en-US" dirty="0"/>
              <a:t> el id del element con el </a:t>
            </a:r>
            <a:r>
              <a:rPr lang="en-US" dirty="0" err="1"/>
              <a:t>simbolo</a:t>
            </a:r>
            <a:r>
              <a:rPr lang="en-US" dirty="0"/>
              <a:t> “#”</a:t>
            </a:r>
          </a:p>
          <a:p>
            <a:pPr marL="137160" indent="0">
              <a:buNone/>
            </a:pPr>
            <a:r>
              <a:rPr lang="en-US" dirty="0"/>
              <a:t>&lt;section class="main content"&gt;</a:t>
            </a:r>
            <a:br>
              <a:rPr lang="en-US" dirty="0"/>
            </a:br>
            <a:r>
              <a:rPr lang="en-US" dirty="0"/>
              <a:t>    &lt;form action="/foo" method="POST"&gt;</a:t>
            </a:r>
            <a:br>
              <a:rPr lang="en-US" dirty="0"/>
            </a:br>
            <a:r>
              <a:rPr lang="en-US" dirty="0"/>
              <a:t>        &lt;label for="foo"&gt;Foo:&lt;/label&gt;</a:t>
            </a:r>
            <a:br>
              <a:rPr lang="en-US" dirty="0"/>
            </a:br>
            <a:r>
              <a:rPr lang="en-US" dirty="0"/>
              <a:t>        &lt;input id="foo" name="foo" type="text"&gt;</a:t>
            </a:r>
            <a:br>
              <a:rPr lang="en-US" dirty="0"/>
            </a:br>
            <a:r>
              <a:rPr lang="en-US" dirty="0"/>
              <a:t>        &lt;label for="bar"&gt;Bar:&lt;/label&gt;</a:t>
            </a:r>
            <a:br>
              <a:rPr lang="en-US" dirty="0"/>
            </a:br>
            <a:r>
              <a:rPr lang="en-US" dirty="0"/>
              <a:t>        &lt;input id="bar" name="bar" type="password"&gt;</a:t>
            </a:r>
            <a:br>
              <a:rPr lang="en-US" dirty="0"/>
            </a:br>
            <a:r>
              <a:rPr lang="en-US" dirty="0"/>
              <a:t>        &lt;button&gt;Click Me!&lt;/button&gt;</a:t>
            </a:r>
            <a:br>
              <a:rPr lang="en-US" dirty="0"/>
            </a:br>
            <a:r>
              <a:rPr lang="en-US" dirty="0"/>
              <a:t>    &lt;/form&gt;</a:t>
            </a:r>
            <a:br>
              <a:rPr lang="en-US" dirty="0"/>
            </a:br>
            <a:r>
              <a:rPr lang="en-US" dirty="0"/>
              <a:t>&lt;/section&gt;</a:t>
            </a:r>
          </a:p>
          <a:p>
            <a:pPr marL="137160" indent="0">
              <a:buNone/>
            </a:pPr>
            <a:r>
              <a:rPr lang="en-US" dirty="0"/>
              <a:t>Ex:</a:t>
            </a:r>
          </a:p>
          <a:p>
            <a:r>
              <a:rPr lang="en-US" dirty="0"/>
              <a:t>label, input</a:t>
            </a:r>
          </a:p>
          <a:p>
            <a:r>
              <a:rPr lang="en-US" dirty="0"/>
              <a:t>input, button</a:t>
            </a:r>
          </a:p>
          <a:p>
            <a:pPr marL="137160" indent="0">
              <a:buNone/>
            </a:pPr>
            <a:endParaRPr lang="en-MX" dirty="0"/>
          </a:p>
          <a:p>
            <a:endParaRPr lang="en-MX" dirty="0"/>
          </a:p>
          <a:p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8692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7EE-38B6-0F49-838E-70581EB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CSS siblings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B5BB3-EBBE-8648-B900-CB0B69B58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50685"/>
            <a:ext cx="8596668" cy="3880773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elementos</a:t>
            </a:r>
            <a:r>
              <a:rPr lang="en-US" dirty="0"/>
              <a:t> al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son </a:t>
            </a:r>
            <a:r>
              <a:rPr lang="en-US" dirty="0" err="1"/>
              <a:t>hermanos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solo (+) o </a:t>
            </a:r>
            <a:r>
              <a:rPr lang="en-US" dirty="0" err="1"/>
              <a:t>varios</a:t>
            </a:r>
            <a:r>
              <a:rPr lang="en-US" dirty="0"/>
              <a:t> (~)</a:t>
            </a:r>
          </a:p>
          <a:p>
            <a:pPr marL="137160" indent="0">
              <a:buNone/>
            </a:pPr>
            <a:r>
              <a:rPr lang="en-US" dirty="0"/>
              <a:t>&lt;section class="main content"&gt;</a:t>
            </a:r>
            <a:br>
              <a:rPr lang="en-US" dirty="0"/>
            </a:br>
            <a:r>
              <a:rPr lang="en-US" dirty="0"/>
              <a:t>    &lt;form action="/foo" method="POST"&gt;</a:t>
            </a:r>
            <a:br>
              <a:rPr lang="en-US" dirty="0"/>
            </a:br>
            <a:r>
              <a:rPr lang="en-US" dirty="0"/>
              <a:t>        &lt;label for="foo"&gt;Foo:&lt;/label&gt;</a:t>
            </a:r>
            <a:br>
              <a:rPr lang="en-US" dirty="0"/>
            </a:br>
            <a:r>
              <a:rPr lang="en-US" dirty="0"/>
              <a:t>        &lt;input id="foo" name="foo" type="text"&gt;</a:t>
            </a:r>
            <a:br>
              <a:rPr lang="en-US" dirty="0"/>
            </a:br>
            <a:r>
              <a:rPr lang="en-US" dirty="0"/>
              <a:t>        &lt;label for="bar"&gt;Bar:&lt;/label&gt;</a:t>
            </a:r>
            <a:br>
              <a:rPr lang="en-US" dirty="0"/>
            </a:br>
            <a:r>
              <a:rPr lang="en-US" dirty="0"/>
              <a:t>        &lt;input id="bar" name="bar" type="password"&gt;</a:t>
            </a:r>
            <a:br>
              <a:rPr lang="en-US" dirty="0"/>
            </a:br>
            <a:r>
              <a:rPr lang="en-US" dirty="0"/>
              <a:t>        &lt;button&gt;Click Me!&lt;/button&gt;</a:t>
            </a:r>
            <a:br>
              <a:rPr lang="en-US" dirty="0"/>
            </a:br>
            <a:r>
              <a:rPr lang="en-US" dirty="0"/>
              <a:t>    &lt;/form&gt;</a:t>
            </a:r>
            <a:br>
              <a:rPr lang="en-US" dirty="0"/>
            </a:br>
            <a:r>
              <a:rPr lang="en-US" dirty="0"/>
              <a:t>&lt;/section&gt;</a:t>
            </a:r>
          </a:p>
          <a:p>
            <a:pPr marL="137160" indent="0">
              <a:buNone/>
            </a:pPr>
            <a:r>
              <a:rPr lang="en-US" dirty="0"/>
              <a:t>Ex:</a:t>
            </a:r>
          </a:p>
          <a:p>
            <a:r>
              <a:rPr lang="en-US" dirty="0"/>
              <a:t>label[for=“foo”] + input</a:t>
            </a:r>
          </a:p>
          <a:p>
            <a:r>
              <a:rPr lang="en-US" dirty="0"/>
              <a:t>label[for=“foo”] ~ input</a:t>
            </a:r>
          </a:p>
          <a:p>
            <a:pPr marL="137160" indent="0">
              <a:buNone/>
            </a:pPr>
            <a:endParaRPr lang="en-MX" dirty="0"/>
          </a:p>
          <a:p>
            <a:endParaRPr lang="en-MX" dirty="0"/>
          </a:p>
          <a:p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86168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</a:t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777925" y="1524025"/>
            <a:ext cx="8987100" cy="452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XPath se puede utilizar para navegar por los elementos encontrados en la pagina, basado en sus atributos en el documento de HTML</a:t>
            </a:r>
            <a:endParaRPr sz="18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endParaRPr sz="18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lang="es-ES" sz="18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Ejemplo:</a:t>
            </a: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.//a[text()='Promociones']</a:t>
            </a: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 complicado, mas las paginas de internet lo son.  </a:t>
            </a: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 dificil encontrar elementos solo con los id, name, y clases.  </a:t>
            </a: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Normalmente hay muchisimos elementos HTML sin esos atributos</a:t>
            </a: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93245" y="404708"/>
            <a:ext cx="8389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XPATH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77335" y="1584101"/>
            <a:ext cx="3598500" cy="4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lang="es-ES" sz="166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XPATH se utiliza para transversar documentos XML, incluyendo XHTML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lang="es-E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Estructura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Atributo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Texto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lang="es-E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Ruta (Path)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Nodos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Listas de nodos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lang="es-E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Cadena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Númericos</a:t>
            </a:r>
            <a:endParaRPr sz="1295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Fechas</a:t>
            </a:r>
            <a:endParaRPr/>
          </a:p>
          <a:p>
            <a:pPr marL="1143000" marR="0" lvl="2" indent="-16281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None/>
            </a:pPr>
            <a:endParaRPr sz="1295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7" name="Shape 197"/>
          <p:cNvGrpSpPr/>
          <p:nvPr/>
        </p:nvGrpSpPr>
        <p:grpSpPr>
          <a:xfrm>
            <a:off x="3721817" y="1140883"/>
            <a:ext cx="6390918" cy="5343779"/>
            <a:chOff x="0" y="2611"/>
            <a:chExt cx="6390918" cy="5343779"/>
          </a:xfrm>
        </p:grpSpPr>
        <p:cxnSp>
          <p:nvCxnSpPr>
            <p:cNvPr id="198" name="Shape 198"/>
            <p:cNvCxnSpPr/>
            <p:nvPr/>
          </p:nvCxnSpPr>
          <p:spPr>
            <a:xfrm>
              <a:off x="0" y="2611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9" name="Shape 199"/>
            <p:cNvSpPr/>
            <p:nvPr/>
          </p:nvSpPr>
          <p:spPr>
            <a:xfrm>
              <a:off x="0" y="2611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0" y="2611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Nombre-nodo</a:t>
              </a:r>
              <a:endParaRPr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374018" y="43054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1374018" y="43054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Proporciona lista de nodos con dicho nombre</a:t>
              </a:r>
              <a:endParaRPr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03" name="Shape 203"/>
            <p:cNvCxnSpPr/>
            <p:nvPr/>
          </p:nvCxnSpPr>
          <p:spPr>
            <a:xfrm>
              <a:off x="1278156" y="851914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0" y="893227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5" name="Shape 205"/>
            <p:cNvSpPr/>
            <p:nvPr/>
          </p:nvSpPr>
          <p:spPr>
            <a:xfrm>
              <a:off x="0" y="893227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0" y="893227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/</a:t>
              </a:r>
              <a:endParaRPr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374018" y="933670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1374018" y="933670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una ruta desde la raíz</a:t>
              </a:r>
              <a:endParaRPr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09" name="Shape 209"/>
            <p:cNvCxnSpPr/>
            <p:nvPr/>
          </p:nvCxnSpPr>
          <p:spPr>
            <a:xfrm>
              <a:off x="1278156" y="1742530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0" y="1783843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1" name="Shape 211"/>
            <p:cNvSpPr/>
            <p:nvPr/>
          </p:nvSpPr>
          <p:spPr>
            <a:xfrm>
              <a:off x="0" y="1783843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0" y="1783843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//</a:t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374018" y="1824286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374018" y="1824286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Comienza la selección desde el nodo actual</a:t>
              </a:r>
              <a:endParaRPr/>
            </a:p>
          </p:txBody>
        </p:sp>
        <p:cxnSp>
          <p:nvCxnSpPr>
            <p:cNvPr id="215" name="Shape 215"/>
            <p:cNvCxnSpPr/>
            <p:nvPr/>
          </p:nvCxnSpPr>
          <p:spPr>
            <a:xfrm>
              <a:off x="1278156" y="2633146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0" y="2674458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0" y="2674458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0" y="2674458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374018" y="2714901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1374018" y="2714901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el nodo actual</a:t>
              </a:r>
              <a:endParaRPr/>
            </a:p>
          </p:txBody>
        </p:sp>
        <p:cxnSp>
          <p:nvCxnSpPr>
            <p:cNvPr id="221" name="Shape 221"/>
            <p:cNvCxnSpPr/>
            <p:nvPr/>
          </p:nvCxnSpPr>
          <p:spPr>
            <a:xfrm>
              <a:off x="1278156" y="3523761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Shape 222"/>
            <p:cNvCxnSpPr/>
            <p:nvPr/>
          </p:nvCxnSpPr>
          <p:spPr>
            <a:xfrm>
              <a:off x="0" y="3565074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Shape 223"/>
            <p:cNvSpPr/>
            <p:nvPr/>
          </p:nvSpPr>
          <p:spPr>
            <a:xfrm>
              <a:off x="0" y="3565074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0" y="3565074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..</a:t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374018" y="3605517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1374018" y="3605517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el nodo padre</a:t>
              </a:r>
              <a:endParaRPr/>
            </a:p>
          </p:txBody>
        </p:sp>
        <p:cxnSp>
          <p:nvCxnSpPr>
            <p:cNvPr id="227" name="Shape 227"/>
            <p:cNvCxnSpPr/>
            <p:nvPr/>
          </p:nvCxnSpPr>
          <p:spPr>
            <a:xfrm>
              <a:off x="1278156" y="4414377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0" y="4455690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9" name="Shape 229"/>
            <p:cNvSpPr/>
            <p:nvPr/>
          </p:nvSpPr>
          <p:spPr>
            <a:xfrm>
              <a:off x="0" y="4455690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0" y="4455690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</a:t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374018" y="4496133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1374018" y="4496133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atributos</a:t>
              </a:r>
              <a:endParaRPr/>
            </a:p>
          </p:txBody>
        </p:sp>
        <p:cxnSp>
          <p:nvCxnSpPr>
            <p:cNvPr id="233" name="Shape 233"/>
            <p:cNvCxnSpPr/>
            <p:nvPr/>
          </p:nvCxnSpPr>
          <p:spPr>
            <a:xfrm>
              <a:off x="1278156" y="5304993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Locators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956313-511B-B745-85F7-448E6637E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729462"/>
              </p:ext>
            </p:extLst>
          </p:nvPr>
        </p:nvGraphicFramePr>
        <p:xfrm>
          <a:off x="1359338" y="13607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ACB70-A0D6-47E3-92FA-535EE3E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absoluto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B66EE5-1D93-4E5C-9591-EE11FA42D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a la </a:t>
            </a:r>
            <a:r>
              <a:rPr lang="en-US" dirty="0" err="1"/>
              <a:t>ruta</a:t>
            </a:r>
            <a:r>
              <a:rPr lang="en-US" dirty="0"/>
              <a:t> de </a:t>
            </a:r>
            <a:r>
              <a:rPr lang="en-US" dirty="0" err="1"/>
              <a:t>directorios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computadora</a:t>
            </a:r>
            <a:endParaRPr lang="en-US" dirty="0"/>
          </a:p>
          <a:p>
            <a:r>
              <a:rPr lang="en-US" dirty="0" err="1"/>
              <a:t>Utiliza</a:t>
            </a:r>
            <a:r>
              <a:rPr lang="en-US" dirty="0"/>
              <a:t> ‘/’ para </a:t>
            </a:r>
            <a:r>
              <a:rPr lang="en-US" dirty="0" err="1"/>
              <a:t>separar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/html/body/h1</a:t>
            </a:r>
          </a:p>
          <a:p>
            <a:r>
              <a:rPr lang="en-US" dirty="0"/>
              <a:t>/html/body/p/a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1CEBA1-D59B-4BEE-989F-8DE260E0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14" y="1297590"/>
            <a:ext cx="3920860" cy="33188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5CA2F8-13D7-4C69-B32E-1D3D0F82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18" y="333375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CC26F-C74A-441D-82E6-674CBBB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relativo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7B0AD1-3362-4D2E-ABF7-E21B6D5F3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Realiza</a:t>
            </a:r>
            <a:r>
              <a:rPr lang="en-US" dirty="0"/>
              <a:t> ‘</a:t>
            </a:r>
            <a:r>
              <a:rPr lang="en-US" dirty="0" err="1"/>
              <a:t>saltos</a:t>
            </a:r>
            <a:r>
              <a:rPr lang="en-US" dirty="0"/>
              <a:t>’ dentro de la </a:t>
            </a:r>
            <a:r>
              <a:rPr lang="en-US" dirty="0" err="1"/>
              <a:t>estructura</a:t>
            </a:r>
            <a:r>
              <a:rPr lang="en-US" dirty="0"/>
              <a:t> html de la </a:t>
            </a:r>
            <a:r>
              <a:rPr lang="en-US" dirty="0" err="1"/>
              <a:t>pagina</a:t>
            </a:r>
            <a:r>
              <a:rPr lang="en-US" dirty="0"/>
              <a:t>.</a:t>
            </a:r>
          </a:p>
          <a:p>
            <a:r>
              <a:rPr lang="en-US" dirty="0" err="1"/>
              <a:t>Utiliza</a:t>
            </a:r>
            <a:r>
              <a:rPr lang="en-US" dirty="0"/>
              <a:t> ‘//’ para </a:t>
            </a:r>
            <a:r>
              <a:rPr lang="en-US" dirty="0" err="1"/>
              <a:t>describir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endParaRPr lang="en-US" dirty="0"/>
          </a:p>
          <a:p>
            <a:endParaRPr lang="en-US" dirty="0"/>
          </a:p>
          <a:p>
            <a:r>
              <a:rPr lang="en-US" dirty="0"/>
              <a:t>//button</a:t>
            </a:r>
          </a:p>
          <a:p>
            <a:r>
              <a:rPr lang="en-US" dirty="0"/>
              <a:t>//ul/li//a</a:t>
            </a:r>
          </a:p>
        </p:txBody>
      </p:sp>
    </p:spTree>
    <p:extLst>
      <p:ext uri="{BB962C8B-B14F-4D97-AF65-F5344CB8AC3E}">
        <p14:creationId xmlns:p14="http://schemas.microsoft.com/office/powerpoint/2010/main" val="1477399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1C9CD-F94A-4885-A8DD-75A7BC58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con </a:t>
            </a:r>
            <a:r>
              <a:rPr lang="en-US" dirty="0" err="1"/>
              <a:t>atributos</a:t>
            </a:r>
            <a:r>
              <a:rPr lang="en-US" dirty="0"/>
              <a:t> y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4730B3-8215-42F1-8990-F6C481F02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Utiliza</a:t>
            </a:r>
            <a:r>
              <a:rPr lang="en-US" dirty="0"/>
              <a:t> la </a:t>
            </a:r>
            <a:r>
              <a:rPr lang="en-US" dirty="0" err="1"/>
              <a:t>descripcion</a:t>
            </a:r>
            <a:r>
              <a:rPr lang="en-US" dirty="0"/>
              <a:t> del </a:t>
            </a:r>
            <a:r>
              <a:rPr lang="en-US" dirty="0" err="1"/>
              <a:t>elemento</a:t>
            </a:r>
            <a:r>
              <a:rPr lang="en-US" dirty="0"/>
              <a:t> al que se </a:t>
            </a:r>
            <a:r>
              <a:rPr lang="en-US" dirty="0" err="1"/>
              <a:t>refiere</a:t>
            </a:r>
            <a:r>
              <a:rPr lang="en-US" dirty="0"/>
              <a:t>.</a:t>
            </a:r>
          </a:p>
          <a:p>
            <a:r>
              <a:rPr lang="en-US" dirty="0" err="1"/>
              <a:t>Usa</a:t>
            </a:r>
            <a:r>
              <a:rPr lang="en-US" dirty="0"/>
              <a:t> ‘[]’, ‘@’, o el </a:t>
            </a:r>
            <a:r>
              <a:rPr lang="en-US" dirty="0" err="1"/>
              <a:t>texto</a:t>
            </a:r>
            <a:r>
              <a:rPr lang="en-US" dirty="0"/>
              <a:t> con el </a:t>
            </a:r>
            <a:r>
              <a:rPr lang="en-US" dirty="0" err="1"/>
              <a:t>operador</a:t>
            </a:r>
            <a:r>
              <a:rPr lang="en-US" dirty="0"/>
              <a:t> ‘.’</a:t>
            </a:r>
          </a:p>
          <a:p>
            <a:r>
              <a:rPr lang="en-US" dirty="0"/>
              <a:t>&lt;input id="username" name="username" type="text"&gt;</a:t>
            </a:r>
          </a:p>
          <a:p>
            <a:pPr lvl="1"/>
            <a:r>
              <a:rPr lang="en-US" dirty="0"/>
              <a:t>//input[ @id = ‘username’]</a:t>
            </a:r>
          </a:p>
          <a:p>
            <a:pPr lvl="1"/>
            <a:r>
              <a:rPr lang="en-US" dirty="0"/>
              <a:t>//input[ @name = ‘username’]</a:t>
            </a:r>
          </a:p>
          <a:p>
            <a:r>
              <a:rPr lang="en-US" dirty="0"/>
              <a:t>&lt;label for="password"&gt;Password:&lt;/label&gt;</a:t>
            </a:r>
          </a:p>
          <a:p>
            <a:pPr lvl="1"/>
            <a:r>
              <a:rPr lang="en-US" dirty="0"/>
              <a:t>//label[ . = ‘Password:’]</a:t>
            </a:r>
          </a:p>
        </p:txBody>
      </p:sp>
    </p:spTree>
    <p:extLst>
      <p:ext uri="{BB962C8B-B14F-4D97-AF65-F5344CB8AC3E}">
        <p14:creationId xmlns:p14="http://schemas.microsoft.com/office/powerpoint/2010/main" val="3018946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1C9CD-F94A-4885-A8DD-75A7BC58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con </a:t>
            </a:r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4730B3-8215-42F1-8990-F6C481F02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Algunas</a:t>
            </a:r>
            <a:r>
              <a:rPr lang="en-US" dirty="0"/>
              <a:t> de las </a:t>
            </a:r>
            <a:r>
              <a:rPr lang="en-US" dirty="0" err="1"/>
              <a:t>funciones</a:t>
            </a:r>
            <a:r>
              <a:rPr lang="en-US" dirty="0"/>
              <a:t> mas communes:</a:t>
            </a:r>
          </a:p>
          <a:p>
            <a:pPr lvl="1"/>
            <a:r>
              <a:rPr lang="en-US" dirty="0"/>
              <a:t>text(), contains(), </a:t>
            </a:r>
            <a:r>
              <a:rPr lang="en-US" dirty="0" err="1"/>
              <a:t>startsWith</a:t>
            </a:r>
            <a:r>
              <a:rPr lang="en-US" dirty="0"/>
              <a:t>(),last()</a:t>
            </a:r>
          </a:p>
          <a:p>
            <a:r>
              <a:rPr lang="en-US" dirty="0"/>
              <a:t>&lt;input id="username" name="username" type="text"&gt;</a:t>
            </a:r>
          </a:p>
          <a:p>
            <a:pPr lvl="1"/>
            <a:r>
              <a:rPr lang="en-US" dirty="0"/>
              <a:t>//input[ contains(@id, ‘user’)] </a:t>
            </a:r>
          </a:p>
          <a:p>
            <a:r>
              <a:rPr lang="en-US" dirty="0"/>
              <a:t>&lt;label for="password"&gt;Password:&lt;/label&gt;</a:t>
            </a:r>
          </a:p>
          <a:p>
            <a:pPr lvl="1"/>
            <a:r>
              <a:rPr lang="en-US" dirty="0"/>
              <a:t>//label[text() = ‘Password:’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=/logout&gt;log out&lt;/a&gt;</a:t>
            </a:r>
          </a:p>
          <a:p>
            <a:pPr lvl="1"/>
            <a:r>
              <a:rPr lang="en-US" dirty="0"/>
              <a:t>//a[ </a:t>
            </a:r>
            <a:r>
              <a:rPr lang="en-US" dirty="0" err="1"/>
              <a:t>startsWith</a:t>
            </a:r>
            <a:r>
              <a:rPr lang="en-US" dirty="0"/>
              <a:t>(@</a:t>
            </a:r>
            <a:r>
              <a:rPr lang="en-US" dirty="0" err="1"/>
              <a:t>href</a:t>
            </a:r>
            <a:r>
              <a:rPr lang="en-US" dirty="0"/>
              <a:t>, ‘/log’)]</a:t>
            </a:r>
          </a:p>
          <a:p>
            <a:pPr lvl="1"/>
            <a:r>
              <a:rPr lang="en-US" dirty="0"/>
              <a:t>//a[ </a:t>
            </a:r>
            <a:r>
              <a:rPr lang="en-US" dirty="0" err="1"/>
              <a:t>startsWith</a:t>
            </a:r>
            <a:r>
              <a:rPr lang="en-US" dirty="0"/>
              <a:t>(text(), ‘log’)]</a:t>
            </a:r>
          </a:p>
        </p:txBody>
      </p:sp>
    </p:spTree>
    <p:extLst>
      <p:ext uri="{BB962C8B-B14F-4D97-AF65-F5344CB8AC3E}">
        <p14:creationId xmlns:p14="http://schemas.microsoft.com/office/powerpoint/2010/main" val="17020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1C9CD-F94A-4885-A8DD-75A7BC58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con siblings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4730B3-8215-42F1-8990-F6C481F0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252" y="1270000"/>
            <a:ext cx="8596668" cy="3880773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&lt;section class="main content"&gt;</a:t>
            </a:r>
            <a:br>
              <a:rPr lang="en-US" dirty="0"/>
            </a:br>
            <a:r>
              <a:rPr lang="en-US" dirty="0"/>
              <a:t>    &lt;form action="/foo" method="POST"&gt;</a:t>
            </a:r>
            <a:br>
              <a:rPr lang="en-US" dirty="0"/>
            </a:br>
            <a:r>
              <a:rPr lang="en-US" dirty="0"/>
              <a:t>        &lt;label for="foo"&gt;Foo:&lt;/label&gt;</a:t>
            </a:r>
            <a:br>
              <a:rPr lang="en-US" dirty="0"/>
            </a:br>
            <a:r>
              <a:rPr lang="en-US" dirty="0"/>
              <a:t>        &lt;input id="foo" name="foo" type="text"&gt;</a:t>
            </a:r>
            <a:br>
              <a:rPr lang="en-US" dirty="0"/>
            </a:br>
            <a:r>
              <a:rPr lang="en-US" dirty="0"/>
              <a:t>        &lt;label for="bar"&gt;Bar:&lt;/label&gt;</a:t>
            </a:r>
            <a:br>
              <a:rPr lang="en-US" dirty="0"/>
            </a:br>
            <a:r>
              <a:rPr lang="en-US" dirty="0"/>
              <a:t>        &lt;input id="bar" name="bar" type="password"&gt;</a:t>
            </a:r>
            <a:br>
              <a:rPr lang="en-US" dirty="0"/>
            </a:br>
            <a:r>
              <a:rPr lang="en-US" dirty="0"/>
              <a:t>        &lt;input type=“submit” value=“Click It”/&gt;</a:t>
            </a:r>
            <a:br>
              <a:rPr lang="en-US" dirty="0"/>
            </a:br>
            <a:r>
              <a:rPr lang="en-US" dirty="0"/>
              <a:t>    &lt;/form&gt;</a:t>
            </a:r>
            <a:br>
              <a:rPr lang="en-US" dirty="0"/>
            </a:br>
            <a:r>
              <a:rPr lang="en-US" dirty="0"/>
              <a:t>&lt;/section&gt;</a:t>
            </a:r>
          </a:p>
          <a:p>
            <a:r>
              <a:rPr lang="en-US" dirty="0"/>
              <a:t>//label[@for=‘foo’]/following-sibling::input</a:t>
            </a:r>
          </a:p>
          <a:p>
            <a:r>
              <a:rPr lang="en-US" dirty="0"/>
              <a:t>//label[@for='password']/preceding-sibling::input</a:t>
            </a:r>
          </a:p>
        </p:txBody>
      </p:sp>
    </p:spTree>
    <p:extLst>
      <p:ext uri="{BB962C8B-B14F-4D97-AF65-F5344CB8AC3E}">
        <p14:creationId xmlns:p14="http://schemas.microsoft.com/office/powerpoint/2010/main" val="255986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DOM (Document Object Model)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1600" y="1338500"/>
            <a:ext cx="834510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WebElements (Elementos HTML)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2836150" y="1466100"/>
            <a:ext cx="6112800" cy="4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&lt;h1&gt;</a:t>
            </a:r>
            <a:r>
              <a:rPr lang="es-ES" sz="2400" b="1">
                <a:solidFill>
                  <a:schemeClr val="dk1"/>
                </a:solidFill>
              </a:rPr>
              <a:t>Hello World!</a:t>
            </a:r>
            <a:r>
              <a:rPr lang="es-ES" sz="2400" b="1">
                <a:solidFill>
                  <a:srgbClr val="4A86E8"/>
                </a:solidFill>
              </a:rPr>
              <a:t>&lt;/h1&gt;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&lt;button&gt;</a:t>
            </a:r>
            <a:r>
              <a:rPr lang="es-ES" sz="2400" b="1">
                <a:solidFill>
                  <a:schemeClr val="dk1"/>
                </a:solidFill>
              </a:rPr>
              <a:t>Click me!</a:t>
            </a:r>
            <a:r>
              <a:rPr lang="es-ES" sz="2400" b="1">
                <a:solidFill>
                  <a:srgbClr val="4A86E8"/>
                </a:solidFill>
              </a:rPr>
              <a:t>&lt;/button&gt;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&lt;span&gt;</a:t>
            </a:r>
            <a:r>
              <a:rPr lang="es-ES" sz="2400" b="1">
                <a:solidFill>
                  <a:schemeClr val="dk1"/>
                </a:solidFill>
              </a:rPr>
              <a:t>8,678</a:t>
            </a:r>
            <a:r>
              <a:rPr lang="es-ES" sz="2400" b="1">
                <a:solidFill>
                  <a:srgbClr val="4A86E8"/>
                </a:solidFill>
              </a:rPr>
              <a:t>&lt;/span&gt;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 HTML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787750" y="4173850"/>
            <a:ext cx="9036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"logo</a:t>
            </a:r>
            <a:r>
              <a:rPr lang="es-ES" sz="1500" b="1">
                <a:solidFill>
                  <a:srgbClr val="38761D"/>
                </a:solidFill>
              </a:rPr>
              <a:t>257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1" i="0" u="sng" strike="noStrike" cap="none">
                <a:solidFill>
                  <a:srgbClr val="AF434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http://9gag.com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onclick=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"GAG.GA.track('NavigationBar');"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9GAG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3390375" y="5350725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179" name="Shape 179"/>
          <p:cNvCxnSpPr>
            <a:stCxn id="178" idx="0"/>
          </p:cNvCxnSpPr>
          <p:nvPr/>
        </p:nvCxnSpPr>
        <p:spPr>
          <a:xfrm rot="10800000">
            <a:off x="2622675" y="4611525"/>
            <a:ext cx="1437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80" name="Shape 180"/>
          <p:cNvCxnSpPr>
            <a:stCxn id="178" idx="0"/>
          </p:cNvCxnSpPr>
          <p:nvPr/>
        </p:nvCxnSpPr>
        <p:spPr>
          <a:xfrm rot="10800000" flipH="1">
            <a:off x="4060275" y="4601625"/>
            <a:ext cx="870300" cy="7491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81" name="Shape 181"/>
          <p:cNvCxnSpPr>
            <a:stCxn id="178" idx="0"/>
          </p:cNvCxnSpPr>
          <p:nvPr/>
        </p:nvCxnSpPr>
        <p:spPr>
          <a:xfrm rot="10800000">
            <a:off x="1419675" y="4611525"/>
            <a:ext cx="2640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2399775" y="2195975"/>
            <a:ext cx="6217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&lt;span </a:t>
            </a:r>
            <a:r>
              <a:rPr lang="es-ES" sz="18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8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"badge-item-love-count"</a:t>
            </a: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8,678</a:t>
            </a: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&lt;/span&gt;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2913675" y="3218350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endParaRPr/>
          </a:p>
        </p:txBody>
      </p:sp>
      <p:cxnSp>
        <p:nvCxnSpPr>
          <p:cNvPr id="184" name="Shape 184"/>
          <p:cNvCxnSpPr>
            <a:stCxn id="183" idx="0"/>
          </p:cNvCxnSpPr>
          <p:nvPr/>
        </p:nvCxnSpPr>
        <p:spPr>
          <a:xfrm rot="10800000">
            <a:off x="3405075" y="2782750"/>
            <a:ext cx="178500" cy="4356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D384-1479-6E49-A0A3-B855B738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CSS 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B502-CC6B-7545-927D-AFE6779C1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Language used to describe element style</a:t>
            </a:r>
          </a:p>
          <a:p>
            <a:r>
              <a:rPr lang="en-MX" dirty="0"/>
              <a:t>Dictates how elements are displayed</a:t>
            </a:r>
          </a:p>
          <a:p>
            <a:r>
              <a:rPr lang="en-MX" dirty="0"/>
              <a:t>Elements used:</a:t>
            </a:r>
          </a:p>
          <a:p>
            <a:pPr lvl="1"/>
            <a:r>
              <a:rPr lang="en-MX" dirty="0"/>
              <a:t>Tags,</a:t>
            </a:r>
          </a:p>
          <a:p>
            <a:pPr lvl="1"/>
            <a:r>
              <a:rPr lang="en-MX" dirty="0"/>
              <a:t>Ids</a:t>
            </a:r>
          </a:p>
          <a:p>
            <a:pPr lvl="1"/>
            <a:r>
              <a:rPr lang="en-US" dirty="0"/>
              <a:t>C</a:t>
            </a:r>
            <a:r>
              <a:rPr lang="en-MX" dirty="0"/>
              <a:t>lasses</a:t>
            </a:r>
          </a:p>
          <a:p>
            <a:pPr lvl="1"/>
            <a:r>
              <a:rPr lang="en-US" dirty="0"/>
              <a:t>A</a:t>
            </a:r>
            <a:r>
              <a:rPr lang="en-MX" dirty="0"/>
              <a:t>ttributes</a:t>
            </a:r>
          </a:p>
          <a:p>
            <a:pPr lvl="1"/>
            <a:r>
              <a:rPr lang="en-MX" dirty="0"/>
              <a:t>Siblings,</a:t>
            </a:r>
          </a:p>
          <a:p>
            <a:pPr lvl="1"/>
            <a:r>
              <a:rPr lang="en-MX" dirty="0"/>
              <a:t>etc</a:t>
            </a:r>
          </a:p>
          <a:p>
            <a:endParaRPr lang="en-MX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EF26BED-54AC-1043-8761-9643D5E5B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34" y="3108213"/>
            <a:ext cx="5790812" cy="27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5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7EE-38B6-0F49-838E-70581EB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CSS by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B5BB3-EBBE-8648-B900-CB0B69B58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Selecciona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por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(</a:t>
            </a:r>
            <a:r>
              <a:rPr lang="en-US" dirty="0" err="1"/>
              <a:t>etiqueta</a:t>
            </a:r>
            <a:r>
              <a:rPr lang="en-US" dirty="0"/>
              <a:t>)</a:t>
            </a:r>
          </a:p>
          <a:p>
            <a:pPr marL="137160" indent="0">
              <a:buNone/>
            </a:pPr>
            <a:r>
              <a:rPr lang="en-US" dirty="0"/>
              <a:t>&lt;ul&gt;</a:t>
            </a:r>
            <a:br>
              <a:rPr lang="en-US" dirty="0"/>
            </a:br>
            <a:r>
              <a:rPr lang="en-US" dirty="0"/>
              <a:t>    &lt;li&gt;&lt;a class="current" </a:t>
            </a:r>
            <a:r>
              <a:rPr lang="en-US" dirty="0" err="1"/>
              <a:t>href</a:t>
            </a:r>
            <a:r>
              <a:rPr lang="en-US" dirty="0"/>
              <a:t>="/" title="Home"&gt;Home&lt;/a&gt;&lt;/li&gt;</a:t>
            </a:r>
            <a:br>
              <a:rPr lang="en-US" dirty="0"/>
            </a:br>
            <a:r>
              <a:rPr lang="en-US" dirty="0"/>
              <a:t>    &lt;li&gt;&lt;a </a:t>
            </a:r>
            <a:r>
              <a:rPr lang="en-US" dirty="0" err="1"/>
              <a:t>href</a:t>
            </a:r>
            <a:r>
              <a:rPr lang="en-US" dirty="0"/>
              <a:t>="/about" title="About"&gt;About&lt;/a&gt;&lt;/li&gt;</a:t>
            </a:r>
            <a:br>
              <a:rPr lang="en-US" dirty="0"/>
            </a:br>
            <a:r>
              <a:rPr lang="en-US" dirty="0"/>
              <a:t>    &lt;li&gt;&lt;a </a:t>
            </a:r>
            <a:r>
              <a:rPr lang="en-US" dirty="0" err="1"/>
              <a:t>href</a:t>
            </a:r>
            <a:r>
              <a:rPr lang="en-US" dirty="0"/>
              <a:t>="/contact" title="Contact"&gt;Contact&lt;/a&gt;&lt;/li&gt;</a:t>
            </a:r>
            <a:br>
              <a:rPr lang="en-US" dirty="0"/>
            </a:br>
            <a:r>
              <a:rPr lang="en-US" dirty="0"/>
              <a:t>    &lt;li&gt;&lt;a </a:t>
            </a:r>
            <a:r>
              <a:rPr lang="en-US" dirty="0" err="1"/>
              <a:t>href</a:t>
            </a:r>
            <a:r>
              <a:rPr lang="en-US" dirty="0"/>
              <a:t>="/songs" title="Songs"&gt;Songs&lt;/a&gt;&lt;/li&gt;</a:t>
            </a:r>
            <a:br>
              <a:rPr lang="en-US" dirty="0"/>
            </a:br>
            <a:r>
              <a:rPr lang="en-US" dirty="0"/>
              <a:t>&lt;/ul&gt;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Ex:</a:t>
            </a:r>
          </a:p>
          <a:p>
            <a:r>
              <a:rPr lang="en-US" dirty="0"/>
              <a:t>li</a:t>
            </a:r>
          </a:p>
          <a:p>
            <a:r>
              <a:rPr lang="en-US" dirty="0"/>
              <a:t>a </a:t>
            </a:r>
            <a:endParaRPr lang="en-MX" dirty="0"/>
          </a:p>
          <a:p>
            <a:endParaRPr lang="en-MX" dirty="0"/>
          </a:p>
          <a:p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24150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7EE-38B6-0F49-838E-70581EB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CSS by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B5BB3-EBBE-8648-B900-CB0B69B58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&lt;section class="main content"&gt;</a:t>
            </a:r>
            <a:br>
              <a:rPr lang="en-US" dirty="0"/>
            </a:br>
            <a:r>
              <a:rPr lang="en-US" dirty="0"/>
              <a:t>    &lt;form action="/foo" method="POST"&gt;</a:t>
            </a:r>
            <a:br>
              <a:rPr lang="en-US" dirty="0"/>
            </a:br>
            <a:r>
              <a:rPr lang="en-US" dirty="0"/>
              <a:t>        &lt;label for="foo"&gt;Foo:&lt;/label&gt;</a:t>
            </a:r>
            <a:br>
              <a:rPr lang="en-US" dirty="0"/>
            </a:br>
            <a:r>
              <a:rPr lang="en-US" dirty="0"/>
              <a:t>        &lt;input id="foo" name="foo" type="text"&gt;</a:t>
            </a:r>
            <a:br>
              <a:rPr lang="en-US" dirty="0"/>
            </a:br>
            <a:r>
              <a:rPr lang="en-US" dirty="0"/>
              <a:t>        &lt;label for="bar"&gt;Bar:&lt;/label&gt;</a:t>
            </a:r>
            <a:br>
              <a:rPr lang="en-US" dirty="0"/>
            </a:br>
            <a:r>
              <a:rPr lang="en-US" dirty="0"/>
              <a:t>        &lt;input id="bar" name="bar" type="password"&gt;</a:t>
            </a:r>
            <a:br>
              <a:rPr lang="en-US" dirty="0"/>
            </a:br>
            <a:r>
              <a:rPr lang="en-US" dirty="0"/>
              <a:t>        &lt;button&gt;Click Me!&lt;/button&gt;</a:t>
            </a:r>
            <a:br>
              <a:rPr lang="en-US" dirty="0"/>
            </a:br>
            <a:r>
              <a:rPr lang="en-US" dirty="0"/>
              <a:t>    &lt;/form&gt;</a:t>
            </a:r>
            <a:br>
              <a:rPr lang="en-US" dirty="0"/>
            </a:br>
            <a:r>
              <a:rPr lang="en-US" dirty="0"/>
              <a:t>&lt;/section&gt;Ex: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input </a:t>
            </a:r>
            <a:endParaRPr lang="en-MX" dirty="0"/>
          </a:p>
          <a:p>
            <a:endParaRPr lang="en-MX" dirty="0"/>
          </a:p>
          <a:p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81073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7EE-38B6-0F49-838E-70581EB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CSS by 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B5BB3-EBBE-8648-B900-CB0B69B58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50685"/>
            <a:ext cx="8596668" cy="3880773"/>
          </a:xfrm>
        </p:spPr>
        <p:txBody>
          <a:bodyPr/>
          <a:lstStyle/>
          <a:p>
            <a:r>
              <a:rPr lang="en-US" dirty="0" err="1"/>
              <a:t>Utiliza</a:t>
            </a:r>
            <a:r>
              <a:rPr lang="en-US" dirty="0"/>
              <a:t> el id del element con el </a:t>
            </a:r>
            <a:r>
              <a:rPr lang="en-US" dirty="0" err="1"/>
              <a:t>simbolo</a:t>
            </a:r>
            <a:r>
              <a:rPr lang="en-US" dirty="0"/>
              <a:t> “#”</a:t>
            </a:r>
          </a:p>
          <a:p>
            <a:pPr marL="137160" indent="0">
              <a:buNone/>
            </a:pPr>
            <a:r>
              <a:rPr lang="en-US" dirty="0"/>
              <a:t>&lt;section class="main content"&gt;</a:t>
            </a:r>
            <a:br>
              <a:rPr lang="en-US" dirty="0"/>
            </a:br>
            <a:r>
              <a:rPr lang="en-US" dirty="0"/>
              <a:t>    &lt;form action="/foo" method="POST"&gt;</a:t>
            </a:r>
            <a:br>
              <a:rPr lang="en-US" dirty="0"/>
            </a:br>
            <a:r>
              <a:rPr lang="en-US" dirty="0"/>
              <a:t>        &lt;label for="foo"&gt;Foo:&lt;/label&gt;</a:t>
            </a:r>
            <a:br>
              <a:rPr lang="en-US" dirty="0"/>
            </a:br>
            <a:r>
              <a:rPr lang="en-US" dirty="0"/>
              <a:t>        &lt;input id="foo" name="foo" type="text"&gt;</a:t>
            </a:r>
            <a:br>
              <a:rPr lang="en-US" dirty="0"/>
            </a:br>
            <a:r>
              <a:rPr lang="en-US" dirty="0"/>
              <a:t>        &lt;label for="bar"&gt;Bar:&lt;/label&gt;</a:t>
            </a:r>
            <a:br>
              <a:rPr lang="en-US" dirty="0"/>
            </a:br>
            <a:r>
              <a:rPr lang="en-US" dirty="0"/>
              <a:t>        &lt;input id="bar" name="bar" type="password"&gt;</a:t>
            </a:r>
            <a:br>
              <a:rPr lang="en-US" dirty="0"/>
            </a:br>
            <a:r>
              <a:rPr lang="en-US" dirty="0"/>
              <a:t>        &lt;button&gt;Click Me!&lt;/button&gt;</a:t>
            </a:r>
            <a:br>
              <a:rPr lang="en-US" dirty="0"/>
            </a:br>
            <a:r>
              <a:rPr lang="en-US" dirty="0"/>
              <a:t>    &lt;/form&gt;</a:t>
            </a:r>
            <a:br>
              <a:rPr lang="en-US" dirty="0"/>
            </a:br>
            <a:r>
              <a:rPr lang="en-US" dirty="0"/>
              <a:t>&lt;/section&gt;</a:t>
            </a:r>
          </a:p>
          <a:p>
            <a:pPr marL="137160" indent="0">
              <a:buNone/>
            </a:pPr>
            <a:r>
              <a:rPr lang="en-US" dirty="0"/>
              <a:t>Ex:</a:t>
            </a:r>
          </a:p>
          <a:p>
            <a:r>
              <a:rPr lang="en-US" dirty="0"/>
              <a:t>#foo</a:t>
            </a:r>
          </a:p>
          <a:p>
            <a:r>
              <a:rPr lang="en-US" dirty="0"/>
              <a:t>#bar</a:t>
            </a:r>
          </a:p>
          <a:p>
            <a:r>
              <a:rPr lang="en-US" dirty="0" err="1"/>
              <a:t>input#foo</a:t>
            </a:r>
            <a:endParaRPr lang="en-MX" dirty="0"/>
          </a:p>
          <a:p>
            <a:endParaRPr lang="en-MX" dirty="0"/>
          </a:p>
          <a:p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7328415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1976</Words>
  <Application>Microsoft Macintosh PowerPoint</Application>
  <PresentationFormat>Widescreen</PresentationFormat>
  <Paragraphs>214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Noto Sans Symbols</vt:lpstr>
      <vt:lpstr>Trebuchet MS</vt:lpstr>
      <vt:lpstr>Verdana</vt:lpstr>
      <vt:lpstr>Faceta</vt:lpstr>
      <vt:lpstr>Selenium </vt:lpstr>
      <vt:lpstr>Locators</vt:lpstr>
      <vt:lpstr>DOM (Document Object Model)</vt:lpstr>
      <vt:lpstr>WebElements (Elementos HTML)</vt:lpstr>
      <vt:lpstr>Atributos HTML</vt:lpstr>
      <vt:lpstr>CSS Selectors</vt:lpstr>
      <vt:lpstr>CSS by Tags</vt:lpstr>
      <vt:lpstr>CSS by Tags</vt:lpstr>
      <vt:lpstr>CSS by Id</vt:lpstr>
      <vt:lpstr>CSS by class</vt:lpstr>
      <vt:lpstr>CSS by Class</vt:lpstr>
      <vt:lpstr>CSS by attribute value</vt:lpstr>
      <vt:lpstr>CSS by attribute value start or end with string</vt:lpstr>
      <vt:lpstr>CSS by Descendant</vt:lpstr>
      <vt:lpstr>CSS combinados, descendentes, class, id, etc.</vt:lpstr>
      <vt:lpstr>CSS combinados por comas</vt:lpstr>
      <vt:lpstr>CSS siblings</vt:lpstr>
      <vt:lpstr>XPATH</vt:lpstr>
      <vt:lpstr>XPATH</vt:lpstr>
      <vt:lpstr>Xpath absoluto</vt:lpstr>
      <vt:lpstr>Xpath relativo</vt:lpstr>
      <vt:lpstr>Xpath relativo con atributos y texto</vt:lpstr>
      <vt:lpstr>Xpath relativo con funciones</vt:lpstr>
      <vt:lpstr>Xpath relativo con siblings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23</cp:revision>
  <dcterms:modified xsi:type="dcterms:W3CDTF">2020-04-20T02:28:38Z</dcterms:modified>
</cp:coreProperties>
</file>