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51AB5-1D55-2D43-82B3-4301C3F71F7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3E62C-9042-8E4E-8C22-E099BAC77867}">
      <dgm:prSet phldrT="[Text]"/>
      <dgm:spPr/>
      <dgm:t>
        <a:bodyPr/>
        <a:lstStyle/>
        <a:p>
          <a:r>
            <a:rPr lang="en-US" dirty="0"/>
            <a:t>Selenium WebDriver</a:t>
          </a:r>
        </a:p>
      </dgm:t>
    </dgm:pt>
    <dgm:pt modelId="{74A75BF6-1B5F-ED4C-B2AC-C788F2E196E1}" type="parTrans" cxnId="{D176882A-0E78-614D-AE3E-C6A8696F4CD5}">
      <dgm:prSet/>
      <dgm:spPr/>
      <dgm:t>
        <a:bodyPr/>
        <a:lstStyle/>
        <a:p>
          <a:endParaRPr lang="en-US"/>
        </a:p>
      </dgm:t>
    </dgm:pt>
    <dgm:pt modelId="{F10A9EEC-5D17-0849-995D-D2198BBB18EC}" type="sibTrans" cxnId="{D176882A-0E78-614D-AE3E-C6A8696F4CD5}">
      <dgm:prSet/>
      <dgm:spPr/>
      <dgm:t>
        <a:bodyPr/>
        <a:lstStyle/>
        <a:p>
          <a:endParaRPr lang="en-US"/>
        </a:p>
      </dgm:t>
    </dgm:pt>
    <dgm:pt modelId="{FE9AE38A-9BE0-504C-B8D6-A7A0782F8AB3}">
      <dgm:prSet phldrT="[Text]"/>
      <dgm:spPr/>
      <dgm:t>
        <a:bodyPr/>
        <a:lstStyle/>
        <a:p>
          <a:r>
            <a:rPr lang="en-US" dirty="0"/>
            <a:t>Drivers </a:t>
          </a:r>
          <a:r>
            <a:rPr lang="en-US" dirty="0" err="1"/>
            <a:t>disponibles</a:t>
          </a:r>
          <a:endParaRPr lang="en-US" dirty="0"/>
        </a:p>
      </dgm:t>
    </dgm:pt>
    <dgm:pt modelId="{4A040359-49F7-C34A-A952-E166878492EB}" type="parTrans" cxnId="{8F4E30F5-2B7C-FC42-AEAF-0A7F4B0BB910}">
      <dgm:prSet/>
      <dgm:spPr/>
      <dgm:t>
        <a:bodyPr/>
        <a:lstStyle/>
        <a:p>
          <a:endParaRPr lang="en-US"/>
        </a:p>
      </dgm:t>
    </dgm:pt>
    <dgm:pt modelId="{0F4BEDB9-AF89-CA45-AC9F-A74C90C16BF1}" type="sibTrans" cxnId="{8F4E30F5-2B7C-FC42-AEAF-0A7F4B0BB910}">
      <dgm:prSet/>
      <dgm:spPr/>
      <dgm:t>
        <a:bodyPr/>
        <a:lstStyle/>
        <a:p>
          <a:endParaRPr lang="en-US"/>
        </a:p>
      </dgm:t>
    </dgm:pt>
    <dgm:pt modelId="{EAC057CC-74F9-3045-992C-599296BAC190}">
      <dgm:prSet phldrT="[Text]"/>
      <dgm:spPr/>
      <dgm:t>
        <a:bodyPr/>
        <a:lstStyle/>
        <a:p>
          <a:r>
            <a:rPr lang="en-US" dirty="0" err="1"/>
            <a:t>Configuracion</a:t>
          </a:r>
          <a:r>
            <a:rPr lang="en-US" dirty="0"/>
            <a:t> Driver</a:t>
          </a:r>
        </a:p>
      </dgm:t>
    </dgm:pt>
    <dgm:pt modelId="{3A5F6C2A-1026-5740-A46B-4C3E6DDBD6A4}" type="parTrans" cxnId="{801E6435-F814-E743-93DD-79475516F86E}">
      <dgm:prSet/>
      <dgm:spPr/>
      <dgm:t>
        <a:bodyPr/>
        <a:lstStyle/>
        <a:p>
          <a:endParaRPr lang="en-US"/>
        </a:p>
      </dgm:t>
    </dgm:pt>
    <dgm:pt modelId="{2DD0836F-7328-E746-B332-EA40D94A3A71}" type="sibTrans" cxnId="{801E6435-F814-E743-93DD-79475516F86E}">
      <dgm:prSet/>
      <dgm:spPr/>
      <dgm:t>
        <a:bodyPr/>
        <a:lstStyle/>
        <a:p>
          <a:endParaRPr lang="en-US"/>
        </a:p>
      </dgm:t>
    </dgm:pt>
    <dgm:pt modelId="{0EA0B344-B88E-E643-BD7E-719DCF59A603}">
      <dgm:prSet phldrT="[Text]"/>
      <dgm:spPr/>
      <dgm:t>
        <a:bodyPr/>
        <a:lstStyle/>
        <a:p>
          <a:r>
            <a:rPr lang="en-US" dirty="0" err="1"/>
            <a:t>Busqueda</a:t>
          </a:r>
          <a:r>
            <a:rPr lang="en-US" dirty="0"/>
            <a:t> </a:t>
          </a:r>
          <a:r>
            <a:rPr lang="en-US" dirty="0" err="1"/>
            <a:t>Elementos</a:t>
          </a:r>
          <a:endParaRPr lang="en-US" dirty="0"/>
        </a:p>
      </dgm:t>
    </dgm:pt>
    <dgm:pt modelId="{80B1068E-82B0-B147-A127-2949F12DE957}" type="parTrans" cxnId="{CD792BFA-7ADF-7149-B911-0F073A1ACA5F}">
      <dgm:prSet/>
      <dgm:spPr/>
      <dgm:t>
        <a:bodyPr/>
        <a:lstStyle/>
        <a:p>
          <a:endParaRPr lang="en-US"/>
        </a:p>
      </dgm:t>
    </dgm:pt>
    <dgm:pt modelId="{36C7F803-992A-F944-9B8C-ECE4F9CAAB93}" type="sibTrans" cxnId="{CD792BFA-7ADF-7149-B911-0F073A1ACA5F}">
      <dgm:prSet/>
      <dgm:spPr/>
      <dgm:t>
        <a:bodyPr/>
        <a:lstStyle/>
        <a:p>
          <a:endParaRPr lang="en-US"/>
        </a:p>
      </dgm:t>
    </dgm:pt>
    <dgm:pt modelId="{26DA6E9A-4ADD-BA46-838B-01E4E2E679AD}">
      <dgm:prSet phldrT="[Text]"/>
      <dgm:spPr/>
      <dgm:t>
        <a:bodyPr/>
        <a:lstStyle/>
        <a:p>
          <a:r>
            <a:rPr lang="en-US" dirty="0" err="1"/>
            <a:t>Pausas</a:t>
          </a:r>
          <a:endParaRPr lang="en-US" dirty="0"/>
        </a:p>
      </dgm:t>
    </dgm:pt>
    <dgm:pt modelId="{4A3561C0-EBA4-0547-97C5-C5593C934493}" type="parTrans" cxnId="{0E256DAE-00DA-2D45-801D-02EA2EEA74E9}">
      <dgm:prSet/>
      <dgm:spPr/>
      <dgm:t>
        <a:bodyPr/>
        <a:lstStyle/>
        <a:p>
          <a:endParaRPr lang="en-US"/>
        </a:p>
      </dgm:t>
    </dgm:pt>
    <dgm:pt modelId="{387A5B74-C54A-9A47-8804-BD69BB326BDD}" type="sibTrans" cxnId="{0E256DAE-00DA-2D45-801D-02EA2EEA74E9}">
      <dgm:prSet/>
      <dgm:spPr/>
      <dgm:t>
        <a:bodyPr/>
        <a:lstStyle/>
        <a:p>
          <a:endParaRPr lang="en-US"/>
        </a:p>
      </dgm:t>
    </dgm:pt>
    <dgm:pt modelId="{D5033E39-6868-FE40-AC5A-B8570C7B1182}">
      <dgm:prSet phldrT="[Text]"/>
      <dgm:spPr/>
      <dgm:t>
        <a:bodyPr/>
        <a:lstStyle/>
        <a:p>
          <a:r>
            <a:rPr lang="en-US" dirty="0" err="1"/>
            <a:t>Implicita</a:t>
          </a:r>
          <a:endParaRPr lang="en-US" dirty="0"/>
        </a:p>
      </dgm:t>
    </dgm:pt>
    <dgm:pt modelId="{A1B7A7BA-E311-0640-AF1C-75FAD84875C6}" type="parTrans" cxnId="{C31E0C35-1AB3-7945-A5F7-4FCB40C1AB32}">
      <dgm:prSet/>
      <dgm:spPr/>
      <dgm:t>
        <a:bodyPr/>
        <a:lstStyle/>
        <a:p>
          <a:endParaRPr lang="en-US"/>
        </a:p>
      </dgm:t>
    </dgm:pt>
    <dgm:pt modelId="{556E5417-EA88-8349-A173-059E9902A233}" type="sibTrans" cxnId="{C31E0C35-1AB3-7945-A5F7-4FCB40C1AB32}">
      <dgm:prSet/>
      <dgm:spPr/>
      <dgm:t>
        <a:bodyPr/>
        <a:lstStyle/>
        <a:p>
          <a:endParaRPr lang="en-US"/>
        </a:p>
      </dgm:t>
    </dgm:pt>
    <dgm:pt modelId="{93581A2E-B7CE-8C4D-BBE4-59705997C024}">
      <dgm:prSet phldrT="[Text]"/>
      <dgm:spPr/>
      <dgm:t>
        <a:bodyPr/>
        <a:lstStyle/>
        <a:p>
          <a:r>
            <a:rPr lang="en-US" dirty="0" err="1"/>
            <a:t>Explicita</a:t>
          </a:r>
          <a:endParaRPr lang="en-US" dirty="0"/>
        </a:p>
      </dgm:t>
    </dgm:pt>
    <dgm:pt modelId="{3DF7AD60-C803-B140-AE1D-1E7EE61EAA94}" type="parTrans" cxnId="{79A59E2E-CBB7-A546-960F-D44251FC75A2}">
      <dgm:prSet/>
      <dgm:spPr/>
      <dgm:t>
        <a:bodyPr/>
        <a:lstStyle/>
        <a:p>
          <a:endParaRPr lang="en-US"/>
        </a:p>
      </dgm:t>
    </dgm:pt>
    <dgm:pt modelId="{FDDD6860-8E06-6840-BAD0-57F858AB8936}" type="sibTrans" cxnId="{79A59E2E-CBB7-A546-960F-D44251FC75A2}">
      <dgm:prSet/>
      <dgm:spPr/>
      <dgm:t>
        <a:bodyPr/>
        <a:lstStyle/>
        <a:p>
          <a:endParaRPr lang="en-US"/>
        </a:p>
      </dgm:t>
    </dgm:pt>
    <dgm:pt modelId="{F77BE80F-F936-8C4D-B139-88DBC19AB544}">
      <dgm:prSet phldrT="[Text]"/>
      <dgm:spPr/>
      <dgm:t>
        <a:bodyPr/>
        <a:lstStyle/>
        <a:p>
          <a:r>
            <a:rPr lang="en-US" dirty="0" err="1"/>
            <a:t>Fluida</a:t>
          </a:r>
          <a:endParaRPr lang="en-US" dirty="0"/>
        </a:p>
      </dgm:t>
    </dgm:pt>
    <dgm:pt modelId="{BC668E97-0B25-EF4C-A230-297080BA9BBE}" type="parTrans" cxnId="{B9A45514-C373-FC43-82EC-A65D4DF71F46}">
      <dgm:prSet/>
      <dgm:spPr/>
      <dgm:t>
        <a:bodyPr/>
        <a:lstStyle/>
        <a:p>
          <a:endParaRPr lang="en-US"/>
        </a:p>
      </dgm:t>
    </dgm:pt>
    <dgm:pt modelId="{54EADB30-06CA-6F47-B3F9-D58F75A734EC}" type="sibTrans" cxnId="{B9A45514-C373-FC43-82EC-A65D4DF71F46}">
      <dgm:prSet/>
      <dgm:spPr/>
      <dgm:t>
        <a:bodyPr/>
        <a:lstStyle/>
        <a:p>
          <a:endParaRPr lang="en-US"/>
        </a:p>
      </dgm:t>
    </dgm:pt>
    <dgm:pt modelId="{4C732F47-3D77-F447-AD11-D1EDDD4D7366}" type="pres">
      <dgm:prSet presAssocID="{A5351AB5-1D55-2D43-82B3-4301C3F71F7F}" presName="Name0" presStyleCnt="0">
        <dgm:presLayoutVars>
          <dgm:dir/>
          <dgm:animLvl val="lvl"/>
          <dgm:resizeHandles val="exact"/>
        </dgm:presLayoutVars>
      </dgm:prSet>
      <dgm:spPr/>
    </dgm:pt>
    <dgm:pt modelId="{6FE9818F-D5B7-FB43-9894-4C814505FAF7}" type="pres">
      <dgm:prSet presAssocID="{3183E62C-9042-8E4E-8C22-E099BAC77867}" presName="composite" presStyleCnt="0"/>
      <dgm:spPr/>
    </dgm:pt>
    <dgm:pt modelId="{04282771-5399-8E43-ABF6-544F0F36B144}" type="pres">
      <dgm:prSet presAssocID="{3183E62C-9042-8E4E-8C22-E099BAC7786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64D3AEE-ECBA-0646-8F26-E47A02165CB7}" type="pres">
      <dgm:prSet presAssocID="{3183E62C-9042-8E4E-8C22-E099BAC7786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9A45514-C373-FC43-82EC-A65D4DF71F46}" srcId="{26DA6E9A-4ADD-BA46-838B-01E4E2E679AD}" destId="{F77BE80F-F936-8C4D-B139-88DBC19AB544}" srcOrd="2" destOrd="0" parTransId="{BC668E97-0B25-EF4C-A230-297080BA9BBE}" sibTransId="{54EADB30-06CA-6F47-B3F9-D58F75A734EC}"/>
    <dgm:cxn modelId="{D83AB31E-361B-0549-A93D-407E25C63C9F}" type="presOf" srcId="{0EA0B344-B88E-E643-BD7E-719DCF59A603}" destId="{F64D3AEE-ECBA-0646-8F26-E47A02165CB7}" srcOrd="0" destOrd="2" presId="urn:microsoft.com/office/officeart/2005/8/layout/hList1"/>
    <dgm:cxn modelId="{D176882A-0E78-614D-AE3E-C6A8696F4CD5}" srcId="{A5351AB5-1D55-2D43-82B3-4301C3F71F7F}" destId="{3183E62C-9042-8E4E-8C22-E099BAC77867}" srcOrd="0" destOrd="0" parTransId="{74A75BF6-1B5F-ED4C-B2AC-C788F2E196E1}" sibTransId="{F10A9EEC-5D17-0849-995D-D2198BBB18EC}"/>
    <dgm:cxn modelId="{79A59E2E-CBB7-A546-960F-D44251FC75A2}" srcId="{26DA6E9A-4ADD-BA46-838B-01E4E2E679AD}" destId="{93581A2E-B7CE-8C4D-BBE4-59705997C024}" srcOrd="1" destOrd="0" parTransId="{3DF7AD60-C803-B140-AE1D-1E7EE61EAA94}" sibTransId="{FDDD6860-8E06-6840-BAD0-57F858AB8936}"/>
    <dgm:cxn modelId="{C31E0C35-1AB3-7945-A5F7-4FCB40C1AB32}" srcId="{26DA6E9A-4ADD-BA46-838B-01E4E2E679AD}" destId="{D5033E39-6868-FE40-AC5A-B8570C7B1182}" srcOrd="0" destOrd="0" parTransId="{A1B7A7BA-E311-0640-AF1C-75FAD84875C6}" sibTransId="{556E5417-EA88-8349-A173-059E9902A233}"/>
    <dgm:cxn modelId="{801E6435-F814-E743-93DD-79475516F86E}" srcId="{3183E62C-9042-8E4E-8C22-E099BAC77867}" destId="{EAC057CC-74F9-3045-992C-599296BAC190}" srcOrd="1" destOrd="0" parTransId="{3A5F6C2A-1026-5740-A46B-4C3E6DDBD6A4}" sibTransId="{2DD0836F-7328-E746-B332-EA40D94A3A71}"/>
    <dgm:cxn modelId="{677C9E39-A6AF-FE43-922F-BEC27610DA04}" type="presOf" srcId="{F77BE80F-F936-8C4D-B139-88DBC19AB544}" destId="{F64D3AEE-ECBA-0646-8F26-E47A02165CB7}" srcOrd="0" destOrd="6" presId="urn:microsoft.com/office/officeart/2005/8/layout/hList1"/>
    <dgm:cxn modelId="{0A5A053F-CDC3-E942-AEF7-937ACD275EDE}" type="presOf" srcId="{FE9AE38A-9BE0-504C-B8D6-A7A0782F8AB3}" destId="{F64D3AEE-ECBA-0646-8F26-E47A02165CB7}" srcOrd="0" destOrd="0" presId="urn:microsoft.com/office/officeart/2005/8/layout/hList1"/>
    <dgm:cxn modelId="{0EB20740-0AAE-9B41-A954-D992E8B0F753}" type="presOf" srcId="{A5351AB5-1D55-2D43-82B3-4301C3F71F7F}" destId="{4C732F47-3D77-F447-AD11-D1EDDD4D7366}" srcOrd="0" destOrd="0" presId="urn:microsoft.com/office/officeart/2005/8/layout/hList1"/>
    <dgm:cxn modelId="{A9FAC666-38DE-A047-8AF3-78DACC8B8661}" type="presOf" srcId="{EAC057CC-74F9-3045-992C-599296BAC190}" destId="{F64D3AEE-ECBA-0646-8F26-E47A02165CB7}" srcOrd="0" destOrd="1" presId="urn:microsoft.com/office/officeart/2005/8/layout/hList1"/>
    <dgm:cxn modelId="{CA304269-0669-164C-A389-862ED5F88146}" type="presOf" srcId="{3183E62C-9042-8E4E-8C22-E099BAC77867}" destId="{04282771-5399-8E43-ABF6-544F0F36B144}" srcOrd="0" destOrd="0" presId="urn:microsoft.com/office/officeart/2005/8/layout/hList1"/>
    <dgm:cxn modelId="{5CD40970-9434-5243-9C8A-692122CF7035}" type="presOf" srcId="{93581A2E-B7CE-8C4D-BBE4-59705997C024}" destId="{F64D3AEE-ECBA-0646-8F26-E47A02165CB7}" srcOrd="0" destOrd="5" presId="urn:microsoft.com/office/officeart/2005/8/layout/hList1"/>
    <dgm:cxn modelId="{24F69BA9-5846-8444-86A6-825B71F3B1C0}" type="presOf" srcId="{D5033E39-6868-FE40-AC5A-B8570C7B1182}" destId="{F64D3AEE-ECBA-0646-8F26-E47A02165CB7}" srcOrd="0" destOrd="4" presId="urn:microsoft.com/office/officeart/2005/8/layout/hList1"/>
    <dgm:cxn modelId="{0E256DAE-00DA-2D45-801D-02EA2EEA74E9}" srcId="{3183E62C-9042-8E4E-8C22-E099BAC77867}" destId="{26DA6E9A-4ADD-BA46-838B-01E4E2E679AD}" srcOrd="3" destOrd="0" parTransId="{4A3561C0-EBA4-0547-97C5-C5593C934493}" sibTransId="{387A5B74-C54A-9A47-8804-BD69BB326BDD}"/>
    <dgm:cxn modelId="{5B952CDF-E7AD-A34A-9BB2-15894996B82E}" type="presOf" srcId="{26DA6E9A-4ADD-BA46-838B-01E4E2E679AD}" destId="{F64D3AEE-ECBA-0646-8F26-E47A02165CB7}" srcOrd="0" destOrd="3" presId="urn:microsoft.com/office/officeart/2005/8/layout/hList1"/>
    <dgm:cxn modelId="{8F4E30F5-2B7C-FC42-AEAF-0A7F4B0BB910}" srcId="{3183E62C-9042-8E4E-8C22-E099BAC77867}" destId="{FE9AE38A-9BE0-504C-B8D6-A7A0782F8AB3}" srcOrd="0" destOrd="0" parTransId="{4A040359-49F7-C34A-A952-E166878492EB}" sibTransId="{0F4BEDB9-AF89-CA45-AC9F-A74C90C16BF1}"/>
    <dgm:cxn modelId="{CD792BFA-7ADF-7149-B911-0F073A1ACA5F}" srcId="{3183E62C-9042-8E4E-8C22-E099BAC77867}" destId="{0EA0B344-B88E-E643-BD7E-719DCF59A603}" srcOrd="2" destOrd="0" parTransId="{80B1068E-82B0-B147-A127-2949F12DE957}" sibTransId="{36C7F803-992A-F944-9B8C-ECE4F9CAAB93}"/>
    <dgm:cxn modelId="{EE5558D0-01CC-CD4E-89BD-37877C8AB88E}" type="presParOf" srcId="{4C732F47-3D77-F447-AD11-D1EDDD4D7366}" destId="{6FE9818F-D5B7-FB43-9894-4C814505FAF7}" srcOrd="0" destOrd="0" presId="urn:microsoft.com/office/officeart/2005/8/layout/hList1"/>
    <dgm:cxn modelId="{8AD264F0-F006-6C4A-B8E6-83ED29FA1253}" type="presParOf" srcId="{6FE9818F-D5B7-FB43-9894-4C814505FAF7}" destId="{04282771-5399-8E43-ABF6-544F0F36B144}" srcOrd="0" destOrd="0" presId="urn:microsoft.com/office/officeart/2005/8/layout/hList1"/>
    <dgm:cxn modelId="{CDBAB608-0416-D146-9900-4B0E9CB2CD3E}" type="presParOf" srcId="{6FE9818F-D5B7-FB43-9894-4C814505FAF7}" destId="{F64D3AEE-ECBA-0646-8F26-E47A02165C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82771-5399-8E43-ABF6-544F0F36B144}">
      <dsp:nvSpPr>
        <dsp:cNvPr id="0" name=""/>
        <dsp:cNvSpPr/>
      </dsp:nvSpPr>
      <dsp:spPr>
        <a:xfrm>
          <a:off x="0" y="37190"/>
          <a:ext cx="601892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Selenium WebDriver</a:t>
          </a:r>
        </a:p>
      </dsp:txBody>
      <dsp:txXfrm>
        <a:off x="0" y="37190"/>
        <a:ext cx="6018924" cy="864000"/>
      </dsp:txXfrm>
    </dsp:sp>
    <dsp:sp modelId="{F64D3AEE-ECBA-0646-8F26-E47A02165CB7}">
      <dsp:nvSpPr>
        <dsp:cNvPr id="0" name=""/>
        <dsp:cNvSpPr/>
      </dsp:nvSpPr>
      <dsp:spPr>
        <a:xfrm>
          <a:off x="0" y="901190"/>
          <a:ext cx="6018924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Drivers </a:t>
          </a:r>
          <a:r>
            <a:rPr lang="en-US" sz="3000" kern="1200" dirty="0" err="1"/>
            <a:t>disponibles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Configuracion</a:t>
          </a:r>
          <a:r>
            <a:rPr lang="en-US" sz="3000" kern="1200" dirty="0"/>
            <a:t> Driver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Busqueda</a:t>
          </a:r>
          <a:r>
            <a:rPr lang="en-US" sz="3000" kern="1200" dirty="0"/>
            <a:t> </a:t>
          </a:r>
          <a:r>
            <a:rPr lang="en-US" sz="3000" kern="1200" dirty="0" err="1"/>
            <a:t>Elementos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Pausas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Implicita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Fluida</a:t>
          </a:r>
          <a:endParaRPr lang="en-US" sz="3000" kern="1200" dirty="0"/>
        </a:p>
      </dsp:txBody>
      <dsp:txXfrm>
        <a:off x="0" y="901190"/>
        <a:ext cx="6018924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tro/ghostdriver/blob/master/binding/java/src/main/java/org/openqa/selenium/phantomjs/PhantomJSDriver.java" TargetMode="External"/><Relationship Id="rId3" Type="http://schemas.openxmlformats.org/officeDocument/2006/relationships/hyperlink" Target="https://seleniumhq.github.io/selenium/docs/api/java/org/openqa/selenium/chrome/ChromeDriver.html" TargetMode="External"/><Relationship Id="rId7" Type="http://schemas.openxmlformats.org/officeDocument/2006/relationships/hyperlink" Target="https://seleniumhq.github.io/selenium/docs/api/java/org/openqa/selenium/ie/InternetExplorerDriv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leniumhq.github.io/htmlunit-driver/org/openqa/selenium/htmlunit/HtmlUnitDriver.html" TargetMode="External"/><Relationship Id="rId5" Type="http://schemas.openxmlformats.org/officeDocument/2006/relationships/hyperlink" Target="https://seleniumhq.github.io/selenium/docs/api/java/org/openqa/selenium/firefox/FirefoxDriver.html" TargetMode="External"/><Relationship Id="rId10" Type="http://schemas.openxmlformats.org/officeDocument/2006/relationships/hyperlink" Target="https://seleniumhq.github.io/selenium/docs/api/java/org/openqa/selenium/safari/Safari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9" Type="http://schemas.openxmlformats.org/officeDocument/2006/relationships/hyperlink" Target="https://seleniumhq.github.io/selenium/docs/api/java/org/openqa/selenium/remote/RemoteWebDriv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3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implicitas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WebDriver driver = new FirefoxDriver();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driver.manage().timeouts().implicitlyWait(10, TimeUnit.SECONDS);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driver.get("http://url_that_delays_loading");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WebElement myDynamicElement = driver.findElement(By.id("myDynamicElement"));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explicita</a:t>
            </a: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Pausa mas usable puesto que se puede configurar para esperar una condicion.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utilizar la clase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ExpectedConditions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esperar a que el/los elementos sean visibles, invisibles, se les pueda dar click, etc.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no configurar pausas implicitas muy grandes cuando solo unos cuantos objetos tardan mucho tiempo en cargar.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estos casos, se puede poner adecuar el tiempo de espera maximo para ciertos elementos en especial.  Asi la espera implicita es corta para la mayoria de los elementos, y una espera explicita mas larga para menos elementos.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espera Explicita</a:t>
            </a: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329784" y="21170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WebDriverWait wait = new WebDriverWait(driver, 10);</a:t>
            </a:r>
            <a:endParaRPr sz="36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WebElement element = wait.until(ExpectedConditions.elementToBeClickable(By.id("someid")));</a:t>
            </a:r>
            <a:endParaRPr sz="36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 Fluidas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FluentWait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el tiempo maximo de espera para una condicion, asi como la frecuencia en que se checa dicha condicion.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puede configurar que tipos de excepciones ignorar en la espera, como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elementos que tardan una cantidad variable de tiempo en aparecer.  Con una pausa fluida se puede intentar encontrar dicho elemento una y otra vez, o hasta que se cumpla el tiempo de espera.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Fluidas</a:t>
            </a: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77324" y="1488602"/>
            <a:ext cx="9123900" cy="4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Wait wait = new FluentWait(driver)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.withTimeout(30, SECONDS)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.pollingEvery(5, SECONDS)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.ignoring(NoSuchElementException.class);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WebElement foo = wait.until(new Function() {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 public WebElement apply(WebDriver driver) {</a:t>
            </a:r>
            <a:endParaRPr sz="2200"/>
          </a:p>
          <a:p>
            <a:pPr marL="9144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           return driver.findElement(By.id("foo"));</a:t>
            </a:r>
            <a:endParaRPr sz="2200"/>
          </a:p>
          <a:p>
            <a:pPr marL="9144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}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});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CC2BF8-46BA-F94F-8A69-92FFDDD3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63809"/>
              </p:ext>
            </p:extLst>
          </p:nvPr>
        </p:nvGraphicFramePr>
        <p:xfrm>
          <a:off x="2032000" y="1576552"/>
          <a:ext cx="6018924" cy="456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WebDriver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Permite crear pruebas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Robustas,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Basadas en diferentes navegadores,</a:t>
            </a:r>
            <a:endParaRPr sz="280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una coleccion de librerias que permiten controlar uno o mas navegadores.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el sucesor de Selenium RC, el cual esa oficialmente obsoleto.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WebDrivers disponibles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EventFiringWebDriver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FirefoxDriver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HtmlUnitDriver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InternetExplorerDriver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PhantomJSDriver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RemoteWebDriver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SafariDriver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Configuracion Drivers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325" y="1198625"/>
            <a:ext cx="10530300" cy="5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Chrome:  webdriver.chrome.driver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Firefox: webdriver.gecko.driver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IE:  webdriver.ie.driver</a:t>
            </a: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Instruccion:   </a:t>
            </a:r>
            <a:r>
              <a:rPr lang="es-ES" sz="2000" b="1"/>
              <a:t>System.setProperty(key, value)</a:t>
            </a:r>
            <a:endParaRPr sz="2000" b="1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System.setProperty(“webdriver.chrome.driver”, “/usr/bin/chromedriver”);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Busqueda de elementos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25" y="1488603"/>
            <a:ext cx="8892000" cy="5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El objeto Webdriver utiliza los metodos: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findElement(By)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findElements(By)</a:t>
            </a:r>
            <a:endParaRPr sz="2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dichos metodos utilizan la clase By para indicar el tipo de Localizador a utilizar: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id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name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xpath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partialLinkText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cssSelector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className</a:t>
            </a:r>
            <a:endParaRPr sz="220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tagName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 busqueda de elementos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driver.findElement(By.xpath(“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//div[@id='navFooter']//a[text()='Meses sin intereses']</a:t>
            </a:r>
            <a:r>
              <a:rPr lang="es-ES" sz="2400"/>
              <a:t>”));</a:t>
            </a:r>
            <a:endParaRPr sz="24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driver.findElement(By.id(“navFooter”));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  <a:endParaRPr sz="24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Existen 3 tipos de pausas disponibles en Selenium:</a:t>
            </a:r>
            <a:endParaRPr sz="3000"/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Implicitas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Explicitas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Fluidas</a:t>
            </a:r>
            <a:endParaRPr sz="36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implicita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indica a Selenium WebDriver  que queremos que espere un cierto tiempo antes de lanzar una excepcion porque no encontro un objeto.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busqueda de elementos puede durar lo que indiquemos al WebDriver.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que no exista el objeto, el WebDriver le pregunta al DOM si esta el elemento disponible.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no esta disponible al termino de la pausa, se lanza la excepcion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tiempo minimo de espera es 0, pero se configura a eleccion del programador.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699</Words>
  <Application>Microsoft Macintosh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Trebuchet MS</vt:lpstr>
      <vt:lpstr>Faceta</vt:lpstr>
      <vt:lpstr>Selenium </vt:lpstr>
      <vt:lpstr>Objetivos</vt:lpstr>
      <vt:lpstr>Selenium WebDriver</vt:lpstr>
      <vt:lpstr>WebDrivers disponibles</vt:lpstr>
      <vt:lpstr>Configuracion Drivers</vt:lpstr>
      <vt:lpstr>Busqueda de elementos</vt:lpstr>
      <vt:lpstr>Ejemplos busqueda de elementos</vt:lpstr>
      <vt:lpstr>Pausas</vt:lpstr>
      <vt:lpstr>Pausa implicita</vt:lpstr>
      <vt:lpstr>Ejemplo Pausas implicitas</vt:lpstr>
      <vt:lpstr>Pausa explicita</vt:lpstr>
      <vt:lpstr>Ejemplo espera Explicita</vt:lpstr>
      <vt:lpstr>Pausas Fluidas</vt:lpstr>
      <vt:lpstr>Ejemplo Pausas Fluidas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2</cp:revision>
  <dcterms:modified xsi:type="dcterms:W3CDTF">2020-04-20T02:32:27Z</dcterms:modified>
</cp:coreProperties>
</file>