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15544800" cy="1005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4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22" y="36"/>
      </p:cViewPr>
      <p:guideLst>
        <p:guide orient="horz" pos="3168"/>
        <p:guide pos="48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779623" y="685800"/>
            <a:ext cx="52994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8764815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779463" y="685800"/>
            <a:ext cx="5299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567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685800"/>
            <a:ext cx="5299075"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11957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529904" y="1456057"/>
            <a:ext cx="14484899" cy="4014000"/>
          </a:xfrm>
          <a:prstGeom prst="rect">
            <a:avLst/>
          </a:prstGeom>
        </p:spPr>
        <p:txBody>
          <a:bodyPr lIns="163200" tIns="163200" rIns="163200" bIns="163200" anchor="b" anchorCtr="0"/>
          <a:lstStyle>
            <a:lvl1pPr algn="ctr">
              <a:spcBef>
                <a:spcPts val="0"/>
              </a:spcBef>
              <a:buSzPct val="100000"/>
              <a:defRPr sz="9300"/>
            </a:lvl1pPr>
            <a:lvl2pPr algn="ctr">
              <a:spcBef>
                <a:spcPts val="0"/>
              </a:spcBef>
              <a:buSzPct val="100000"/>
              <a:defRPr sz="9300"/>
            </a:lvl2pPr>
            <a:lvl3pPr algn="ctr">
              <a:spcBef>
                <a:spcPts val="0"/>
              </a:spcBef>
              <a:buSzPct val="100000"/>
              <a:defRPr sz="9300"/>
            </a:lvl3pPr>
            <a:lvl4pPr algn="ctr">
              <a:spcBef>
                <a:spcPts val="0"/>
              </a:spcBef>
              <a:buSzPct val="100000"/>
              <a:defRPr sz="9300"/>
            </a:lvl4pPr>
            <a:lvl5pPr algn="ctr">
              <a:spcBef>
                <a:spcPts val="0"/>
              </a:spcBef>
              <a:buSzPct val="100000"/>
              <a:defRPr sz="9300"/>
            </a:lvl5pPr>
            <a:lvl6pPr algn="ctr">
              <a:spcBef>
                <a:spcPts val="0"/>
              </a:spcBef>
              <a:buSzPct val="100000"/>
              <a:defRPr sz="9300"/>
            </a:lvl6pPr>
            <a:lvl7pPr algn="ctr">
              <a:spcBef>
                <a:spcPts val="0"/>
              </a:spcBef>
              <a:buSzPct val="100000"/>
              <a:defRPr sz="9300"/>
            </a:lvl7pPr>
            <a:lvl8pPr algn="ctr">
              <a:spcBef>
                <a:spcPts val="0"/>
              </a:spcBef>
              <a:buSzPct val="100000"/>
              <a:defRPr sz="9300"/>
            </a:lvl8pPr>
            <a:lvl9pPr algn="ctr">
              <a:spcBef>
                <a:spcPts val="0"/>
              </a:spcBef>
              <a:buSzPct val="100000"/>
              <a:defRPr sz="9300"/>
            </a:lvl9pPr>
          </a:lstStyle>
          <a:p>
            <a:endParaRPr/>
          </a:p>
        </p:txBody>
      </p:sp>
      <p:sp>
        <p:nvSpPr>
          <p:cNvPr id="10" name="Shape 10"/>
          <p:cNvSpPr txBox="1">
            <a:spLocks noGrp="1"/>
          </p:cNvSpPr>
          <p:nvPr>
            <p:ph type="subTitle" idx="1"/>
          </p:nvPr>
        </p:nvSpPr>
        <p:spPr>
          <a:xfrm>
            <a:off x="529889" y="5542289"/>
            <a:ext cx="14484899" cy="1550100"/>
          </a:xfrm>
          <a:prstGeom prst="rect">
            <a:avLst/>
          </a:prstGeom>
        </p:spPr>
        <p:txBody>
          <a:bodyPr lIns="163200" tIns="163200" rIns="163200" bIns="163200" anchor="t" anchorCtr="0"/>
          <a:lstStyle>
            <a:lvl1pPr algn="ctr">
              <a:lnSpc>
                <a:spcPct val="100000"/>
              </a:lnSpc>
              <a:spcBef>
                <a:spcPts val="0"/>
              </a:spcBef>
              <a:spcAft>
                <a:spcPts val="0"/>
              </a:spcAft>
              <a:buSzPct val="100000"/>
              <a:buNone/>
              <a:defRPr sz="5000"/>
            </a:lvl1pPr>
            <a:lvl2pPr algn="ctr">
              <a:lnSpc>
                <a:spcPct val="100000"/>
              </a:lnSpc>
              <a:spcBef>
                <a:spcPts val="0"/>
              </a:spcBef>
              <a:spcAft>
                <a:spcPts val="0"/>
              </a:spcAft>
              <a:buSzPct val="100000"/>
              <a:buNone/>
              <a:defRPr sz="5000"/>
            </a:lvl2pPr>
            <a:lvl3pPr algn="ctr">
              <a:lnSpc>
                <a:spcPct val="100000"/>
              </a:lnSpc>
              <a:spcBef>
                <a:spcPts val="0"/>
              </a:spcBef>
              <a:spcAft>
                <a:spcPts val="0"/>
              </a:spcAft>
              <a:buSzPct val="100000"/>
              <a:buNone/>
              <a:defRPr sz="5000"/>
            </a:lvl3pPr>
            <a:lvl4pPr algn="ctr">
              <a:lnSpc>
                <a:spcPct val="100000"/>
              </a:lnSpc>
              <a:spcBef>
                <a:spcPts val="0"/>
              </a:spcBef>
              <a:spcAft>
                <a:spcPts val="0"/>
              </a:spcAft>
              <a:buSzPct val="100000"/>
              <a:buNone/>
              <a:defRPr sz="5000"/>
            </a:lvl4pPr>
            <a:lvl5pPr algn="ctr">
              <a:lnSpc>
                <a:spcPct val="100000"/>
              </a:lnSpc>
              <a:spcBef>
                <a:spcPts val="0"/>
              </a:spcBef>
              <a:spcAft>
                <a:spcPts val="0"/>
              </a:spcAft>
              <a:buSzPct val="100000"/>
              <a:buNone/>
              <a:defRPr sz="5000"/>
            </a:lvl5pPr>
            <a:lvl6pPr algn="ctr">
              <a:lnSpc>
                <a:spcPct val="100000"/>
              </a:lnSpc>
              <a:spcBef>
                <a:spcPts val="0"/>
              </a:spcBef>
              <a:spcAft>
                <a:spcPts val="0"/>
              </a:spcAft>
              <a:buSzPct val="100000"/>
              <a:buNone/>
              <a:defRPr sz="5000"/>
            </a:lvl6pPr>
            <a:lvl7pPr algn="ctr">
              <a:lnSpc>
                <a:spcPct val="100000"/>
              </a:lnSpc>
              <a:spcBef>
                <a:spcPts val="0"/>
              </a:spcBef>
              <a:spcAft>
                <a:spcPts val="0"/>
              </a:spcAft>
              <a:buSzPct val="100000"/>
              <a:buNone/>
              <a:defRPr sz="5000"/>
            </a:lvl7pPr>
            <a:lvl8pPr algn="ctr">
              <a:lnSpc>
                <a:spcPct val="100000"/>
              </a:lnSpc>
              <a:spcBef>
                <a:spcPts val="0"/>
              </a:spcBef>
              <a:spcAft>
                <a:spcPts val="0"/>
              </a:spcAft>
              <a:buSzPct val="100000"/>
              <a:buNone/>
              <a:defRPr sz="5000"/>
            </a:lvl8pPr>
            <a:lvl9pPr algn="ctr">
              <a:lnSpc>
                <a:spcPct val="100000"/>
              </a:lnSpc>
              <a:spcBef>
                <a:spcPts val="0"/>
              </a:spcBef>
              <a:spcAft>
                <a:spcPts val="0"/>
              </a:spcAft>
              <a:buSzPct val="100000"/>
              <a:buNone/>
              <a:defRPr sz="5000"/>
            </a:lvl9pPr>
          </a:lstStyle>
          <a:p>
            <a:endParaRPr/>
          </a:p>
        </p:txBody>
      </p:sp>
      <p:sp>
        <p:nvSpPr>
          <p:cNvPr id="11" name="Shape 11"/>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29889" y="2163088"/>
            <a:ext cx="14484899" cy="3839699"/>
          </a:xfrm>
          <a:prstGeom prst="rect">
            <a:avLst/>
          </a:prstGeom>
        </p:spPr>
        <p:txBody>
          <a:bodyPr lIns="163200" tIns="163200" rIns="163200" bIns="163200" anchor="b" anchorCtr="0"/>
          <a:lstStyle>
            <a:lvl1pPr algn="ctr">
              <a:spcBef>
                <a:spcPts val="0"/>
              </a:spcBef>
              <a:buSzPct val="100000"/>
              <a:defRPr sz="21400"/>
            </a:lvl1pPr>
            <a:lvl2pPr algn="ctr">
              <a:spcBef>
                <a:spcPts val="0"/>
              </a:spcBef>
              <a:buSzPct val="100000"/>
              <a:defRPr sz="21400"/>
            </a:lvl2pPr>
            <a:lvl3pPr algn="ctr">
              <a:spcBef>
                <a:spcPts val="0"/>
              </a:spcBef>
              <a:buSzPct val="100000"/>
              <a:defRPr sz="21400"/>
            </a:lvl3pPr>
            <a:lvl4pPr algn="ctr">
              <a:spcBef>
                <a:spcPts val="0"/>
              </a:spcBef>
              <a:buSzPct val="100000"/>
              <a:defRPr sz="21400"/>
            </a:lvl4pPr>
            <a:lvl5pPr algn="ctr">
              <a:spcBef>
                <a:spcPts val="0"/>
              </a:spcBef>
              <a:buSzPct val="100000"/>
              <a:defRPr sz="21400"/>
            </a:lvl5pPr>
            <a:lvl6pPr algn="ctr">
              <a:spcBef>
                <a:spcPts val="0"/>
              </a:spcBef>
              <a:buSzPct val="100000"/>
              <a:defRPr sz="21400"/>
            </a:lvl6pPr>
            <a:lvl7pPr algn="ctr">
              <a:spcBef>
                <a:spcPts val="0"/>
              </a:spcBef>
              <a:buSzPct val="100000"/>
              <a:defRPr sz="21400"/>
            </a:lvl7pPr>
            <a:lvl8pPr algn="ctr">
              <a:spcBef>
                <a:spcPts val="0"/>
              </a:spcBef>
              <a:buSzPct val="100000"/>
              <a:defRPr sz="21400"/>
            </a:lvl8pPr>
            <a:lvl9pPr algn="ctr">
              <a:spcBef>
                <a:spcPts val="0"/>
              </a:spcBef>
              <a:buSzPct val="100000"/>
              <a:defRPr sz="21400"/>
            </a:lvl9pPr>
          </a:lstStyle>
          <a:p>
            <a:endParaRPr/>
          </a:p>
        </p:txBody>
      </p:sp>
      <p:sp>
        <p:nvSpPr>
          <p:cNvPr id="45" name="Shape 45"/>
          <p:cNvSpPr txBox="1">
            <a:spLocks noGrp="1"/>
          </p:cNvSpPr>
          <p:nvPr>
            <p:ph type="body" idx="1"/>
          </p:nvPr>
        </p:nvSpPr>
        <p:spPr>
          <a:xfrm>
            <a:off x="529889" y="6164351"/>
            <a:ext cx="14484899" cy="2543699"/>
          </a:xfrm>
          <a:prstGeom prst="rect">
            <a:avLst/>
          </a:prstGeom>
        </p:spPr>
        <p:txBody>
          <a:bodyPr lIns="163200" tIns="163200" rIns="163200" bIns="163200"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529889" y="4206106"/>
            <a:ext cx="14484899" cy="1646099"/>
          </a:xfrm>
          <a:prstGeom prst="rect">
            <a:avLst/>
          </a:prstGeom>
        </p:spPr>
        <p:txBody>
          <a:bodyPr lIns="163200" tIns="163200" rIns="163200" bIns="163200" anchor="ctr" anchorCtr="0"/>
          <a:lstStyle>
            <a:lvl1pPr algn="ctr">
              <a:spcBef>
                <a:spcPts val="0"/>
              </a:spcBef>
              <a:buSzPct val="100000"/>
              <a:defRPr sz="6400"/>
            </a:lvl1pPr>
            <a:lvl2pPr algn="ctr">
              <a:spcBef>
                <a:spcPts val="0"/>
              </a:spcBef>
              <a:buSzPct val="100000"/>
              <a:defRPr sz="6400"/>
            </a:lvl2pPr>
            <a:lvl3pPr algn="ctr">
              <a:spcBef>
                <a:spcPts val="0"/>
              </a:spcBef>
              <a:buSzPct val="100000"/>
              <a:defRPr sz="6400"/>
            </a:lvl3pPr>
            <a:lvl4pPr algn="ctr">
              <a:spcBef>
                <a:spcPts val="0"/>
              </a:spcBef>
              <a:buSzPct val="100000"/>
              <a:defRPr sz="6400"/>
            </a:lvl4pPr>
            <a:lvl5pPr algn="ctr">
              <a:spcBef>
                <a:spcPts val="0"/>
              </a:spcBef>
              <a:buSzPct val="100000"/>
              <a:defRPr sz="6400"/>
            </a:lvl5pPr>
            <a:lvl6pPr algn="ctr">
              <a:spcBef>
                <a:spcPts val="0"/>
              </a:spcBef>
              <a:buSzPct val="100000"/>
              <a:defRPr sz="6400"/>
            </a:lvl6pPr>
            <a:lvl7pPr algn="ctr">
              <a:spcBef>
                <a:spcPts val="0"/>
              </a:spcBef>
              <a:buSzPct val="100000"/>
              <a:defRPr sz="6400"/>
            </a:lvl7pPr>
            <a:lvl8pPr algn="ctr">
              <a:spcBef>
                <a:spcPts val="0"/>
              </a:spcBef>
              <a:buSzPct val="100000"/>
              <a:defRPr sz="6400"/>
            </a:lvl8pPr>
            <a:lvl9pPr algn="ctr">
              <a:spcBef>
                <a:spcPts val="0"/>
              </a:spcBef>
              <a:buSzPct val="100000"/>
              <a:defRPr sz="6400"/>
            </a:lvl9pPr>
          </a:lstStyle>
          <a:p>
            <a:endParaRPr/>
          </a:p>
        </p:txBody>
      </p:sp>
      <p:sp>
        <p:nvSpPr>
          <p:cNvPr id="14" name="Shape 14"/>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29889" y="870271"/>
            <a:ext cx="14484899" cy="1119899"/>
          </a:xfrm>
          <a:prstGeom prst="rect">
            <a:avLst/>
          </a:prstGeom>
        </p:spPr>
        <p:txBody>
          <a:bodyPr lIns="163200" tIns="163200" rIns="163200" bIns="163200"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529889" y="2253728"/>
            <a:ext cx="14484899" cy="6680999"/>
          </a:xfrm>
          <a:prstGeom prst="rect">
            <a:avLst/>
          </a:prstGeom>
        </p:spPr>
        <p:txBody>
          <a:bodyPr lIns="163200" tIns="163200" rIns="163200" bIns="163200"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529889" y="870271"/>
            <a:ext cx="14484899" cy="1119899"/>
          </a:xfrm>
          <a:prstGeom prst="rect">
            <a:avLst/>
          </a:prstGeom>
        </p:spPr>
        <p:txBody>
          <a:bodyPr lIns="163200" tIns="163200" rIns="163200" bIns="163200"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529889" y="2253728"/>
            <a:ext cx="6799799" cy="6680999"/>
          </a:xfrm>
          <a:prstGeom prst="rect">
            <a:avLst/>
          </a:prstGeom>
        </p:spPr>
        <p:txBody>
          <a:bodyPr lIns="163200" tIns="163200" rIns="163200" bIns="163200" anchor="t" anchorCtr="0"/>
          <a:lstStyle>
            <a:lvl1pPr>
              <a:spcBef>
                <a:spcPts val="0"/>
              </a:spcBef>
              <a:buSzPct val="100000"/>
              <a:defRPr sz="2500"/>
            </a:lvl1pPr>
            <a:lvl2pPr>
              <a:spcBef>
                <a:spcPts val="0"/>
              </a:spcBef>
              <a:buSzPct val="100000"/>
              <a:defRPr sz="2100"/>
            </a:lvl2pPr>
            <a:lvl3pPr>
              <a:spcBef>
                <a:spcPts val="0"/>
              </a:spcBef>
              <a:buSzPct val="100000"/>
              <a:defRPr sz="2100"/>
            </a:lvl3pPr>
            <a:lvl4pPr>
              <a:spcBef>
                <a:spcPts val="0"/>
              </a:spcBef>
              <a:buSzPct val="100000"/>
              <a:defRPr sz="2100"/>
            </a:lvl4pPr>
            <a:lvl5pPr>
              <a:spcBef>
                <a:spcPts val="0"/>
              </a:spcBef>
              <a:buSzPct val="100000"/>
              <a:defRPr sz="2100"/>
            </a:lvl5pPr>
            <a:lvl6pPr>
              <a:spcBef>
                <a:spcPts val="0"/>
              </a:spcBef>
              <a:buSzPct val="100000"/>
              <a:defRPr sz="2100"/>
            </a:lvl6pPr>
            <a:lvl7pPr>
              <a:spcBef>
                <a:spcPts val="0"/>
              </a:spcBef>
              <a:buSzPct val="100000"/>
              <a:defRPr sz="2100"/>
            </a:lvl7pPr>
            <a:lvl8pPr>
              <a:spcBef>
                <a:spcPts val="0"/>
              </a:spcBef>
              <a:buSzPct val="100000"/>
              <a:defRPr sz="2100"/>
            </a:lvl8pPr>
            <a:lvl9pPr>
              <a:spcBef>
                <a:spcPts val="0"/>
              </a:spcBef>
              <a:buSzPct val="100000"/>
              <a:defRPr sz="2100"/>
            </a:lvl9pPr>
          </a:lstStyle>
          <a:p>
            <a:endParaRPr/>
          </a:p>
        </p:txBody>
      </p:sp>
      <p:sp>
        <p:nvSpPr>
          <p:cNvPr id="22" name="Shape 22"/>
          <p:cNvSpPr txBox="1">
            <a:spLocks noGrp="1"/>
          </p:cNvSpPr>
          <p:nvPr>
            <p:ph type="body" idx="2"/>
          </p:nvPr>
        </p:nvSpPr>
        <p:spPr>
          <a:xfrm>
            <a:off x="8215079" y="2253728"/>
            <a:ext cx="6799799" cy="6680999"/>
          </a:xfrm>
          <a:prstGeom prst="rect">
            <a:avLst/>
          </a:prstGeom>
        </p:spPr>
        <p:txBody>
          <a:bodyPr lIns="163200" tIns="163200" rIns="163200" bIns="163200" anchor="t" anchorCtr="0"/>
          <a:lstStyle>
            <a:lvl1pPr>
              <a:spcBef>
                <a:spcPts val="0"/>
              </a:spcBef>
              <a:buSzPct val="100000"/>
              <a:defRPr sz="2500"/>
            </a:lvl1pPr>
            <a:lvl2pPr>
              <a:spcBef>
                <a:spcPts val="0"/>
              </a:spcBef>
              <a:buSzPct val="100000"/>
              <a:defRPr sz="2100"/>
            </a:lvl2pPr>
            <a:lvl3pPr>
              <a:spcBef>
                <a:spcPts val="0"/>
              </a:spcBef>
              <a:buSzPct val="100000"/>
              <a:defRPr sz="2100"/>
            </a:lvl3pPr>
            <a:lvl4pPr>
              <a:spcBef>
                <a:spcPts val="0"/>
              </a:spcBef>
              <a:buSzPct val="100000"/>
              <a:defRPr sz="2100"/>
            </a:lvl4pPr>
            <a:lvl5pPr>
              <a:spcBef>
                <a:spcPts val="0"/>
              </a:spcBef>
              <a:buSzPct val="100000"/>
              <a:defRPr sz="2100"/>
            </a:lvl5pPr>
            <a:lvl6pPr>
              <a:spcBef>
                <a:spcPts val="0"/>
              </a:spcBef>
              <a:buSzPct val="100000"/>
              <a:defRPr sz="2100"/>
            </a:lvl6pPr>
            <a:lvl7pPr>
              <a:spcBef>
                <a:spcPts val="0"/>
              </a:spcBef>
              <a:buSzPct val="100000"/>
              <a:defRPr sz="2100"/>
            </a:lvl7pPr>
            <a:lvl8pPr>
              <a:spcBef>
                <a:spcPts val="0"/>
              </a:spcBef>
              <a:buSzPct val="100000"/>
              <a:defRPr sz="2100"/>
            </a:lvl8pPr>
            <a:lvl9pPr>
              <a:spcBef>
                <a:spcPts val="0"/>
              </a:spcBef>
              <a:buSzPct val="100000"/>
              <a:defRPr sz="2100"/>
            </a:lvl9pPr>
          </a:lstStyle>
          <a:p>
            <a:endParaRPr/>
          </a:p>
        </p:txBody>
      </p:sp>
      <p:sp>
        <p:nvSpPr>
          <p:cNvPr id="23" name="Shape 23"/>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29889" y="870271"/>
            <a:ext cx="14484899" cy="1119899"/>
          </a:xfrm>
          <a:prstGeom prst="rect">
            <a:avLst/>
          </a:prstGeom>
        </p:spPr>
        <p:txBody>
          <a:bodyPr lIns="163200" tIns="163200" rIns="163200" bIns="163200"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29889" y="1086506"/>
            <a:ext cx="4773599" cy="1477799"/>
          </a:xfrm>
          <a:prstGeom prst="rect">
            <a:avLst/>
          </a:prstGeom>
        </p:spPr>
        <p:txBody>
          <a:bodyPr lIns="163200" tIns="163200" rIns="163200" bIns="163200" anchor="b" anchorCtr="0"/>
          <a:lstStyle>
            <a:lvl1pPr>
              <a:spcBef>
                <a:spcPts val="0"/>
              </a:spcBef>
              <a:buSzPct val="100000"/>
              <a:defRPr sz="4300"/>
            </a:lvl1pPr>
            <a:lvl2pPr>
              <a:spcBef>
                <a:spcPts val="0"/>
              </a:spcBef>
              <a:buSzPct val="100000"/>
              <a:defRPr sz="4300"/>
            </a:lvl2pPr>
            <a:lvl3pPr>
              <a:spcBef>
                <a:spcPts val="0"/>
              </a:spcBef>
              <a:buSzPct val="100000"/>
              <a:defRPr sz="4300"/>
            </a:lvl3pPr>
            <a:lvl4pPr>
              <a:spcBef>
                <a:spcPts val="0"/>
              </a:spcBef>
              <a:buSzPct val="100000"/>
              <a:defRPr sz="4300"/>
            </a:lvl4pPr>
            <a:lvl5pPr>
              <a:spcBef>
                <a:spcPts val="0"/>
              </a:spcBef>
              <a:buSzPct val="100000"/>
              <a:defRPr sz="4300"/>
            </a:lvl5pPr>
            <a:lvl6pPr>
              <a:spcBef>
                <a:spcPts val="0"/>
              </a:spcBef>
              <a:buSzPct val="100000"/>
              <a:defRPr sz="4300"/>
            </a:lvl6pPr>
            <a:lvl7pPr>
              <a:spcBef>
                <a:spcPts val="0"/>
              </a:spcBef>
              <a:buSzPct val="100000"/>
              <a:defRPr sz="4300"/>
            </a:lvl7pPr>
            <a:lvl8pPr>
              <a:spcBef>
                <a:spcPts val="0"/>
              </a:spcBef>
              <a:buSzPct val="100000"/>
              <a:defRPr sz="4300"/>
            </a:lvl8pPr>
            <a:lvl9pPr>
              <a:spcBef>
                <a:spcPts val="0"/>
              </a:spcBef>
              <a:buSzPct val="100000"/>
              <a:defRPr sz="4300"/>
            </a:lvl9pPr>
          </a:lstStyle>
          <a:p>
            <a:endParaRPr/>
          </a:p>
        </p:txBody>
      </p:sp>
      <p:sp>
        <p:nvSpPr>
          <p:cNvPr id="29" name="Shape 29"/>
          <p:cNvSpPr txBox="1">
            <a:spLocks noGrp="1"/>
          </p:cNvSpPr>
          <p:nvPr>
            <p:ph type="body" idx="1"/>
          </p:nvPr>
        </p:nvSpPr>
        <p:spPr>
          <a:xfrm>
            <a:off x="529889" y="2717440"/>
            <a:ext cx="4773599" cy="6217499"/>
          </a:xfrm>
          <a:prstGeom prst="rect">
            <a:avLst/>
          </a:prstGeom>
        </p:spPr>
        <p:txBody>
          <a:bodyPr lIns="163200" tIns="163200" rIns="163200" bIns="163200" anchor="t" anchorCtr="0"/>
          <a:lstStyle>
            <a:lvl1pPr>
              <a:spcBef>
                <a:spcPts val="0"/>
              </a:spcBef>
              <a:buSzPct val="100000"/>
              <a:defRPr sz="2100"/>
            </a:lvl1pPr>
            <a:lvl2pPr>
              <a:spcBef>
                <a:spcPts val="0"/>
              </a:spcBef>
              <a:buSzPct val="100000"/>
              <a:defRPr sz="2100"/>
            </a:lvl2pPr>
            <a:lvl3pPr>
              <a:spcBef>
                <a:spcPts val="0"/>
              </a:spcBef>
              <a:buSzPct val="100000"/>
              <a:defRPr sz="2100"/>
            </a:lvl3pPr>
            <a:lvl4pPr>
              <a:spcBef>
                <a:spcPts val="0"/>
              </a:spcBef>
              <a:buSzPct val="100000"/>
              <a:defRPr sz="2100"/>
            </a:lvl4pPr>
            <a:lvl5pPr>
              <a:spcBef>
                <a:spcPts val="0"/>
              </a:spcBef>
              <a:buSzPct val="100000"/>
              <a:defRPr sz="2100"/>
            </a:lvl5pPr>
            <a:lvl6pPr>
              <a:spcBef>
                <a:spcPts val="0"/>
              </a:spcBef>
              <a:buSzPct val="100000"/>
              <a:defRPr sz="2100"/>
            </a:lvl6pPr>
            <a:lvl7pPr>
              <a:spcBef>
                <a:spcPts val="0"/>
              </a:spcBef>
              <a:buSzPct val="100000"/>
              <a:defRPr sz="2100"/>
            </a:lvl7pPr>
            <a:lvl8pPr>
              <a:spcBef>
                <a:spcPts val="0"/>
              </a:spcBef>
              <a:buSzPct val="100000"/>
              <a:defRPr sz="2100"/>
            </a:lvl8pPr>
            <a:lvl9pPr>
              <a:spcBef>
                <a:spcPts val="0"/>
              </a:spcBef>
              <a:buSzPct val="100000"/>
              <a:defRPr sz="2100"/>
            </a:lvl9pPr>
          </a:lstStyle>
          <a:p>
            <a:endParaRPr/>
          </a:p>
        </p:txBody>
      </p:sp>
      <p:sp>
        <p:nvSpPr>
          <p:cNvPr id="30" name="Shape 30"/>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3425" y="880293"/>
            <a:ext cx="10825200" cy="7999799"/>
          </a:xfrm>
          <a:prstGeom prst="rect">
            <a:avLst/>
          </a:prstGeom>
        </p:spPr>
        <p:txBody>
          <a:bodyPr lIns="163200" tIns="163200" rIns="163200" bIns="163200" anchor="ctr" anchorCtr="0"/>
          <a:lstStyle>
            <a:lvl1pPr>
              <a:spcBef>
                <a:spcPts val="0"/>
              </a:spcBef>
              <a:buSzPct val="100000"/>
              <a:defRPr sz="8600"/>
            </a:lvl1pPr>
            <a:lvl2pPr>
              <a:spcBef>
                <a:spcPts val="0"/>
              </a:spcBef>
              <a:buSzPct val="100000"/>
              <a:defRPr sz="8600"/>
            </a:lvl2pPr>
            <a:lvl3pPr>
              <a:spcBef>
                <a:spcPts val="0"/>
              </a:spcBef>
              <a:buSzPct val="100000"/>
              <a:defRPr sz="8600"/>
            </a:lvl3pPr>
            <a:lvl4pPr>
              <a:spcBef>
                <a:spcPts val="0"/>
              </a:spcBef>
              <a:buSzPct val="100000"/>
              <a:defRPr sz="8600"/>
            </a:lvl4pPr>
            <a:lvl5pPr>
              <a:spcBef>
                <a:spcPts val="0"/>
              </a:spcBef>
              <a:buSzPct val="100000"/>
              <a:defRPr sz="8600"/>
            </a:lvl5pPr>
            <a:lvl6pPr>
              <a:spcBef>
                <a:spcPts val="0"/>
              </a:spcBef>
              <a:buSzPct val="100000"/>
              <a:defRPr sz="8600"/>
            </a:lvl6pPr>
            <a:lvl7pPr>
              <a:spcBef>
                <a:spcPts val="0"/>
              </a:spcBef>
              <a:buSzPct val="100000"/>
              <a:defRPr sz="8600"/>
            </a:lvl7pPr>
            <a:lvl8pPr>
              <a:spcBef>
                <a:spcPts val="0"/>
              </a:spcBef>
              <a:buSzPct val="100000"/>
              <a:defRPr sz="8600"/>
            </a:lvl8pPr>
            <a:lvl9pPr>
              <a:spcBef>
                <a:spcPts val="0"/>
              </a:spcBef>
              <a:buSzPct val="100000"/>
              <a:defRPr sz="8600"/>
            </a:lvl9pPr>
          </a:lstStyle>
          <a:p>
            <a:endParaRPr/>
          </a:p>
        </p:txBody>
      </p:sp>
      <p:sp>
        <p:nvSpPr>
          <p:cNvPr id="33" name="Shape 33"/>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7772400" y="-244"/>
            <a:ext cx="7772400" cy="10058399"/>
          </a:xfrm>
          <a:prstGeom prst="rect">
            <a:avLst/>
          </a:prstGeom>
          <a:solidFill>
            <a:schemeClr val="lt2"/>
          </a:solidFill>
          <a:ln>
            <a:noFill/>
          </a:ln>
        </p:spPr>
        <p:txBody>
          <a:bodyPr lIns="163200" tIns="163200" rIns="163200" bIns="163200" anchor="ctr" anchorCtr="0">
            <a:noAutofit/>
          </a:bodyPr>
          <a:lstStyle/>
          <a:p>
            <a:pPr>
              <a:spcBef>
                <a:spcPts val="0"/>
              </a:spcBef>
              <a:buNone/>
            </a:pPr>
            <a:endParaRPr/>
          </a:p>
        </p:txBody>
      </p:sp>
      <p:sp>
        <p:nvSpPr>
          <p:cNvPr id="36" name="Shape 36"/>
          <p:cNvSpPr txBox="1">
            <a:spLocks noGrp="1"/>
          </p:cNvSpPr>
          <p:nvPr>
            <p:ph type="title"/>
          </p:nvPr>
        </p:nvSpPr>
        <p:spPr>
          <a:xfrm>
            <a:off x="451350" y="2411542"/>
            <a:ext cx="6876899" cy="2898599"/>
          </a:xfrm>
          <a:prstGeom prst="rect">
            <a:avLst/>
          </a:prstGeom>
        </p:spPr>
        <p:txBody>
          <a:bodyPr lIns="163200" tIns="163200" rIns="163200" bIns="163200" anchor="b" anchorCtr="0"/>
          <a:lstStyle>
            <a:lvl1pPr algn="ctr">
              <a:spcBef>
                <a:spcPts val="0"/>
              </a:spcBef>
              <a:buSzPct val="100000"/>
              <a:defRPr sz="7500"/>
            </a:lvl1pPr>
            <a:lvl2pPr algn="ctr">
              <a:spcBef>
                <a:spcPts val="0"/>
              </a:spcBef>
              <a:buSzPct val="100000"/>
              <a:defRPr sz="7500"/>
            </a:lvl2pPr>
            <a:lvl3pPr algn="ctr">
              <a:spcBef>
                <a:spcPts val="0"/>
              </a:spcBef>
              <a:buSzPct val="100000"/>
              <a:defRPr sz="7500"/>
            </a:lvl3pPr>
            <a:lvl4pPr algn="ctr">
              <a:spcBef>
                <a:spcPts val="0"/>
              </a:spcBef>
              <a:buSzPct val="100000"/>
              <a:defRPr sz="7500"/>
            </a:lvl4pPr>
            <a:lvl5pPr algn="ctr">
              <a:spcBef>
                <a:spcPts val="0"/>
              </a:spcBef>
              <a:buSzPct val="100000"/>
              <a:defRPr sz="7500"/>
            </a:lvl5pPr>
            <a:lvl6pPr algn="ctr">
              <a:spcBef>
                <a:spcPts val="0"/>
              </a:spcBef>
              <a:buSzPct val="100000"/>
              <a:defRPr sz="7500"/>
            </a:lvl6pPr>
            <a:lvl7pPr algn="ctr">
              <a:spcBef>
                <a:spcPts val="0"/>
              </a:spcBef>
              <a:buSzPct val="100000"/>
              <a:defRPr sz="7500"/>
            </a:lvl7pPr>
            <a:lvl8pPr algn="ctr">
              <a:spcBef>
                <a:spcPts val="0"/>
              </a:spcBef>
              <a:buSzPct val="100000"/>
              <a:defRPr sz="7500"/>
            </a:lvl8pPr>
            <a:lvl9pPr algn="ctr">
              <a:spcBef>
                <a:spcPts val="0"/>
              </a:spcBef>
              <a:buSzPct val="100000"/>
              <a:defRPr sz="7500"/>
            </a:lvl9pPr>
          </a:lstStyle>
          <a:p>
            <a:endParaRPr/>
          </a:p>
        </p:txBody>
      </p:sp>
      <p:sp>
        <p:nvSpPr>
          <p:cNvPr id="37" name="Shape 37"/>
          <p:cNvSpPr txBox="1">
            <a:spLocks noGrp="1"/>
          </p:cNvSpPr>
          <p:nvPr>
            <p:ph type="subTitle" idx="1"/>
          </p:nvPr>
        </p:nvSpPr>
        <p:spPr>
          <a:xfrm>
            <a:off x="451350" y="5481568"/>
            <a:ext cx="6876899" cy="2415300"/>
          </a:xfrm>
          <a:prstGeom prst="rect">
            <a:avLst/>
          </a:prstGeom>
        </p:spPr>
        <p:txBody>
          <a:bodyPr lIns="163200" tIns="163200" rIns="163200" bIns="163200" anchor="t" anchorCtr="0"/>
          <a:lstStyle>
            <a:lvl1pPr algn="ctr">
              <a:lnSpc>
                <a:spcPct val="100000"/>
              </a:lnSpc>
              <a:spcBef>
                <a:spcPts val="0"/>
              </a:spcBef>
              <a:spcAft>
                <a:spcPts val="0"/>
              </a:spcAft>
              <a:buSzPct val="100000"/>
              <a:buNone/>
              <a:defRPr sz="3700"/>
            </a:lvl1pPr>
            <a:lvl2pPr algn="ctr">
              <a:lnSpc>
                <a:spcPct val="100000"/>
              </a:lnSpc>
              <a:spcBef>
                <a:spcPts val="0"/>
              </a:spcBef>
              <a:spcAft>
                <a:spcPts val="0"/>
              </a:spcAft>
              <a:buSzPct val="100000"/>
              <a:buNone/>
              <a:defRPr sz="3700"/>
            </a:lvl2pPr>
            <a:lvl3pPr algn="ctr">
              <a:lnSpc>
                <a:spcPct val="100000"/>
              </a:lnSpc>
              <a:spcBef>
                <a:spcPts val="0"/>
              </a:spcBef>
              <a:spcAft>
                <a:spcPts val="0"/>
              </a:spcAft>
              <a:buSzPct val="100000"/>
              <a:buNone/>
              <a:defRPr sz="3700"/>
            </a:lvl3pPr>
            <a:lvl4pPr algn="ctr">
              <a:lnSpc>
                <a:spcPct val="100000"/>
              </a:lnSpc>
              <a:spcBef>
                <a:spcPts val="0"/>
              </a:spcBef>
              <a:spcAft>
                <a:spcPts val="0"/>
              </a:spcAft>
              <a:buSzPct val="100000"/>
              <a:buNone/>
              <a:defRPr sz="3700"/>
            </a:lvl4pPr>
            <a:lvl5pPr algn="ctr">
              <a:lnSpc>
                <a:spcPct val="100000"/>
              </a:lnSpc>
              <a:spcBef>
                <a:spcPts val="0"/>
              </a:spcBef>
              <a:spcAft>
                <a:spcPts val="0"/>
              </a:spcAft>
              <a:buSzPct val="100000"/>
              <a:buNone/>
              <a:defRPr sz="3700"/>
            </a:lvl5pPr>
            <a:lvl6pPr algn="ctr">
              <a:lnSpc>
                <a:spcPct val="100000"/>
              </a:lnSpc>
              <a:spcBef>
                <a:spcPts val="0"/>
              </a:spcBef>
              <a:spcAft>
                <a:spcPts val="0"/>
              </a:spcAft>
              <a:buSzPct val="100000"/>
              <a:buNone/>
              <a:defRPr sz="3700"/>
            </a:lvl6pPr>
            <a:lvl7pPr algn="ctr">
              <a:lnSpc>
                <a:spcPct val="100000"/>
              </a:lnSpc>
              <a:spcBef>
                <a:spcPts val="0"/>
              </a:spcBef>
              <a:spcAft>
                <a:spcPts val="0"/>
              </a:spcAft>
              <a:buSzPct val="100000"/>
              <a:buNone/>
              <a:defRPr sz="3700"/>
            </a:lvl7pPr>
            <a:lvl8pPr algn="ctr">
              <a:lnSpc>
                <a:spcPct val="100000"/>
              </a:lnSpc>
              <a:spcBef>
                <a:spcPts val="0"/>
              </a:spcBef>
              <a:spcAft>
                <a:spcPts val="0"/>
              </a:spcAft>
              <a:buSzPct val="100000"/>
              <a:buNone/>
              <a:defRPr sz="3700"/>
            </a:lvl8pPr>
            <a:lvl9pPr algn="ctr">
              <a:lnSpc>
                <a:spcPct val="100000"/>
              </a:lnSpc>
              <a:spcBef>
                <a:spcPts val="0"/>
              </a:spcBef>
              <a:spcAft>
                <a:spcPts val="0"/>
              </a:spcAft>
              <a:buSzPct val="100000"/>
              <a:buNone/>
              <a:defRPr sz="3700"/>
            </a:lvl9pPr>
          </a:lstStyle>
          <a:p>
            <a:endParaRPr/>
          </a:p>
        </p:txBody>
      </p:sp>
      <p:sp>
        <p:nvSpPr>
          <p:cNvPr id="38" name="Shape 38"/>
          <p:cNvSpPr txBox="1">
            <a:spLocks noGrp="1"/>
          </p:cNvSpPr>
          <p:nvPr>
            <p:ph type="body" idx="2"/>
          </p:nvPr>
        </p:nvSpPr>
        <p:spPr>
          <a:xfrm>
            <a:off x="8397150" y="1415968"/>
            <a:ext cx="6522899" cy="7226099"/>
          </a:xfrm>
          <a:prstGeom prst="rect">
            <a:avLst/>
          </a:prstGeom>
        </p:spPr>
        <p:txBody>
          <a:bodyPr lIns="163200" tIns="163200" rIns="163200" bIns="163200"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529889" y="8273124"/>
            <a:ext cx="10197900" cy="1183200"/>
          </a:xfrm>
          <a:prstGeom prst="rect">
            <a:avLst/>
          </a:prstGeom>
        </p:spPr>
        <p:txBody>
          <a:bodyPr lIns="163200" tIns="163200" rIns="163200" bIns="163200"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14403178" y="9119179"/>
            <a:ext cx="932700" cy="769799"/>
          </a:xfrm>
          <a:prstGeom prst="rect">
            <a:avLst/>
          </a:prstGeom>
        </p:spPr>
        <p:txBody>
          <a:bodyPr lIns="163200" tIns="163200" rIns="163200" bIns="163200"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529889" y="870271"/>
            <a:ext cx="14484899" cy="1119899"/>
          </a:xfrm>
          <a:prstGeom prst="rect">
            <a:avLst/>
          </a:prstGeom>
          <a:noFill/>
          <a:ln>
            <a:noFill/>
          </a:ln>
        </p:spPr>
        <p:txBody>
          <a:bodyPr lIns="163200" tIns="163200" rIns="163200" bIns="163200" anchor="t" anchorCtr="0"/>
          <a:lstStyle>
            <a:lvl1pPr>
              <a:spcBef>
                <a:spcPts val="0"/>
              </a:spcBef>
              <a:buClr>
                <a:schemeClr val="dk1"/>
              </a:buClr>
              <a:buSzPct val="100000"/>
              <a:buNone/>
              <a:defRPr sz="5000">
                <a:solidFill>
                  <a:schemeClr val="dk1"/>
                </a:solidFill>
              </a:defRPr>
            </a:lvl1pPr>
            <a:lvl2pPr>
              <a:spcBef>
                <a:spcPts val="0"/>
              </a:spcBef>
              <a:buClr>
                <a:schemeClr val="dk1"/>
              </a:buClr>
              <a:buSzPct val="100000"/>
              <a:buNone/>
              <a:defRPr sz="5000">
                <a:solidFill>
                  <a:schemeClr val="dk1"/>
                </a:solidFill>
              </a:defRPr>
            </a:lvl2pPr>
            <a:lvl3pPr>
              <a:spcBef>
                <a:spcPts val="0"/>
              </a:spcBef>
              <a:buClr>
                <a:schemeClr val="dk1"/>
              </a:buClr>
              <a:buSzPct val="100000"/>
              <a:buNone/>
              <a:defRPr sz="5000">
                <a:solidFill>
                  <a:schemeClr val="dk1"/>
                </a:solidFill>
              </a:defRPr>
            </a:lvl3pPr>
            <a:lvl4pPr>
              <a:spcBef>
                <a:spcPts val="0"/>
              </a:spcBef>
              <a:buClr>
                <a:schemeClr val="dk1"/>
              </a:buClr>
              <a:buSzPct val="100000"/>
              <a:buNone/>
              <a:defRPr sz="5000">
                <a:solidFill>
                  <a:schemeClr val="dk1"/>
                </a:solidFill>
              </a:defRPr>
            </a:lvl4pPr>
            <a:lvl5pPr>
              <a:spcBef>
                <a:spcPts val="0"/>
              </a:spcBef>
              <a:buClr>
                <a:schemeClr val="dk1"/>
              </a:buClr>
              <a:buSzPct val="100000"/>
              <a:buNone/>
              <a:defRPr sz="5000">
                <a:solidFill>
                  <a:schemeClr val="dk1"/>
                </a:solidFill>
              </a:defRPr>
            </a:lvl5pPr>
            <a:lvl6pPr>
              <a:spcBef>
                <a:spcPts val="0"/>
              </a:spcBef>
              <a:buClr>
                <a:schemeClr val="dk1"/>
              </a:buClr>
              <a:buSzPct val="100000"/>
              <a:buNone/>
              <a:defRPr sz="5000">
                <a:solidFill>
                  <a:schemeClr val="dk1"/>
                </a:solidFill>
              </a:defRPr>
            </a:lvl6pPr>
            <a:lvl7pPr>
              <a:spcBef>
                <a:spcPts val="0"/>
              </a:spcBef>
              <a:buClr>
                <a:schemeClr val="dk1"/>
              </a:buClr>
              <a:buSzPct val="100000"/>
              <a:buNone/>
              <a:defRPr sz="5000">
                <a:solidFill>
                  <a:schemeClr val="dk1"/>
                </a:solidFill>
              </a:defRPr>
            </a:lvl7pPr>
            <a:lvl8pPr>
              <a:spcBef>
                <a:spcPts val="0"/>
              </a:spcBef>
              <a:buClr>
                <a:schemeClr val="dk1"/>
              </a:buClr>
              <a:buSzPct val="100000"/>
              <a:buNone/>
              <a:defRPr sz="5000">
                <a:solidFill>
                  <a:schemeClr val="dk1"/>
                </a:solidFill>
              </a:defRPr>
            </a:lvl8pPr>
            <a:lvl9pPr>
              <a:spcBef>
                <a:spcPts val="0"/>
              </a:spcBef>
              <a:buClr>
                <a:schemeClr val="dk1"/>
              </a:buClr>
              <a:buSzPct val="100000"/>
              <a:buNone/>
              <a:defRPr sz="5000">
                <a:solidFill>
                  <a:schemeClr val="dk1"/>
                </a:solidFill>
              </a:defRPr>
            </a:lvl9pPr>
          </a:lstStyle>
          <a:p>
            <a:endParaRPr/>
          </a:p>
        </p:txBody>
      </p:sp>
      <p:sp>
        <p:nvSpPr>
          <p:cNvPr id="6" name="Shape 6"/>
          <p:cNvSpPr txBox="1">
            <a:spLocks noGrp="1"/>
          </p:cNvSpPr>
          <p:nvPr>
            <p:ph type="body" idx="1"/>
          </p:nvPr>
        </p:nvSpPr>
        <p:spPr>
          <a:xfrm>
            <a:off x="529889" y="2253728"/>
            <a:ext cx="14484899" cy="6680999"/>
          </a:xfrm>
          <a:prstGeom prst="rect">
            <a:avLst/>
          </a:prstGeom>
          <a:noFill/>
          <a:ln>
            <a:noFill/>
          </a:ln>
        </p:spPr>
        <p:txBody>
          <a:bodyPr lIns="163200" tIns="163200" rIns="163200" bIns="163200" anchor="t" anchorCtr="0"/>
          <a:lstStyle>
            <a:lvl1pPr>
              <a:lnSpc>
                <a:spcPct val="115000"/>
              </a:lnSpc>
              <a:spcBef>
                <a:spcPts val="0"/>
              </a:spcBef>
              <a:spcAft>
                <a:spcPts val="2900"/>
              </a:spcAft>
              <a:buClr>
                <a:schemeClr val="dk2"/>
              </a:buClr>
              <a:buSzPct val="100000"/>
              <a:defRPr sz="3200">
                <a:solidFill>
                  <a:schemeClr val="dk2"/>
                </a:solidFill>
              </a:defRPr>
            </a:lvl1pPr>
            <a:lvl2pPr>
              <a:lnSpc>
                <a:spcPct val="115000"/>
              </a:lnSpc>
              <a:spcBef>
                <a:spcPts val="0"/>
              </a:spcBef>
              <a:spcAft>
                <a:spcPts val="2900"/>
              </a:spcAft>
              <a:buClr>
                <a:schemeClr val="dk2"/>
              </a:buClr>
              <a:buSzPct val="100000"/>
              <a:defRPr sz="2500">
                <a:solidFill>
                  <a:schemeClr val="dk2"/>
                </a:solidFill>
              </a:defRPr>
            </a:lvl2pPr>
            <a:lvl3pPr>
              <a:lnSpc>
                <a:spcPct val="115000"/>
              </a:lnSpc>
              <a:spcBef>
                <a:spcPts val="0"/>
              </a:spcBef>
              <a:spcAft>
                <a:spcPts val="2900"/>
              </a:spcAft>
              <a:buClr>
                <a:schemeClr val="dk2"/>
              </a:buClr>
              <a:buSzPct val="100000"/>
              <a:defRPr sz="2500">
                <a:solidFill>
                  <a:schemeClr val="dk2"/>
                </a:solidFill>
              </a:defRPr>
            </a:lvl3pPr>
            <a:lvl4pPr>
              <a:lnSpc>
                <a:spcPct val="115000"/>
              </a:lnSpc>
              <a:spcBef>
                <a:spcPts val="0"/>
              </a:spcBef>
              <a:spcAft>
                <a:spcPts val="2900"/>
              </a:spcAft>
              <a:buClr>
                <a:schemeClr val="dk2"/>
              </a:buClr>
              <a:buSzPct val="100000"/>
              <a:defRPr sz="2500">
                <a:solidFill>
                  <a:schemeClr val="dk2"/>
                </a:solidFill>
              </a:defRPr>
            </a:lvl4pPr>
            <a:lvl5pPr>
              <a:lnSpc>
                <a:spcPct val="115000"/>
              </a:lnSpc>
              <a:spcBef>
                <a:spcPts val="0"/>
              </a:spcBef>
              <a:spcAft>
                <a:spcPts val="2900"/>
              </a:spcAft>
              <a:buClr>
                <a:schemeClr val="dk2"/>
              </a:buClr>
              <a:buSzPct val="100000"/>
              <a:defRPr sz="2500">
                <a:solidFill>
                  <a:schemeClr val="dk2"/>
                </a:solidFill>
              </a:defRPr>
            </a:lvl5pPr>
            <a:lvl6pPr>
              <a:lnSpc>
                <a:spcPct val="115000"/>
              </a:lnSpc>
              <a:spcBef>
                <a:spcPts val="0"/>
              </a:spcBef>
              <a:spcAft>
                <a:spcPts val="2900"/>
              </a:spcAft>
              <a:buClr>
                <a:schemeClr val="dk2"/>
              </a:buClr>
              <a:buSzPct val="100000"/>
              <a:defRPr sz="2500">
                <a:solidFill>
                  <a:schemeClr val="dk2"/>
                </a:solidFill>
              </a:defRPr>
            </a:lvl6pPr>
            <a:lvl7pPr>
              <a:lnSpc>
                <a:spcPct val="115000"/>
              </a:lnSpc>
              <a:spcBef>
                <a:spcPts val="0"/>
              </a:spcBef>
              <a:spcAft>
                <a:spcPts val="2900"/>
              </a:spcAft>
              <a:buClr>
                <a:schemeClr val="dk2"/>
              </a:buClr>
              <a:buSzPct val="100000"/>
              <a:defRPr sz="2500">
                <a:solidFill>
                  <a:schemeClr val="dk2"/>
                </a:solidFill>
              </a:defRPr>
            </a:lvl7pPr>
            <a:lvl8pPr>
              <a:lnSpc>
                <a:spcPct val="115000"/>
              </a:lnSpc>
              <a:spcBef>
                <a:spcPts val="0"/>
              </a:spcBef>
              <a:spcAft>
                <a:spcPts val="2900"/>
              </a:spcAft>
              <a:buClr>
                <a:schemeClr val="dk2"/>
              </a:buClr>
              <a:buSzPct val="100000"/>
              <a:defRPr sz="2500">
                <a:solidFill>
                  <a:schemeClr val="dk2"/>
                </a:solidFill>
              </a:defRPr>
            </a:lvl8pPr>
            <a:lvl9pPr>
              <a:lnSpc>
                <a:spcPct val="115000"/>
              </a:lnSpc>
              <a:spcBef>
                <a:spcPts val="0"/>
              </a:spcBef>
              <a:spcAft>
                <a:spcPts val="2900"/>
              </a:spcAft>
              <a:buClr>
                <a:schemeClr val="dk2"/>
              </a:buClr>
              <a:buSzPct val="100000"/>
              <a:defRPr sz="2500">
                <a:solidFill>
                  <a:schemeClr val="dk2"/>
                </a:solidFill>
              </a:defRPr>
            </a:lvl9pPr>
          </a:lstStyle>
          <a:p>
            <a:endParaRPr/>
          </a:p>
        </p:txBody>
      </p:sp>
      <p:sp>
        <p:nvSpPr>
          <p:cNvPr id="7" name="Shape 7"/>
          <p:cNvSpPr txBox="1">
            <a:spLocks noGrp="1"/>
          </p:cNvSpPr>
          <p:nvPr>
            <p:ph type="sldNum" idx="12"/>
          </p:nvPr>
        </p:nvSpPr>
        <p:spPr>
          <a:xfrm>
            <a:off x="14403178" y="9119179"/>
            <a:ext cx="932700" cy="769799"/>
          </a:xfrm>
          <a:prstGeom prst="rect">
            <a:avLst/>
          </a:prstGeom>
          <a:noFill/>
          <a:ln>
            <a:noFill/>
          </a:ln>
        </p:spPr>
        <p:txBody>
          <a:bodyPr lIns="163200" tIns="163200" rIns="163200" bIns="163200" anchor="ctr" anchorCtr="0">
            <a:noAutofit/>
          </a:bodyPr>
          <a:lstStyle/>
          <a:p>
            <a:pPr algn="r">
              <a:spcBef>
                <a:spcPts val="0"/>
              </a:spcBef>
              <a:buNone/>
            </a:pPr>
            <a:fld id="{00000000-1234-1234-1234-123412341234}" type="slidenum">
              <a:rPr lang="en-GB" sz="1800">
                <a:solidFill>
                  <a:schemeClr val="dk2"/>
                </a:solidFill>
              </a:rPr>
              <a:pPr algn="r">
                <a:spcBef>
                  <a:spcPts val="0"/>
                </a:spcBef>
                <a:buNone/>
              </a:pPr>
              <a:t>‹#›</a:t>
            </a:fld>
            <a:endParaRPr lang="en-GB" sz="18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3lywa/gcconnex.git"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3lywa.com/gc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2443808" y="331660"/>
            <a:ext cx="4881600" cy="737100"/>
          </a:xfrm>
          <a:prstGeom prst="rect">
            <a:avLst/>
          </a:prstGeom>
        </p:spPr>
        <p:txBody>
          <a:bodyPr lIns="163200" tIns="163200" rIns="163200" bIns="163200" anchor="b" anchorCtr="0">
            <a:noAutofit/>
          </a:bodyPr>
          <a:lstStyle/>
          <a:p>
            <a:pPr algn="l">
              <a:spcBef>
                <a:spcPts val="0"/>
              </a:spcBef>
              <a:buNone/>
            </a:pPr>
            <a:r>
              <a:rPr lang="en-GB" sz="4800" b="1" dirty="0">
                <a:effectLst>
                  <a:outerShdw blurRad="50800" dist="38100" dir="2700000" algn="tl" rotWithShape="0">
                    <a:prstClr val="black">
                      <a:alpha val="40000"/>
                    </a:prstClr>
                  </a:outerShdw>
                </a:effectLst>
              </a:rPr>
              <a:t>Lean </a:t>
            </a:r>
            <a:r>
              <a:rPr lang="en-GB" sz="4800" b="1" dirty="0" smtClean="0">
                <a:effectLst>
                  <a:outerShdw blurRad="50800" dist="38100" dir="2700000" algn="tl" rotWithShape="0">
                    <a:prstClr val="black">
                      <a:alpha val="40000"/>
                    </a:prstClr>
                  </a:outerShdw>
                </a:effectLst>
              </a:rPr>
              <a:t>Machine </a:t>
            </a:r>
            <a:endParaRPr lang="en-GB" sz="4800" b="1" dirty="0">
              <a:effectLst>
                <a:outerShdw blurRad="50800" dist="38100" dir="2700000" algn="tl" rotWithShape="0">
                  <a:prstClr val="black">
                    <a:alpha val="40000"/>
                  </a:prstClr>
                </a:outerShdw>
              </a:effectLst>
            </a:endParaRPr>
          </a:p>
        </p:txBody>
      </p:sp>
      <p:sp>
        <p:nvSpPr>
          <p:cNvPr id="54" name="Shape 54"/>
          <p:cNvSpPr txBox="1"/>
          <p:nvPr/>
        </p:nvSpPr>
        <p:spPr>
          <a:xfrm>
            <a:off x="804974" y="6905364"/>
            <a:ext cx="1378199" cy="500100"/>
          </a:xfrm>
          <a:prstGeom prst="rect">
            <a:avLst/>
          </a:prstGeom>
          <a:noFill/>
          <a:ln>
            <a:noFill/>
          </a:ln>
        </p:spPr>
        <p:txBody>
          <a:bodyPr lIns="91425" tIns="91425" rIns="91425" bIns="91425" anchor="t" anchorCtr="0">
            <a:noAutofit/>
          </a:bodyPr>
          <a:lstStyle/>
          <a:p>
            <a:pPr>
              <a:spcBef>
                <a:spcPts val="0"/>
              </a:spcBef>
              <a:buNone/>
            </a:pPr>
            <a:r>
              <a:rPr lang="en-GB" sz="2000" dirty="0">
                <a:ln w="0"/>
                <a:solidFill>
                  <a:schemeClr val="tx1"/>
                </a:solidFill>
                <a:effectLst>
                  <a:outerShdw blurRad="38100" dist="19050" dir="2700000" algn="tl" rotWithShape="0">
                    <a:schemeClr val="dk1">
                      <a:alpha val="40000"/>
                    </a:schemeClr>
                  </a:outerShdw>
                </a:effectLst>
              </a:rPr>
              <a:t>The Team</a:t>
            </a:r>
          </a:p>
        </p:txBody>
      </p:sp>
      <p:cxnSp>
        <p:nvCxnSpPr>
          <p:cNvPr id="61" name="Shape 61"/>
          <p:cNvCxnSpPr/>
          <p:nvPr/>
        </p:nvCxnSpPr>
        <p:spPr>
          <a:xfrm>
            <a:off x="871225" y="7333456"/>
            <a:ext cx="13749299" cy="0"/>
          </a:xfrm>
          <a:prstGeom prst="straightConnector1">
            <a:avLst/>
          </a:prstGeom>
          <a:noFill/>
          <a:ln w="9525" cap="flat" cmpd="sng">
            <a:solidFill>
              <a:schemeClr val="accent5"/>
            </a:solidFill>
            <a:prstDash val="solid"/>
            <a:round/>
            <a:headEnd type="none" w="lg" len="lg"/>
            <a:tailEnd type="none" w="lg" len="lg"/>
          </a:ln>
        </p:spPr>
      </p:cxnSp>
      <p:sp>
        <p:nvSpPr>
          <p:cNvPr id="62" name="Shape 62"/>
          <p:cNvSpPr txBox="1"/>
          <p:nvPr/>
        </p:nvSpPr>
        <p:spPr>
          <a:xfrm>
            <a:off x="881175" y="1770509"/>
            <a:ext cx="5291100" cy="4914875"/>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25" tIns="91425" rIns="91425" bIns="91425" anchor="t" anchorCtr="0">
            <a:noAutofit/>
          </a:bodyPr>
          <a:lstStyle/>
          <a:p>
            <a:pPr lvl="1"/>
            <a:r>
              <a:rPr lang="en-CA" sz="1600" dirty="0" smtClean="0"/>
              <a:t>This tool will facilitate communication and collaboration in project management across the government of Canada by providing increased visibility to the current status of projects and related tasks. By making work more visible, team members can easily identify backlog and opportunities for improvement. </a:t>
            </a:r>
          </a:p>
          <a:p>
            <a:pPr lvl="0">
              <a:spcBef>
                <a:spcPts val="0"/>
              </a:spcBef>
              <a:buNone/>
            </a:pPr>
            <a:endParaRPr lang="en-CA" sz="1600" dirty="0" smtClean="0"/>
          </a:p>
          <a:p>
            <a:pPr lvl="2"/>
            <a:r>
              <a:rPr lang="en-CA" sz="1600" dirty="0" smtClean="0"/>
              <a:t>The Lean Machine app provides a simple-to-use project management tool that will enable Government of Canada employees to better manage and collaborate on their projects and related tasks. </a:t>
            </a:r>
          </a:p>
          <a:p>
            <a:pPr lvl="2"/>
            <a:endParaRPr lang="en-CA" sz="1600" dirty="0" smtClean="0"/>
          </a:p>
          <a:p>
            <a:pPr lvl="2"/>
            <a:r>
              <a:rPr lang="en-CA" sz="1600" dirty="0" smtClean="0"/>
              <a:t>The tool is based on the principles of ‘LEAN Management’ and utilizes an automated KANBAN board  which makes work more visible. By making required, ongoing, and completed work more visible, users can better manage and monitor the progress of their projects. The tool also provides a resource/time tracking feature.</a:t>
            </a:r>
          </a:p>
          <a:p>
            <a:pPr lvl="0">
              <a:spcBef>
                <a:spcPts val="0"/>
              </a:spcBef>
              <a:buNone/>
            </a:pPr>
            <a:endParaRPr sz="1600" dirty="0"/>
          </a:p>
        </p:txBody>
      </p:sp>
      <p:sp>
        <p:nvSpPr>
          <p:cNvPr id="63" name="Shape 63"/>
          <p:cNvSpPr txBox="1"/>
          <p:nvPr/>
        </p:nvSpPr>
        <p:spPr>
          <a:xfrm>
            <a:off x="10934101" y="7470577"/>
            <a:ext cx="3696300" cy="245516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25" tIns="91425" rIns="91425" bIns="91425" anchor="t" anchorCtr="0">
            <a:noAutofit/>
          </a:bodyPr>
          <a:lstStyle/>
          <a:p>
            <a:pPr lvl="0" rtl="0">
              <a:spcBef>
                <a:spcPts val="0"/>
              </a:spcBef>
              <a:buNone/>
            </a:pPr>
            <a:r>
              <a:rPr lang="en-CA" sz="1600" dirty="0" smtClean="0"/>
              <a:t>Collaboration </a:t>
            </a:r>
            <a:r>
              <a:rPr lang="en-CA" sz="1600" dirty="0" smtClean="0"/>
              <a:t>is critical to successfully reconcile diverse skills to design and develop a lean-based approach to project management</a:t>
            </a:r>
            <a:r>
              <a:rPr lang="en-CA" sz="1600" dirty="0" smtClean="0"/>
              <a:t>.</a:t>
            </a:r>
          </a:p>
          <a:p>
            <a:pPr lvl="0" rtl="0">
              <a:spcBef>
                <a:spcPts val="0"/>
              </a:spcBef>
              <a:buNone/>
            </a:pPr>
            <a:endParaRPr lang="en-CA" sz="1600" dirty="0" smtClean="0"/>
          </a:p>
          <a:p>
            <a:pPr lvl="0" rtl="0">
              <a:spcBef>
                <a:spcPts val="0"/>
              </a:spcBef>
              <a:buNone/>
            </a:pPr>
            <a:r>
              <a:rPr lang="en-CA" sz="1600" b="1" dirty="0" smtClean="0"/>
              <a:t>Github</a:t>
            </a:r>
            <a:endParaRPr lang="en-CA" sz="1600" b="1" dirty="0"/>
          </a:p>
          <a:p>
            <a:pPr lvl="0"/>
            <a:r>
              <a:rPr lang="en-CA" sz="1600" dirty="0">
                <a:hlinkClick r:id="rId3"/>
              </a:rPr>
              <a:t>https://</a:t>
            </a:r>
            <a:r>
              <a:rPr lang="en-CA" sz="1600" dirty="0" smtClean="0">
                <a:hlinkClick r:id="rId3"/>
              </a:rPr>
              <a:t>github.com/3lywa/gcconnex.git</a:t>
            </a:r>
            <a:endParaRPr lang="en-CA" sz="1600" dirty="0" smtClean="0"/>
          </a:p>
          <a:p>
            <a:pPr lvl="0"/>
            <a:r>
              <a:rPr lang="en-CA" sz="1600" b="1" dirty="0" smtClean="0"/>
              <a:t>Demo </a:t>
            </a:r>
            <a:r>
              <a:rPr lang="en-CA" sz="1600" i="1" dirty="0" smtClean="0"/>
              <a:t>(sushi/</a:t>
            </a:r>
            <a:r>
              <a:rPr lang="en-CA" sz="1600" i="1" dirty="0" err="1" smtClean="0"/>
              <a:t>adminguy</a:t>
            </a:r>
            <a:r>
              <a:rPr lang="en-CA" sz="1600" i="1" dirty="0" smtClean="0"/>
              <a:t>)</a:t>
            </a:r>
          </a:p>
          <a:p>
            <a:pPr lvl="0"/>
            <a:r>
              <a:rPr lang="en-CA" sz="1600" dirty="0" smtClean="0">
                <a:hlinkClick r:id="rId4"/>
              </a:rPr>
              <a:t>http://www.3lywa.com/gcc/</a:t>
            </a:r>
            <a:endParaRPr lang="en-CA" sz="1600" dirty="0" smtClean="0"/>
          </a:p>
        </p:txBody>
      </p:sp>
      <p:sp>
        <p:nvSpPr>
          <p:cNvPr id="64" name="Shape 64"/>
          <p:cNvSpPr txBox="1"/>
          <p:nvPr/>
        </p:nvSpPr>
        <p:spPr>
          <a:xfrm>
            <a:off x="12710900" y="827635"/>
            <a:ext cx="2262300" cy="54748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91425" tIns="91425" rIns="91425" bIns="91425" anchor="t" anchorCtr="0">
            <a:noAutofit/>
          </a:bodyPr>
          <a:lstStyle/>
          <a:p>
            <a:pPr lvl="0" rtl="0">
              <a:spcBef>
                <a:spcPts val="0"/>
              </a:spcBef>
              <a:buNone/>
            </a:pPr>
            <a:r>
              <a:rPr lang="en-GB" sz="1800" i="1" dirty="0">
                <a:ln w="0">
                  <a:noFill/>
                </a:ln>
                <a:solidFill>
                  <a:schemeClr val="tx1"/>
                </a:solidFill>
              </a:rPr>
              <a:t>#</a:t>
            </a:r>
            <a:r>
              <a:rPr lang="en-GB" sz="1800" i="1" dirty="0" err="1" smtClean="0">
                <a:ln w="0">
                  <a:noFill/>
                </a:ln>
                <a:solidFill>
                  <a:schemeClr val="tx1"/>
                </a:solidFill>
              </a:rPr>
              <a:t>CodeGCconnex</a:t>
            </a:r>
            <a:endParaRPr lang="en-GB" sz="1800" i="1" dirty="0" smtClean="0">
              <a:ln w="0">
                <a:noFill/>
              </a:ln>
              <a:solidFill>
                <a:schemeClr val="tx1"/>
              </a:solidFill>
            </a:endParaRPr>
          </a:p>
        </p:txBody>
      </p:sp>
      <p:sp>
        <p:nvSpPr>
          <p:cNvPr id="65" name="Shape 65"/>
          <p:cNvSpPr txBox="1"/>
          <p:nvPr/>
        </p:nvSpPr>
        <p:spPr>
          <a:xfrm>
            <a:off x="2587824" y="852736"/>
            <a:ext cx="4231121" cy="504056"/>
          </a:xfrm>
          <a:prstGeom prst="rect">
            <a:avLst/>
          </a:prstGeom>
          <a:noFill/>
          <a:ln>
            <a:noFill/>
          </a:ln>
        </p:spPr>
        <p:txBody>
          <a:bodyPr lIns="91425" tIns="91425" rIns="91425" bIns="91425" anchor="t" anchorCtr="0">
            <a:noAutofit/>
          </a:bodyPr>
          <a:lstStyle/>
          <a:p>
            <a:pPr lvl="0" rtl="0">
              <a:spcBef>
                <a:spcPts val="0"/>
              </a:spcBef>
              <a:buNone/>
            </a:pPr>
            <a:r>
              <a:rPr lang="en-GB" sz="2000" dirty="0" smtClean="0">
                <a:ln w="0"/>
                <a:solidFill>
                  <a:schemeClr val="tx1"/>
                </a:solidFill>
                <a:effectLst>
                  <a:outerShdw blurRad="38100" dist="19050" dir="2700000" algn="tl" rotWithShape="0">
                    <a:schemeClr val="dk1">
                      <a:alpha val="40000"/>
                    </a:schemeClr>
                  </a:outerShdw>
                </a:effectLst>
              </a:rPr>
              <a:t>The ‘Open Source’ </a:t>
            </a:r>
            <a:r>
              <a:rPr lang="en-GB" sz="2000" dirty="0" smtClean="0">
                <a:ln w="0"/>
                <a:solidFill>
                  <a:schemeClr val="tx1"/>
                </a:solidFill>
                <a:effectLst>
                  <a:outerShdw blurRad="38100" dist="19050" dir="2700000" algn="tl" rotWithShape="0">
                    <a:schemeClr val="dk1">
                      <a:alpha val="40000"/>
                    </a:schemeClr>
                  </a:outerShdw>
                </a:effectLst>
              </a:rPr>
              <a:t>Product</a:t>
            </a:r>
            <a:endParaRPr lang="en-GB" sz="2000" dirty="0">
              <a:ln w="0"/>
              <a:solidFill>
                <a:schemeClr val="tx1"/>
              </a:solidFill>
              <a:effectLst>
                <a:outerShdw blurRad="38100" dist="19050" dir="2700000" algn="tl" rotWithShape="0">
                  <a:schemeClr val="dk1">
                    <a:alpha val="40000"/>
                  </a:schemeClr>
                </a:outerShdw>
              </a:effectLst>
            </a:endParaRPr>
          </a:p>
        </p:txBody>
      </p:sp>
      <p:cxnSp>
        <p:nvCxnSpPr>
          <p:cNvPr id="66" name="Shape 66"/>
          <p:cNvCxnSpPr/>
          <p:nvPr/>
        </p:nvCxnSpPr>
        <p:spPr>
          <a:xfrm>
            <a:off x="859632" y="1572816"/>
            <a:ext cx="13749299" cy="0"/>
          </a:xfrm>
          <a:prstGeom prst="straightConnector1">
            <a:avLst/>
          </a:prstGeom>
          <a:noFill/>
          <a:ln w="9525" cap="flat" cmpd="sng">
            <a:solidFill>
              <a:schemeClr val="accent5"/>
            </a:solidFill>
            <a:prstDash val="solid"/>
            <a:round/>
            <a:headEnd type="none" w="lg" len="lg"/>
            <a:tailEnd type="none" w="lg" len="lg"/>
          </a:ln>
        </p:spPr>
      </p:cxnSp>
      <p:pic>
        <p:nvPicPr>
          <p:cNvPr id="1028" name="Picture 4"/>
          <p:cNvPicPr>
            <a:picLocks noChangeAspect="1" noChangeArrowheads="1"/>
          </p:cNvPicPr>
          <p:nvPr/>
        </p:nvPicPr>
        <p:blipFill>
          <a:blip r:embed="rId5"/>
          <a:srcRect/>
          <a:stretch>
            <a:fillRect/>
          </a:stretch>
        </p:blipFill>
        <p:spPr bwMode="auto">
          <a:xfrm>
            <a:off x="881175" y="205374"/>
            <a:ext cx="1504950" cy="1343025"/>
          </a:xfrm>
          <a:prstGeom prst="rect">
            <a:avLst/>
          </a:prstGeom>
          <a:ln>
            <a:headEnd/>
            <a:tailEnd/>
          </a:ln>
        </p:spPr>
        <p:style>
          <a:lnRef idx="1">
            <a:schemeClr val="accent1"/>
          </a:lnRef>
          <a:fillRef idx="2">
            <a:schemeClr val="accent1"/>
          </a:fillRef>
          <a:effectRef idx="1">
            <a:schemeClr val="accent1"/>
          </a:effectRef>
          <a:fontRef idx="minor">
            <a:schemeClr val="dk1"/>
          </a:fontRef>
        </p:style>
      </p:pic>
      <p:graphicFrame>
        <p:nvGraphicFramePr>
          <p:cNvPr id="4" name="Table 3"/>
          <p:cNvGraphicFramePr>
            <a:graphicFrameLocks noGrp="1"/>
          </p:cNvGraphicFramePr>
          <p:nvPr>
            <p:extLst>
              <p:ext uri="{D42A27DB-BD31-4B8C-83A1-F6EECF244321}">
                <p14:modId xmlns:p14="http://schemas.microsoft.com/office/powerpoint/2010/main" val="1066251928"/>
              </p:ext>
            </p:extLst>
          </p:nvPr>
        </p:nvGraphicFramePr>
        <p:xfrm>
          <a:off x="881175" y="7499682"/>
          <a:ext cx="9843552" cy="2194560"/>
        </p:xfrm>
        <a:graphic>
          <a:graphicData uri="http://schemas.openxmlformats.org/drawingml/2006/table">
            <a:tbl>
              <a:tblPr firstRow="1" bandRow="1">
                <a:tableStyleId>{2D5ABB26-0587-4C30-8999-92F81FD0307C}</a:tableStyleId>
              </a:tblPr>
              <a:tblGrid>
                <a:gridCol w="3722873"/>
                <a:gridCol w="3312368"/>
                <a:gridCol w="2808311"/>
              </a:tblGrid>
              <a:tr h="370840">
                <a:tc>
                  <a:txBody>
                    <a:bodyPr/>
                    <a:lstStyle/>
                    <a:p>
                      <a:pPr fontAlgn="t"/>
                      <a:r>
                        <a:rPr lang="en-CA" b="1" dirty="0" smtClean="0"/>
                        <a:t>Ali Al-Munayer</a:t>
                      </a:r>
                    </a:p>
                    <a:p>
                      <a:pPr fontAlgn="t"/>
                      <a:r>
                        <a:rPr lang="en-CA" dirty="0" smtClean="0"/>
                        <a:t>CSC</a:t>
                      </a:r>
                      <a:br>
                        <a:rPr lang="en-CA" dirty="0" smtClean="0"/>
                      </a:br>
                      <a:r>
                        <a:rPr lang="en-CA" dirty="0" smtClean="0"/>
                        <a:t>Lead Developer</a:t>
                      </a:r>
                    </a:p>
                  </a:txBody>
                  <a:tcPr/>
                </a:tc>
                <a:tc>
                  <a:txBody>
                    <a:bodyPr/>
                    <a:lstStyle/>
                    <a:p>
                      <a:pPr fontAlgn="t"/>
                      <a:r>
                        <a:rPr lang="en-CA" b="1" dirty="0" err="1" smtClean="0"/>
                        <a:t>Sushanth</a:t>
                      </a:r>
                      <a:r>
                        <a:rPr lang="en-CA" b="1" dirty="0" smtClean="0"/>
                        <a:t> </a:t>
                      </a:r>
                      <a:r>
                        <a:rPr lang="en-CA" b="1" dirty="0" err="1" smtClean="0"/>
                        <a:t>Sankaran</a:t>
                      </a:r>
                      <a:endParaRPr lang="en-CA" b="1" dirty="0" smtClean="0"/>
                    </a:p>
                    <a:p>
                      <a:pPr fontAlgn="t"/>
                      <a:r>
                        <a:rPr lang="en-CA" dirty="0" smtClean="0"/>
                        <a:t>PSPC</a:t>
                      </a:r>
                    </a:p>
                    <a:p>
                      <a:pPr fontAlgn="t"/>
                      <a:r>
                        <a:rPr lang="en-CA" dirty="0" smtClean="0"/>
                        <a:t>Tester/Developer/Non-</a:t>
                      </a:r>
                      <a:r>
                        <a:rPr lang="en-CA" dirty="0" err="1" smtClean="0"/>
                        <a:t>GCconnex</a:t>
                      </a:r>
                      <a:r>
                        <a:rPr lang="en-CA" dirty="0" smtClean="0"/>
                        <a:t> User</a:t>
                      </a:r>
                    </a:p>
                  </a:txBody>
                  <a:tcPr/>
                </a:tc>
                <a:tc rowSpan="3">
                  <a:txBody>
                    <a:bodyPr/>
                    <a:lstStyle/>
                    <a:p>
                      <a:pPr fontAlgn="t"/>
                      <a:r>
                        <a:rPr lang="en-CA" b="1" dirty="0" smtClean="0"/>
                        <a:t>Adrianne Lee</a:t>
                      </a:r>
                    </a:p>
                    <a:p>
                      <a:pPr fontAlgn="t"/>
                      <a:r>
                        <a:rPr lang="en-CA" dirty="0" smtClean="0"/>
                        <a:t>Service Can</a:t>
                      </a:r>
                    </a:p>
                    <a:p>
                      <a:pPr fontAlgn="t"/>
                      <a:r>
                        <a:rPr lang="en-CA" dirty="0" smtClean="0"/>
                        <a:t>UX designer</a:t>
                      </a:r>
                    </a:p>
                  </a:txBody>
                  <a:tcPr/>
                </a:tc>
              </a:tr>
              <a:tr h="370840">
                <a:tc>
                  <a:txBody>
                    <a:bodyPr/>
                    <a:lstStyle/>
                    <a:p>
                      <a:pPr fontAlgn="t"/>
                      <a:r>
                        <a:rPr lang="en-CA" b="1" dirty="0" smtClean="0"/>
                        <a:t>Terry Kelly </a:t>
                      </a:r>
                    </a:p>
                    <a:p>
                      <a:pPr fontAlgn="t"/>
                      <a:r>
                        <a:rPr lang="en-CA" dirty="0" smtClean="0"/>
                        <a:t>TBS</a:t>
                      </a:r>
                      <a:br>
                        <a:rPr lang="en-CA" dirty="0" smtClean="0"/>
                      </a:br>
                      <a:r>
                        <a:rPr lang="en-CA" dirty="0" smtClean="0"/>
                        <a:t>Communications and </a:t>
                      </a:r>
                      <a:r>
                        <a:rPr lang="en-CA" dirty="0" err="1" smtClean="0"/>
                        <a:t>GCconnex</a:t>
                      </a:r>
                      <a:r>
                        <a:rPr lang="en-CA" dirty="0" smtClean="0"/>
                        <a:t> expert</a:t>
                      </a:r>
                    </a:p>
                  </a:txBody>
                  <a:tcPr/>
                </a:tc>
                <a:tc>
                  <a:txBody>
                    <a:bodyPr/>
                    <a:lstStyle/>
                    <a:p>
                      <a:pPr fontAlgn="t"/>
                      <a:r>
                        <a:rPr lang="en-CA" b="1" dirty="0" smtClean="0"/>
                        <a:t>Eugene </a:t>
                      </a:r>
                      <a:r>
                        <a:rPr lang="en-CA" b="1" dirty="0" err="1" smtClean="0"/>
                        <a:t>Omboli</a:t>
                      </a:r>
                      <a:endParaRPr lang="en-CA" b="1" dirty="0" smtClean="0"/>
                    </a:p>
                    <a:p>
                      <a:pPr fontAlgn="t"/>
                      <a:r>
                        <a:rPr lang="en-CA" dirty="0" smtClean="0"/>
                        <a:t>PSPC</a:t>
                      </a:r>
                    </a:p>
                    <a:p>
                      <a:pPr fontAlgn="t"/>
                      <a:r>
                        <a:rPr lang="en-CA" dirty="0" smtClean="0"/>
                        <a:t>Strategic thinker and project manager</a:t>
                      </a:r>
                    </a:p>
                  </a:txBody>
                  <a:tcPr/>
                </a:tc>
                <a:tc vMerge="1">
                  <a:txBody>
                    <a:bodyPr/>
                    <a:lstStyle/>
                    <a:p>
                      <a:endParaRPr lang="en-CA" dirty="0"/>
                    </a:p>
                  </a:txBody>
                  <a:tcPr/>
                </a:tc>
              </a:tr>
              <a:tr h="370840">
                <a:tc>
                  <a:txBody>
                    <a:bodyPr/>
                    <a:lstStyle/>
                    <a:p>
                      <a:pPr fontAlgn="t"/>
                      <a:r>
                        <a:rPr lang="en-CA" b="1" dirty="0" smtClean="0"/>
                        <a:t>Rima </a:t>
                      </a:r>
                      <a:r>
                        <a:rPr lang="en-CA" b="1" dirty="0" err="1" smtClean="0"/>
                        <a:t>Sakr</a:t>
                      </a:r>
                      <a:endParaRPr lang="en-CA" b="1" dirty="0" smtClean="0"/>
                    </a:p>
                    <a:p>
                      <a:pPr fontAlgn="t"/>
                      <a:r>
                        <a:rPr lang="en-CA" dirty="0" smtClean="0"/>
                        <a:t>TBS</a:t>
                      </a:r>
                      <a:br>
                        <a:rPr lang="en-CA" dirty="0" smtClean="0"/>
                      </a:br>
                      <a:r>
                        <a:rPr lang="en-CA" dirty="0" err="1" smtClean="0"/>
                        <a:t>GCconnex</a:t>
                      </a:r>
                      <a:r>
                        <a:rPr lang="en-CA" dirty="0" smtClean="0"/>
                        <a:t> and Project Management expert</a:t>
                      </a:r>
                    </a:p>
                  </a:txBody>
                  <a:tcPr/>
                </a:tc>
                <a:tc>
                  <a:txBody>
                    <a:bodyPr/>
                    <a:lstStyle/>
                    <a:p>
                      <a:pPr fontAlgn="t"/>
                      <a:r>
                        <a:rPr lang="en-CA" b="1" dirty="0" err="1" smtClean="0"/>
                        <a:t>Shantia</a:t>
                      </a:r>
                      <a:r>
                        <a:rPr lang="en-CA" b="1" dirty="0" smtClean="0"/>
                        <a:t> Thompson</a:t>
                      </a:r>
                    </a:p>
                    <a:p>
                      <a:pPr fontAlgn="t"/>
                      <a:r>
                        <a:rPr lang="en-CA" dirty="0" smtClean="0"/>
                        <a:t>CSC</a:t>
                      </a:r>
                    </a:p>
                    <a:p>
                      <a:pPr fontAlgn="t"/>
                      <a:r>
                        <a:rPr lang="en-CA" dirty="0" smtClean="0"/>
                        <a:t>Project Management Expert </a:t>
                      </a:r>
                      <a:endParaRPr lang="en-CA" b="1" dirty="0" smtClean="0"/>
                    </a:p>
                  </a:txBody>
                  <a:tcPr/>
                </a:tc>
                <a:tc vMerge="1">
                  <a:txBody>
                    <a:bodyPr/>
                    <a:lstStyle/>
                    <a:p>
                      <a:endParaRPr lang="en-CA" dirty="0"/>
                    </a:p>
                  </a:txBody>
                  <a:tcPr/>
                </a:tc>
              </a:tr>
            </a:tbl>
          </a:graphicData>
        </a:graphic>
      </p:graphicFrame>
      <p:pic>
        <p:nvPicPr>
          <p:cNvPr id="6" name="Picture 5"/>
          <p:cNvPicPr>
            <a:picLocks noChangeAspect="1"/>
          </p:cNvPicPr>
          <p:nvPr/>
        </p:nvPicPr>
        <p:blipFill rotWithShape="1">
          <a:blip r:embed="rId6"/>
          <a:srcRect t="1" b="41375"/>
          <a:stretch/>
        </p:blipFill>
        <p:spPr>
          <a:xfrm>
            <a:off x="6278434" y="4907394"/>
            <a:ext cx="8313356" cy="18000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7"/>
          <a:stretch>
            <a:fillRect/>
          </a:stretch>
        </p:blipFill>
        <p:spPr>
          <a:xfrm>
            <a:off x="6278433" y="1817763"/>
            <a:ext cx="8313357" cy="2995413"/>
          </a:xfrm>
          <a:prstGeom prst="rect">
            <a:avLst/>
          </a:prstGeom>
          <a:ln>
            <a:noFill/>
          </a:ln>
          <a:effectLst>
            <a:outerShdw blurRad="190500" algn="tl" rotWithShape="0">
              <a:srgbClr val="000000">
                <a:alpha val="70000"/>
              </a:srgbClr>
            </a:outerShdw>
          </a:effectLst>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Shape 53"/>
          <p:cNvSpPr txBox="1">
            <a:spLocks/>
          </p:cNvSpPr>
          <p:nvPr/>
        </p:nvSpPr>
        <p:spPr>
          <a:xfrm>
            <a:off x="2443808" y="331660"/>
            <a:ext cx="4881600" cy="737100"/>
          </a:xfrm>
          <a:prstGeom prst="rect">
            <a:avLst/>
          </a:prstGeom>
        </p:spPr>
        <p:txBody>
          <a:bodyPr lIns="163200" tIns="163200" rIns="163200" bIns="163200"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r>
              <a:rPr lang="en-GB" sz="4800" b="1" smtClean="0">
                <a:effectLst>
                  <a:outerShdw blurRad="50800" dist="38100" dir="2700000" algn="tl" rotWithShape="0">
                    <a:prstClr val="black">
                      <a:alpha val="40000"/>
                    </a:prstClr>
                  </a:outerShdw>
                </a:effectLst>
              </a:rPr>
              <a:t>Lean Machine </a:t>
            </a:r>
            <a:endParaRPr lang="en-GB" sz="4800" b="1" dirty="0">
              <a:effectLst>
                <a:outerShdw blurRad="50800" dist="38100" dir="2700000" algn="tl" rotWithShape="0">
                  <a:prstClr val="black">
                    <a:alpha val="40000"/>
                  </a:prstClr>
                </a:outerShdw>
              </a:effectLst>
            </a:endParaRPr>
          </a:p>
        </p:txBody>
      </p:sp>
      <p:sp>
        <p:nvSpPr>
          <p:cNvPr id="5" name="Shape 65"/>
          <p:cNvSpPr txBox="1"/>
          <p:nvPr/>
        </p:nvSpPr>
        <p:spPr>
          <a:xfrm>
            <a:off x="2587824" y="852736"/>
            <a:ext cx="4231121" cy="504056"/>
          </a:xfrm>
          <a:prstGeom prst="rect">
            <a:avLst/>
          </a:prstGeom>
          <a:noFill/>
          <a:ln>
            <a:noFill/>
          </a:ln>
        </p:spPr>
        <p:txBody>
          <a:bodyPr lIns="91425" tIns="91425" rIns="91425" bIns="91425" anchor="t" anchorCtr="0">
            <a:noAutofit/>
          </a:bodyPr>
          <a:lstStyle/>
          <a:p>
            <a:pPr lvl="0" rtl="0">
              <a:spcBef>
                <a:spcPts val="0"/>
              </a:spcBef>
              <a:buNone/>
            </a:pPr>
            <a:r>
              <a:rPr lang="en-GB" sz="2000" dirty="0" err="1" smtClean="0">
                <a:ln w="0"/>
                <a:solidFill>
                  <a:schemeClr val="tx1"/>
                </a:solidFill>
                <a:effectLst>
                  <a:outerShdw blurRad="38100" dist="19050" dir="2700000" algn="tl" rotWithShape="0">
                    <a:schemeClr val="dk1">
                      <a:alpha val="40000"/>
                    </a:schemeClr>
                  </a:outerShdw>
                </a:effectLst>
              </a:rPr>
              <a:t>GCconnex</a:t>
            </a:r>
            <a:r>
              <a:rPr lang="en-GB" sz="2000" dirty="0" smtClean="0">
                <a:ln w="0"/>
                <a:solidFill>
                  <a:schemeClr val="tx1"/>
                </a:solidFill>
                <a:effectLst>
                  <a:outerShdw blurRad="38100" dist="19050" dir="2700000" algn="tl" rotWithShape="0">
                    <a:schemeClr val="dk1">
                      <a:alpha val="40000"/>
                    </a:schemeClr>
                  </a:outerShdw>
                </a:effectLst>
              </a:rPr>
              <a:t> Plug-In</a:t>
            </a:r>
            <a:endParaRPr lang="en-GB" sz="2000" dirty="0">
              <a:ln w="0"/>
              <a:solidFill>
                <a:schemeClr val="tx1"/>
              </a:solidFill>
              <a:effectLst>
                <a:outerShdw blurRad="38100" dist="19050" dir="2700000" algn="tl" rotWithShape="0">
                  <a:schemeClr val="dk1">
                    <a:alpha val="40000"/>
                  </a:schemeClr>
                </a:outerShdw>
              </a:effectLst>
            </a:endParaRPr>
          </a:p>
        </p:txBody>
      </p:sp>
      <p:pic>
        <p:nvPicPr>
          <p:cNvPr id="6" name="Picture 4"/>
          <p:cNvPicPr>
            <a:picLocks noChangeAspect="1" noChangeArrowheads="1"/>
          </p:cNvPicPr>
          <p:nvPr/>
        </p:nvPicPr>
        <p:blipFill>
          <a:blip r:embed="rId2"/>
          <a:srcRect/>
          <a:stretch>
            <a:fillRect/>
          </a:stretch>
        </p:blipFill>
        <p:spPr bwMode="auto">
          <a:xfrm>
            <a:off x="881175" y="205374"/>
            <a:ext cx="1504950" cy="1343025"/>
          </a:xfrm>
          <a:prstGeom prst="rect">
            <a:avLst/>
          </a:prstGeom>
          <a:ln>
            <a:headEnd/>
            <a:tailEnd/>
          </a:ln>
        </p:spPr>
        <p:style>
          <a:lnRef idx="1">
            <a:schemeClr val="accent1"/>
          </a:lnRef>
          <a:fillRef idx="2">
            <a:schemeClr val="accent1"/>
          </a:fillRef>
          <a:effectRef idx="1">
            <a:schemeClr val="accent1"/>
          </a:effectRef>
          <a:fontRef idx="minor">
            <a:schemeClr val="dk1"/>
          </a:fontRef>
        </p:style>
      </p:pic>
      <p:pic>
        <p:nvPicPr>
          <p:cNvPr id="3" name="Picture 2"/>
          <p:cNvPicPr>
            <a:picLocks noChangeAspect="1"/>
          </p:cNvPicPr>
          <p:nvPr/>
        </p:nvPicPr>
        <p:blipFill>
          <a:blip r:embed="rId3"/>
          <a:stretch>
            <a:fillRect/>
          </a:stretch>
        </p:blipFill>
        <p:spPr>
          <a:xfrm>
            <a:off x="881175" y="1877868"/>
            <a:ext cx="14233686" cy="610366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Shape 53"/>
          <p:cNvSpPr txBox="1">
            <a:spLocks/>
          </p:cNvSpPr>
          <p:nvPr/>
        </p:nvSpPr>
        <p:spPr>
          <a:xfrm>
            <a:off x="2443808" y="331660"/>
            <a:ext cx="4881600" cy="737100"/>
          </a:xfrm>
          <a:prstGeom prst="rect">
            <a:avLst/>
          </a:prstGeom>
        </p:spPr>
        <p:txBody>
          <a:bodyPr lIns="163200" tIns="163200" rIns="163200" bIns="163200"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r>
              <a:rPr lang="en-GB" sz="4800" b="1" smtClean="0">
                <a:effectLst>
                  <a:outerShdw blurRad="50800" dist="38100" dir="2700000" algn="tl" rotWithShape="0">
                    <a:prstClr val="black">
                      <a:alpha val="40000"/>
                    </a:prstClr>
                  </a:outerShdw>
                </a:effectLst>
              </a:rPr>
              <a:t>Lean Machine </a:t>
            </a:r>
            <a:endParaRPr lang="en-GB" sz="4800" b="1" dirty="0">
              <a:effectLst>
                <a:outerShdw blurRad="50800" dist="38100" dir="2700000" algn="tl" rotWithShape="0">
                  <a:prstClr val="black">
                    <a:alpha val="40000"/>
                  </a:prstClr>
                </a:outerShdw>
              </a:effectLst>
            </a:endParaRPr>
          </a:p>
        </p:txBody>
      </p:sp>
      <p:sp>
        <p:nvSpPr>
          <p:cNvPr id="7" name="Shape 65"/>
          <p:cNvSpPr txBox="1"/>
          <p:nvPr/>
        </p:nvSpPr>
        <p:spPr>
          <a:xfrm>
            <a:off x="2587824" y="852736"/>
            <a:ext cx="4231121" cy="504056"/>
          </a:xfrm>
          <a:prstGeom prst="rect">
            <a:avLst/>
          </a:prstGeom>
          <a:noFill/>
          <a:ln>
            <a:noFill/>
          </a:ln>
        </p:spPr>
        <p:txBody>
          <a:bodyPr lIns="91425" tIns="91425" rIns="91425" bIns="91425" anchor="t" anchorCtr="0">
            <a:noAutofit/>
          </a:bodyPr>
          <a:lstStyle/>
          <a:p>
            <a:pPr lvl="0" rtl="0">
              <a:spcBef>
                <a:spcPts val="0"/>
              </a:spcBef>
              <a:buNone/>
            </a:pPr>
            <a:r>
              <a:rPr lang="en-GB" sz="2000" dirty="0" err="1" smtClean="0">
                <a:ln w="0"/>
                <a:solidFill>
                  <a:schemeClr val="tx1"/>
                </a:solidFill>
                <a:effectLst>
                  <a:outerShdw blurRad="38100" dist="19050" dir="2700000" algn="tl" rotWithShape="0">
                    <a:schemeClr val="dk1">
                      <a:alpha val="40000"/>
                    </a:schemeClr>
                  </a:outerShdw>
                </a:effectLst>
              </a:rPr>
              <a:t>Kanboard</a:t>
            </a:r>
            <a:r>
              <a:rPr lang="en-GB" sz="2000" dirty="0" smtClean="0">
                <a:ln w="0"/>
                <a:solidFill>
                  <a:schemeClr val="tx1"/>
                </a:solidFill>
                <a:effectLst>
                  <a:outerShdw blurRad="38100" dist="19050" dir="2700000" algn="tl" rotWithShape="0">
                    <a:schemeClr val="dk1">
                      <a:alpha val="40000"/>
                    </a:schemeClr>
                  </a:outerShdw>
                </a:effectLst>
              </a:rPr>
              <a:t> Solution</a:t>
            </a:r>
            <a:endParaRPr lang="en-GB" sz="2000" dirty="0">
              <a:ln w="0"/>
              <a:solidFill>
                <a:schemeClr val="tx1"/>
              </a:solidFill>
              <a:effectLst>
                <a:outerShdw blurRad="38100" dist="19050" dir="2700000" algn="tl" rotWithShape="0">
                  <a:schemeClr val="dk1">
                    <a:alpha val="40000"/>
                  </a:schemeClr>
                </a:outerShdw>
              </a:effectLst>
            </a:endParaRPr>
          </a:p>
        </p:txBody>
      </p:sp>
      <p:pic>
        <p:nvPicPr>
          <p:cNvPr id="8" name="Picture 4"/>
          <p:cNvPicPr>
            <a:picLocks noChangeAspect="1" noChangeArrowheads="1"/>
          </p:cNvPicPr>
          <p:nvPr/>
        </p:nvPicPr>
        <p:blipFill>
          <a:blip r:embed="rId3"/>
          <a:srcRect/>
          <a:stretch>
            <a:fillRect/>
          </a:stretch>
        </p:blipFill>
        <p:spPr bwMode="auto">
          <a:xfrm>
            <a:off x="881175" y="205374"/>
            <a:ext cx="1504950" cy="1343025"/>
          </a:xfrm>
          <a:prstGeom prst="rect">
            <a:avLst/>
          </a:prstGeom>
          <a:ln>
            <a:headEnd/>
            <a:tailEnd/>
          </a:ln>
        </p:spPr>
        <p:style>
          <a:lnRef idx="1">
            <a:schemeClr val="accent1"/>
          </a:lnRef>
          <a:fillRef idx="2">
            <a:schemeClr val="accent1"/>
          </a:fillRef>
          <a:effectRef idx="1">
            <a:schemeClr val="accent1"/>
          </a:effectRef>
          <a:fontRef idx="minor">
            <a:schemeClr val="dk1"/>
          </a:fontRef>
        </p:style>
      </p:pic>
      <p:pic>
        <p:nvPicPr>
          <p:cNvPr id="3" name="Picture 2"/>
          <p:cNvPicPr>
            <a:picLocks noChangeAspect="1"/>
          </p:cNvPicPr>
          <p:nvPr/>
        </p:nvPicPr>
        <p:blipFill>
          <a:blip r:embed="rId4"/>
          <a:stretch>
            <a:fillRect/>
          </a:stretch>
        </p:blipFill>
        <p:spPr>
          <a:xfrm>
            <a:off x="860264" y="1846242"/>
            <a:ext cx="14362083" cy="527119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1175" y="1850434"/>
            <a:ext cx="13876001" cy="7978700"/>
          </a:xfrm>
          <a:prstGeom prst="rect">
            <a:avLst/>
          </a:prstGeom>
          <a:ln>
            <a:noFill/>
          </a:ln>
          <a:effectLst>
            <a:outerShdw blurRad="190500" algn="tl" rotWithShape="0">
              <a:srgbClr val="000000">
                <a:alpha val="70000"/>
              </a:srgbClr>
            </a:outerShdw>
          </a:effectLst>
        </p:spPr>
      </p:pic>
      <p:sp>
        <p:nvSpPr>
          <p:cNvPr id="4" name="Shape 53"/>
          <p:cNvSpPr txBox="1">
            <a:spLocks/>
          </p:cNvSpPr>
          <p:nvPr/>
        </p:nvSpPr>
        <p:spPr>
          <a:xfrm>
            <a:off x="2443808" y="331660"/>
            <a:ext cx="4881600" cy="737100"/>
          </a:xfrm>
          <a:prstGeom prst="rect">
            <a:avLst/>
          </a:prstGeom>
        </p:spPr>
        <p:txBody>
          <a:bodyPr lIns="163200" tIns="163200" rIns="163200" bIns="163200"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r>
              <a:rPr lang="en-GB" sz="4800" b="1" smtClean="0">
                <a:effectLst>
                  <a:outerShdw blurRad="50800" dist="38100" dir="2700000" algn="tl" rotWithShape="0">
                    <a:prstClr val="black">
                      <a:alpha val="40000"/>
                    </a:prstClr>
                  </a:outerShdw>
                </a:effectLst>
              </a:rPr>
              <a:t>Lean Machine </a:t>
            </a:r>
            <a:endParaRPr lang="en-GB" sz="4800" b="1" dirty="0">
              <a:effectLst>
                <a:outerShdw blurRad="50800" dist="38100" dir="2700000" algn="tl" rotWithShape="0">
                  <a:prstClr val="black">
                    <a:alpha val="40000"/>
                  </a:prstClr>
                </a:outerShdw>
              </a:effectLst>
            </a:endParaRPr>
          </a:p>
        </p:txBody>
      </p:sp>
      <p:sp>
        <p:nvSpPr>
          <p:cNvPr id="5" name="Shape 65"/>
          <p:cNvSpPr txBox="1"/>
          <p:nvPr/>
        </p:nvSpPr>
        <p:spPr>
          <a:xfrm>
            <a:off x="2587824" y="852736"/>
            <a:ext cx="4231121" cy="504056"/>
          </a:xfrm>
          <a:prstGeom prst="rect">
            <a:avLst/>
          </a:prstGeom>
          <a:noFill/>
          <a:ln>
            <a:noFill/>
          </a:ln>
        </p:spPr>
        <p:txBody>
          <a:bodyPr lIns="91425" tIns="91425" rIns="91425" bIns="91425" anchor="t" anchorCtr="0">
            <a:noAutofit/>
          </a:bodyPr>
          <a:lstStyle/>
          <a:p>
            <a:pPr lvl="0" rtl="0">
              <a:spcBef>
                <a:spcPts val="0"/>
              </a:spcBef>
              <a:buNone/>
            </a:pPr>
            <a:r>
              <a:rPr lang="en-GB" sz="2000" dirty="0" smtClean="0">
                <a:ln w="0"/>
                <a:solidFill>
                  <a:schemeClr val="tx1"/>
                </a:solidFill>
                <a:effectLst>
                  <a:outerShdw blurRad="38100" dist="19050" dir="2700000" algn="tl" rotWithShape="0">
                    <a:schemeClr val="dk1">
                      <a:alpha val="40000"/>
                    </a:schemeClr>
                  </a:outerShdw>
                </a:effectLst>
              </a:rPr>
              <a:t>Resource Calculator</a:t>
            </a:r>
            <a:endParaRPr lang="en-GB" sz="2000" dirty="0">
              <a:ln w="0"/>
              <a:solidFill>
                <a:schemeClr val="tx1"/>
              </a:solidFill>
              <a:effectLst>
                <a:outerShdw blurRad="38100" dist="19050" dir="2700000" algn="tl" rotWithShape="0">
                  <a:schemeClr val="dk1">
                    <a:alpha val="40000"/>
                  </a:schemeClr>
                </a:outerShdw>
              </a:effectLst>
            </a:endParaRPr>
          </a:p>
        </p:txBody>
      </p:sp>
      <p:pic>
        <p:nvPicPr>
          <p:cNvPr id="6" name="Picture 4"/>
          <p:cNvPicPr>
            <a:picLocks noChangeAspect="1" noChangeArrowheads="1"/>
          </p:cNvPicPr>
          <p:nvPr/>
        </p:nvPicPr>
        <p:blipFill>
          <a:blip r:embed="rId3"/>
          <a:srcRect/>
          <a:stretch>
            <a:fillRect/>
          </a:stretch>
        </p:blipFill>
        <p:spPr bwMode="auto">
          <a:xfrm>
            <a:off x="881175" y="205374"/>
            <a:ext cx="1504950" cy="1343025"/>
          </a:xfrm>
          <a:prstGeom prst="rect">
            <a:avLst/>
          </a:prstGeom>
          <a:ln>
            <a:headEnd/>
            <a:tailEnd/>
          </a:ln>
        </p:spPr>
        <p:style>
          <a:lnRef idx="1">
            <a:schemeClr val="accent1"/>
          </a:lnRef>
          <a:fillRef idx="2">
            <a:schemeClr val="accent1"/>
          </a:fillRef>
          <a:effectRef idx="1">
            <a:schemeClr val="accent1"/>
          </a:effectRef>
          <a:fontRef idx="minor">
            <a:schemeClr val="dk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59632" y="1733852"/>
            <a:ext cx="13524295" cy="7975868"/>
          </a:xfrm>
        </p:spPr>
        <p:style>
          <a:lnRef idx="1">
            <a:schemeClr val="accent3"/>
          </a:lnRef>
          <a:fillRef idx="2">
            <a:schemeClr val="accent3"/>
          </a:fillRef>
          <a:effectRef idx="1">
            <a:schemeClr val="accent3"/>
          </a:effectRef>
          <a:fontRef idx="minor">
            <a:schemeClr val="dk1"/>
          </a:fontRef>
        </p:style>
        <p:txBody>
          <a:bodyPr>
            <a:normAutofit/>
          </a:bodyPr>
          <a:lstStyle/>
          <a:p>
            <a:r>
              <a:rPr lang="en-CA" sz="1600" dirty="0" smtClean="0">
                <a:solidFill>
                  <a:schemeClr val="tx1"/>
                </a:solidFill>
              </a:rPr>
              <a:t>Scott is a 35 year-old Male, with a nice beard and orange tie. </a:t>
            </a:r>
          </a:p>
          <a:p>
            <a:r>
              <a:rPr lang="en-CA" sz="1600" dirty="0" smtClean="0">
                <a:solidFill>
                  <a:schemeClr val="tx1"/>
                </a:solidFill>
              </a:rPr>
              <a:t>He </a:t>
            </a:r>
            <a:r>
              <a:rPr lang="en-CA" sz="1600" dirty="0" smtClean="0">
                <a:solidFill>
                  <a:schemeClr val="tx1"/>
                </a:solidFill>
              </a:rPr>
              <a:t>is working on assignment in a new department in a new role as a project officer. He has been asked to manage 3 medium sized projects – ranging from 6-12 months in length and reporting directly to the Director, on a monthly basis.</a:t>
            </a:r>
          </a:p>
          <a:p>
            <a:r>
              <a:rPr lang="en-CA" sz="1600" dirty="0" smtClean="0">
                <a:solidFill>
                  <a:schemeClr val="tx1"/>
                </a:solidFill>
              </a:rPr>
              <a:t>He </a:t>
            </a:r>
            <a:r>
              <a:rPr lang="en-CA" sz="1600" dirty="0" smtClean="0">
                <a:solidFill>
                  <a:schemeClr val="tx1"/>
                </a:solidFill>
              </a:rPr>
              <a:t>is excited to learn his team has embraced </a:t>
            </a:r>
            <a:r>
              <a:rPr lang="en-CA" sz="1600" dirty="0" err="1" smtClean="0">
                <a:solidFill>
                  <a:schemeClr val="tx1"/>
                </a:solidFill>
              </a:rPr>
              <a:t>GCconnex</a:t>
            </a:r>
            <a:r>
              <a:rPr lang="en-CA" sz="1600" dirty="0" smtClean="0">
                <a:solidFill>
                  <a:schemeClr val="tx1"/>
                </a:solidFill>
              </a:rPr>
              <a:t> and quickly becomes colleagues with all of them, including those that he needs to collaborate with on projects. </a:t>
            </a:r>
          </a:p>
          <a:p>
            <a:r>
              <a:rPr lang="en-CA" sz="1600" dirty="0" smtClean="0">
                <a:solidFill>
                  <a:schemeClr val="tx1"/>
                </a:solidFill>
              </a:rPr>
              <a:t>He </a:t>
            </a:r>
            <a:r>
              <a:rPr lang="en-CA" sz="1600" dirty="0" smtClean="0">
                <a:solidFill>
                  <a:schemeClr val="tx1"/>
                </a:solidFill>
              </a:rPr>
              <a:t>is also excited to learn he is in a fresh Blueprint 2020 environment where he has some discretion over how he will report on and manage his projects. </a:t>
            </a:r>
          </a:p>
          <a:p>
            <a:r>
              <a:rPr lang="en-CA" sz="1600" dirty="0" smtClean="0">
                <a:solidFill>
                  <a:schemeClr val="tx1"/>
                </a:solidFill>
              </a:rPr>
              <a:t>Scott </a:t>
            </a:r>
            <a:r>
              <a:rPr lang="en-CA" sz="1600" dirty="0" smtClean="0">
                <a:solidFill>
                  <a:schemeClr val="tx1"/>
                </a:solidFill>
              </a:rPr>
              <a:t>is pretty good at project management, but given the higher level of collaboration with these projects, he feels like he needs a framework or solution to manage reporting and track progress.</a:t>
            </a:r>
          </a:p>
          <a:p>
            <a:r>
              <a:rPr lang="en-CA" sz="1600" dirty="0" smtClean="0">
                <a:solidFill>
                  <a:schemeClr val="tx1"/>
                </a:solidFill>
              </a:rPr>
              <a:t>He </a:t>
            </a:r>
            <a:r>
              <a:rPr lang="en-CA" sz="1600" dirty="0" smtClean="0">
                <a:solidFill>
                  <a:schemeClr val="tx1"/>
                </a:solidFill>
              </a:rPr>
              <a:t>researches project management courses and solutions and finds there is a 3 day course on project management in 2 months and a course on micro-soft project next month. He is ambivalent about micro-soft project because he has heard staff grumbling about the functionality and complexity. He also doesn’t have time to learn new software as project management activities have commenced upon his arrival and he needs to assign tasks to project team members. </a:t>
            </a:r>
          </a:p>
          <a:p>
            <a:r>
              <a:rPr lang="en-CA" sz="1600" dirty="0" smtClean="0">
                <a:solidFill>
                  <a:schemeClr val="tx1"/>
                </a:solidFill>
              </a:rPr>
              <a:t>Scott </a:t>
            </a:r>
            <a:r>
              <a:rPr lang="en-CA" sz="1600" dirty="0" smtClean="0">
                <a:solidFill>
                  <a:schemeClr val="tx1"/>
                </a:solidFill>
              </a:rPr>
              <a:t>is comfortable with technology and uses agile and simple apps to plan trips and manage the family budget – he actually enjoys that experience. He notices that the team Lean Machine won Code </a:t>
            </a:r>
            <a:r>
              <a:rPr lang="en-CA" sz="1600" dirty="0" err="1" smtClean="0">
                <a:solidFill>
                  <a:schemeClr val="tx1"/>
                </a:solidFill>
              </a:rPr>
              <a:t>GCconnex</a:t>
            </a:r>
            <a:r>
              <a:rPr lang="en-CA" sz="1600" dirty="0" smtClean="0">
                <a:solidFill>
                  <a:schemeClr val="tx1"/>
                </a:solidFill>
              </a:rPr>
              <a:t> and has been following their project with great interest. He uses the </a:t>
            </a:r>
            <a:r>
              <a:rPr lang="en-CA" sz="1600" dirty="0" err="1" smtClean="0">
                <a:solidFill>
                  <a:schemeClr val="tx1"/>
                </a:solidFill>
              </a:rPr>
              <a:t>Kanban</a:t>
            </a:r>
            <a:r>
              <a:rPr lang="en-CA" sz="1600" dirty="0" smtClean="0">
                <a:solidFill>
                  <a:schemeClr val="tx1"/>
                </a:solidFill>
              </a:rPr>
              <a:t> project management feature within </a:t>
            </a:r>
            <a:r>
              <a:rPr lang="en-CA" sz="1600" dirty="0" err="1" smtClean="0">
                <a:solidFill>
                  <a:schemeClr val="tx1"/>
                </a:solidFill>
              </a:rPr>
              <a:t>GCconnex</a:t>
            </a:r>
            <a:r>
              <a:rPr lang="en-CA" sz="1600" dirty="0" smtClean="0">
                <a:solidFill>
                  <a:schemeClr val="tx1"/>
                </a:solidFill>
              </a:rPr>
              <a:t> to assigned to create projects and assign tasks to his colleagues.</a:t>
            </a:r>
          </a:p>
          <a:p>
            <a:r>
              <a:rPr lang="en-CA" sz="1600" dirty="0" smtClean="0">
                <a:solidFill>
                  <a:schemeClr val="tx1"/>
                </a:solidFill>
              </a:rPr>
              <a:t>Scott </a:t>
            </a:r>
            <a:r>
              <a:rPr lang="en-CA" sz="1600" dirty="0" smtClean="0">
                <a:solidFill>
                  <a:schemeClr val="tx1"/>
                </a:solidFill>
              </a:rPr>
              <a:t>is able to use the tool to track progress produce reports for his team and </a:t>
            </a:r>
            <a:r>
              <a:rPr lang="en-CA" sz="1600" dirty="0" err="1" smtClean="0">
                <a:solidFill>
                  <a:schemeClr val="tx1"/>
                </a:solidFill>
              </a:rPr>
              <a:t>bilat</a:t>
            </a:r>
            <a:r>
              <a:rPr lang="en-CA" sz="1600" dirty="0" smtClean="0">
                <a:solidFill>
                  <a:schemeClr val="tx1"/>
                </a:solidFill>
              </a:rPr>
              <a:t> meetings with the Director. He finishes all of his projects on time and goes from an AS5 position to an EX1 in two years, because of his new found success in the realm of project management</a:t>
            </a:r>
            <a:r>
              <a:rPr lang="en-CA" sz="1600" dirty="0" smtClean="0">
                <a:solidFill>
                  <a:schemeClr val="tx1"/>
                </a:solidFill>
              </a:rPr>
              <a:t>.</a:t>
            </a:r>
            <a:endParaRPr lang="en-CA" sz="1600" dirty="0" smtClean="0">
              <a:solidFill>
                <a:schemeClr val="tx1"/>
              </a:solidFill>
            </a:endParaRPr>
          </a:p>
        </p:txBody>
      </p:sp>
      <p:sp>
        <p:nvSpPr>
          <p:cNvPr id="7" name="Shape 53"/>
          <p:cNvSpPr txBox="1">
            <a:spLocks/>
          </p:cNvSpPr>
          <p:nvPr/>
        </p:nvSpPr>
        <p:spPr>
          <a:xfrm>
            <a:off x="2443808" y="331660"/>
            <a:ext cx="9865096" cy="737100"/>
          </a:xfrm>
          <a:prstGeom prst="rect">
            <a:avLst/>
          </a:prstGeom>
          <a:noFill/>
          <a:ln>
            <a:noFill/>
          </a:ln>
        </p:spPr>
        <p:txBody>
          <a:bodyPr lIns="163200" tIns="163200" rIns="163200" bIns="163200"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5000" b="0" i="0" u="none" strike="noStrike" cap="none" baseline="0">
                <a:solidFill>
                  <a:schemeClr val="dk1"/>
                </a:solidFill>
                <a:latin typeface="Arial"/>
                <a:ea typeface="Arial"/>
                <a:cs typeface="Arial"/>
                <a:sym typeface="Arial"/>
              </a:defRPr>
            </a:lvl1pPr>
            <a:lvl2pPr>
              <a:spcBef>
                <a:spcPts val="0"/>
              </a:spcBef>
              <a:buClr>
                <a:schemeClr val="dk1"/>
              </a:buClr>
              <a:buSzPct val="100000"/>
              <a:buNone/>
              <a:defRPr sz="5000">
                <a:solidFill>
                  <a:schemeClr val="dk1"/>
                </a:solidFill>
              </a:defRPr>
            </a:lvl2pPr>
            <a:lvl3pPr>
              <a:spcBef>
                <a:spcPts val="0"/>
              </a:spcBef>
              <a:buClr>
                <a:schemeClr val="dk1"/>
              </a:buClr>
              <a:buSzPct val="100000"/>
              <a:buNone/>
              <a:defRPr sz="5000">
                <a:solidFill>
                  <a:schemeClr val="dk1"/>
                </a:solidFill>
              </a:defRPr>
            </a:lvl3pPr>
            <a:lvl4pPr>
              <a:spcBef>
                <a:spcPts val="0"/>
              </a:spcBef>
              <a:buClr>
                <a:schemeClr val="dk1"/>
              </a:buClr>
              <a:buSzPct val="100000"/>
              <a:buNone/>
              <a:defRPr sz="5000">
                <a:solidFill>
                  <a:schemeClr val="dk1"/>
                </a:solidFill>
              </a:defRPr>
            </a:lvl4pPr>
            <a:lvl5pPr>
              <a:spcBef>
                <a:spcPts val="0"/>
              </a:spcBef>
              <a:buClr>
                <a:schemeClr val="dk1"/>
              </a:buClr>
              <a:buSzPct val="100000"/>
              <a:buNone/>
              <a:defRPr sz="5000">
                <a:solidFill>
                  <a:schemeClr val="dk1"/>
                </a:solidFill>
              </a:defRPr>
            </a:lvl5pPr>
            <a:lvl6pPr>
              <a:spcBef>
                <a:spcPts val="0"/>
              </a:spcBef>
              <a:buClr>
                <a:schemeClr val="dk1"/>
              </a:buClr>
              <a:buSzPct val="100000"/>
              <a:buNone/>
              <a:defRPr sz="5000">
                <a:solidFill>
                  <a:schemeClr val="dk1"/>
                </a:solidFill>
              </a:defRPr>
            </a:lvl6pPr>
            <a:lvl7pPr>
              <a:spcBef>
                <a:spcPts val="0"/>
              </a:spcBef>
              <a:buClr>
                <a:schemeClr val="dk1"/>
              </a:buClr>
              <a:buSzPct val="100000"/>
              <a:buNone/>
              <a:defRPr sz="5000">
                <a:solidFill>
                  <a:schemeClr val="dk1"/>
                </a:solidFill>
              </a:defRPr>
            </a:lvl7pPr>
            <a:lvl8pPr>
              <a:spcBef>
                <a:spcPts val="0"/>
              </a:spcBef>
              <a:buClr>
                <a:schemeClr val="dk1"/>
              </a:buClr>
              <a:buSzPct val="100000"/>
              <a:buNone/>
              <a:defRPr sz="5000">
                <a:solidFill>
                  <a:schemeClr val="dk1"/>
                </a:solidFill>
              </a:defRPr>
            </a:lvl8pPr>
            <a:lvl9pPr>
              <a:spcBef>
                <a:spcPts val="0"/>
              </a:spcBef>
              <a:buClr>
                <a:schemeClr val="dk1"/>
              </a:buClr>
              <a:buSzPct val="100000"/>
              <a:buNone/>
              <a:defRPr sz="5000">
                <a:solidFill>
                  <a:schemeClr val="dk1"/>
                </a:solidFill>
              </a:defRPr>
            </a:lvl9pPr>
          </a:lstStyle>
          <a:p>
            <a:r>
              <a:rPr lang="en-GB" sz="4800" b="1" dirty="0" smtClean="0">
                <a:effectLst>
                  <a:outerShdw blurRad="50800" dist="38100" dir="2700000" algn="tl" rotWithShape="0">
                    <a:prstClr val="black">
                      <a:alpha val="40000"/>
                    </a:prstClr>
                  </a:outerShdw>
                </a:effectLst>
              </a:rPr>
              <a:t>Lean Machine</a:t>
            </a:r>
            <a:endParaRPr lang="en-GB" sz="4800" b="1" dirty="0">
              <a:effectLst>
                <a:outerShdw blurRad="50800" dist="38100" dir="2700000" algn="tl" rotWithShape="0">
                  <a:prstClr val="black">
                    <a:alpha val="40000"/>
                  </a:prstClr>
                </a:outerShdw>
              </a:effectLst>
            </a:endParaRPr>
          </a:p>
        </p:txBody>
      </p:sp>
      <p:sp>
        <p:nvSpPr>
          <p:cNvPr id="8" name="Shape 65"/>
          <p:cNvSpPr txBox="1"/>
          <p:nvPr/>
        </p:nvSpPr>
        <p:spPr>
          <a:xfrm>
            <a:off x="2587824" y="852736"/>
            <a:ext cx="4231121" cy="504056"/>
          </a:xfrm>
          <a:prstGeom prst="rect">
            <a:avLst/>
          </a:prstGeom>
          <a:noFill/>
          <a:ln>
            <a:noFill/>
          </a:ln>
        </p:spPr>
        <p:txBody>
          <a:bodyPr lIns="91425" tIns="91425" rIns="91425" bIns="91425" anchor="t" anchorCtr="0">
            <a:noAutofit/>
          </a:bodyPr>
          <a:lstStyle/>
          <a:p>
            <a:pPr lvl="0" rtl="0">
              <a:spcBef>
                <a:spcPts val="0"/>
              </a:spcBef>
              <a:buNone/>
            </a:pPr>
            <a:r>
              <a:rPr lang="en-GB" sz="2000" dirty="0" smtClean="0">
                <a:ln w="0"/>
                <a:solidFill>
                  <a:schemeClr val="tx1"/>
                </a:solidFill>
                <a:effectLst>
                  <a:outerShdw blurRad="38100" dist="19050" dir="2700000" algn="tl" rotWithShape="0">
                    <a:schemeClr val="dk1">
                      <a:alpha val="40000"/>
                    </a:schemeClr>
                  </a:outerShdw>
                </a:effectLst>
              </a:rPr>
              <a:t>Persona</a:t>
            </a:r>
            <a:endParaRPr lang="en-GB" sz="2000" dirty="0">
              <a:ln w="0"/>
              <a:solidFill>
                <a:schemeClr val="tx1"/>
              </a:solidFill>
              <a:effectLst>
                <a:outerShdw blurRad="38100" dist="19050" dir="2700000" algn="tl" rotWithShape="0">
                  <a:schemeClr val="dk1">
                    <a:alpha val="40000"/>
                  </a:schemeClr>
                </a:outerShdw>
              </a:effectLst>
            </a:endParaRPr>
          </a:p>
        </p:txBody>
      </p:sp>
      <p:pic>
        <p:nvPicPr>
          <p:cNvPr id="11" name="Picture 4"/>
          <p:cNvPicPr>
            <a:picLocks noChangeAspect="1" noChangeArrowheads="1"/>
          </p:cNvPicPr>
          <p:nvPr/>
        </p:nvPicPr>
        <p:blipFill>
          <a:blip r:embed="rId2"/>
          <a:srcRect/>
          <a:stretch>
            <a:fillRect/>
          </a:stretch>
        </p:blipFill>
        <p:spPr bwMode="auto">
          <a:xfrm>
            <a:off x="881175" y="205374"/>
            <a:ext cx="1504950" cy="1343025"/>
          </a:xfrm>
          <a:prstGeom prst="rect">
            <a:avLst/>
          </a:prstGeom>
          <a:ln>
            <a:headEnd/>
            <a:tailEnd/>
          </a:ln>
        </p:spPr>
        <p:style>
          <a:lnRef idx="1">
            <a:schemeClr val="accent1"/>
          </a:lnRef>
          <a:fillRef idx="2">
            <a:schemeClr val="accent1"/>
          </a:fillRef>
          <a:effectRef idx="1">
            <a:schemeClr val="accent1"/>
          </a:effectRef>
          <a:fontRef idx="minor">
            <a:schemeClr val="dk1"/>
          </a:fontRef>
        </p:style>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581</Words>
  <Application>Microsoft Office PowerPoint</Application>
  <PresentationFormat>Custom</PresentationFormat>
  <Paragraphs>49</Paragraphs>
  <Slides>5</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simple-light-2</vt:lpstr>
      <vt:lpstr>Lean Machine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Machine</dc:title>
  <dc:creator>Thompson Shantia (NHQ-AC)</dc:creator>
  <cp:lastModifiedBy>Ali Al-Munayer</cp:lastModifiedBy>
  <cp:revision>16</cp:revision>
  <dcterms:modified xsi:type="dcterms:W3CDTF">2015-12-11T02:53:06Z</dcterms:modified>
</cp:coreProperties>
</file>