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62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A"/>
    <a:srgbClr val="005696"/>
    <a:srgbClr val="003E6C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My dank memes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LOOK CAREFULLY FOR THE password !!!</a:t>
            </a:r>
          </a:p>
          <a:p>
            <a:r>
              <a:rPr lang="en-SG" dirty="0"/>
              <a:t>COMBINE THE 3 PARTS TO FORM THE PASSWORD.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627" y="6642556"/>
            <a:ext cx="423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" dirty="0">
                <a:solidFill>
                  <a:srgbClr val="00467A"/>
                </a:solidFill>
              </a:rPr>
              <a:t>CLUE</a:t>
            </a:r>
            <a:r>
              <a:rPr lang="en-SG" sz="200" b="1" dirty="0">
                <a:solidFill>
                  <a:srgbClr val="00467A"/>
                </a:solidFill>
              </a:rPr>
              <a:t>: BEHIND </a:t>
            </a:r>
            <a:r>
              <a:rPr lang="en-SG" sz="200" dirty="0">
                <a:solidFill>
                  <a:srgbClr val="00467A"/>
                </a:solidFill>
              </a:rPr>
              <a:t>EVERY  GREAT MEME IS A GREAT STORY. THE SECOND PART IS “do”</a:t>
            </a:r>
          </a:p>
        </p:txBody>
      </p:sp>
    </p:spTree>
    <p:extLst>
      <p:ext uri="{BB962C8B-B14F-4D97-AF65-F5344CB8AC3E}">
        <p14:creationId xmlns:p14="http://schemas.microsoft.com/office/powerpoint/2010/main" val="188041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FOLLOW YOUR DREAMS, BE DA HACKERMAN</a:t>
            </a:r>
          </a:p>
        </p:txBody>
      </p:sp>
      <p:sp>
        <p:nvSpPr>
          <p:cNvPr id="8" name="AutoShape 8" descr="https://photos-1.dropbox.com/t/2/AAAg_n73WdtPKjZx5j866edjhdB_K-mTt2jCvJP1ea7bYQ/12/86430806/png/32x32/1/_/1/2/4d7.png/EKDN-IoFGJwEIAIoAg/TXkP_wf7Z4r9oz3mvV3Zpgwm3uiDaxcIgmd4DeEPnAo?size=32x32&amp;size_mode=5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45" y="349577"/>
            <a:ext cx="3727515" cy="3727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4" y="1079958"/>
            <a:ext cx="4641130" cy="26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4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97750" y="1597818"/>
            <a:ext cx="2124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CLUE: THE LAST WORD IS “nothing”</a:t>
            </a:r>
          </a:p>
          <a:p>
            <a:endParaRPr lang="en-SG" dirty="0">
              <a:solidFill>
                <a:srgbClr val="00467A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364" y="5150213"/>
            <a:ext cx="9910859" cy="682472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4410" y="4330857"/>
            <a:ext cx="9912355" cy="819355"/>
          </a:xfrm>
        </p:spPr>
        <p:txBody>
          <a:bodyPr/>
          <a:lstStyle/>
          <a:p>
            <a:r>
              <a:rPr lang="en-SG" dirty="0"/>
              <a:t>LOOKING FOR THE FLAG ? TRY HARDER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40" y="629508"/>
            <a:ext cx="4964533" cy="30606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77" y="498548"/>
            <a:ext cx="3093221" cy="29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ARE YOU SURE YOU SEARCHED EVERYWHERE?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72" y="961534"/>
            <a:ext cx="4689053" cy="2532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69" y="461913"/>
            <a:ext cx="4146098" cy="36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0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SG" dirty="0"/>
              <a:t>Unless you ask nicely…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NO FLAG FOR YOU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28" y="302443"/>
            <a:ext cx="3679645" cy="36796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37560" y="6501384"/>
            <a:ext cx="555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7343775" y="265463"/>
            <a:ext cx="62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" dirty="0">
                <a:solidFill>
                  <a:schemeClr val="bg1"/>
                </a:solidFill>
              </a:rPr>
              <a:t>CLUE: GREAT MOMENTS AWAIT AROUND EVERY </a:t>
            </a:r>
            <a:r>
              <a:rPr lang="en-SG" sz="400" b="1" dirty="0">
                <a:solidFill>
                  <a:schemeClr val="bg1"/>
                </a:solidFill>
              </a:rPr>
              <a:t>CORNER</a:t>
            </a:r>
            <a:r>
              <a:rPr lang="en-SG" sz="400" dirty="0">
                <a:solidFill>
                  <a:schemeClr val="bg1"/>
                </a:solidFill>
              </a:rPr>
              <a:t>. THE FIRST PART IS “just”.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557" y="6760844"/>
            <a:ext cx="1038225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" dirty="0">
                <a:solidFill>
                  <a:srgbClr val="00467A"/>
                </a:solidFill>
              </a:rPr>
              <a:t>NOT THIS SLIDE LAH</a:t>
            </a:r>
          </a:p>
        </p:txBody>
      </p:sp>
    </p:spTree>
    <p:extLst>
      <p:ext uri="{BB962C8B-B14F-4D97-AF65-F5344CB8AC3E}">
        <p14:creationId xmlns:p14="http://schemas.microsoft.com/office/powerpoint/2010/main" val="47961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</TotalTime>
  <Words>96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My dank memes collection</vt:lpstr>
      <vt:lpstr>FOLLOW YOUR DREAMS, BE DA HACKERMAN</vt:lpstr>
      <vt:lpstr>LOOKING FOR THE FLAG ? TRY HARDER</vt:lpstr>
      <vt:lpstr>ARE YOU SURE YOU SEARCHED EVERYWHERE?</vt:lpstr>
      <vt:lpstr>NO FLAG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movies RECOMMENDATIONS</dc:title>
  <dc:creator>rizemon</dc:creator>
  <cp:lastModifiedBy>rizemon</cp:lastModifiedBy>
  <cp:revision>16</cp:revision>
  <dcterms:created xsi:type="dcterms:W3CDTF">2017-03-26T06:12:52Z</dcterms:created>
  <dcterms:modified xsi:type="dcterms:W3CDTF">2017-03-26T08:58:44Z</dcterms:modified>
</cp:coreProperties>
</file>