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1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9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0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3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9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7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5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22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8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45CA-9C26-4E39-9FEF-0C07CD4D0267}" type="datetimeFigureOut">
              <a:rPr lang="en-SG" smtClean="0"/>
              <a:t>27/3/2017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53056C-41B3-43BB-9CB2-ABF5EFCA8597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4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My Top 3 Favourite Movies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5896" y="3240157"/>
            <a:ext cx="41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Finding Flags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Finding Dory</a:t>
            </a:r>
          </a:p>
        </p:txBody>
      </p:sp>
      <p:pic>
        <p:nvPicPr>
          <p:cNvPr id="1026" name="Picture 2" descr="https://lumiere-a.akamaihd.net/v1/images/uk_dory_flexherobg_n_6032b443.jpeg?region=0,0,1500,844&amp;width=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92" y="1956524"/>
            <a:ext cx="7129048" cy="40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Doctor Strange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4191" y="3468757"/>
            <a:ext cx="2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 Flag</a:t>
            </a:r>
          </a:p>
        </p:txBody>
      </p:sp>
      <p:pic>
        <p:nvPicPr>
          <p:cNvPr id="2050" name="Picture 2" descr="http://jerimumgeek.oportaln10.com.br/wp-content/uploads/2016/10/22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87" y="1982839"/>
            <a:ext cx="7105858" cy="399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9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Now You See Me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4678" y="3518452"/>
            <a:ext cx="367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see that the flag isn’t here</a:t>
            </a:r>
          </a:p>
        </p:txBody>
      </p:sp>
      <p:pic>
        <p:nvPicPr>
          <p:cNvPr id="3074" name="Picture 2" descr="http://wallpapers.filmibeat.com/ph-1024x768/2016/06/now-you-see-me-2_1465896173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6117" y="1979898"/>
            <a:ext cx="6254198" cy="40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9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The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Zippy zip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67323" y="5993296"/>
            <a:ext cx="14171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zippy zip</a:t>
            </a:r>
          </a:p>
        </p:txBody>
      </p:sp>
    </p:spTree>
    <p:extLst>
      <p:ext uri="{BB962C8B-B14F-4D97-AF65-F5344CB8AC3E}">
        <p14:creationId xmlns:p14="http://schemas.microsoft.com/office/powerpoint/2010/main" val="13090123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My Top 3 Favourite Movies</vt:lpstr>
      <vt:lpstr>3. Finding Dory</vt:lpstr>
      <vt:lpstr>2. Doctor Strange</vt:lpstr>
      <vt:lpstr>1. Now You See Me 2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2017-03-26T14:53:15Z</dcterms:created>
  <dcterms:modified xsi:type="dcterms:W3CDTF">2017-03-27T08:27:56Z</dcterms:modified>
</cp:coreProperties>
</file>