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av" ContentType="audio/wav"/>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charts/chart1.xml" ContentType="application/vnd.openxmlformats-officedocument.drawingml.chart+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ppt/theme/themeOverride47.xml" ContentType="application/vnd.openxmlformats-officedocument.themeOverride+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notesSlides/notesSlide8.xml" ContentType="application/vnd.openxmlformats-officedocument.presentationml.notesSlide+xml"/>
  <Override PartName="/ppt/theme/themeOverride54.xml" ContentType="application/vnd.openxmlformats-officedocument.themeOverride+xml"/>
  <Override PartName="/ppt/theme/themeOverride55.xml" ContentType="application/vnd.openxmlformats-officedocument.themeOverride+xml"/>
  <Override PartName="/ppt/theme/themeOverride56.xml" ContentType="application/vnd.openxmlformats-officedocument.themeOverride+xml"/>
  <Override PartName="/ppt/theme/themeOverride57.xml" ContentType="application/vnd.openxmlformats-officedocument.themeOverride+xml"/>
  <Override PartName="/ppt/theme/themeOverride58.xml" ContentType="application/vnd.openxmlformats-officedocument.themeOverr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theme/themeOverride62.xml" ContentType="application/vnd.openxmlformats-officedocument.themeOverride+xml"/>
  <Override PartName="/ppt/theme/themeOverride63.xml" ContentType="application/vnd.openxmlformats-officedocument.themeOverride+xml"/>
  <Override PartName="/ppt/theme/themeOverride64.xml" ContentType="application/vnd.openxmlformats-officedocument.themeOverride+xml"/>
  <Override PartName="/ppt/theme/themeOverride65.xml" ContentType="application/vnd.openxmlformats-officedocument.themeOverride+xml"/>
  <Override PartName="/ppt/theme/themeOverride66.xml" ContentType="application/vnd.openxmlformats-officedocument.themeOverride+xml"/>
  <Override PartName="/ppt/theme/themeOverride67.xml" ContentType="application/vnd.openxmlformats-officedocument.themeOverride+xml"/>
  <Override PartName="/ppt/theme/themeOverride68.xml" ContentType="application/vnd.openxmlformats-officedocument.themeOverride+xml"/>
  <Override PartName="/ppt/theme/themeOverride69.xml" ContentType="application/vnd.openxmlformats-officedocument.themeOverride+xml"/>
  <Override PartName="/ppt/theme/themeOverride70.xml" ContentType="application/vnd.openxmlformats-officedocument.themeOverride+xml"/>
  <Override PartName="/ppt/theme/themeOverride71.xml" ContentType="application/vnd.openxmlformats-officedocument.themeOverride+xml"/>
  <Override PartName="/ppt/theme/themeOverride72.xml" ContentType="application/vnd.openxmlformats-officedocument.themeOverride+xml"/>
  <Override PartName="/ppt/theme/themeOverride73.xml" ContentType="application/vnd.openxmlformats-officedocument.themeOverride+xml"/>
  <Override PartName="/ppt/theme/themeOverride74.xml" ContentType="application/vnd.openxmlformats-officedocument.themeOverride+xml"/>
  <Override PartName="/ppt/theme/themeOverride75.xml" ContentType="application/vnd.openxmlformats-officedocument.themeOverride+xml"/>
  <Override PartName="/ppt/theme/themeOverride76.xml" ContentType="application/vnd.openxmlformats-officedocument.themeOverride+xml"/>
  <Override PartName="/ppt/theme/themeOverride77.xml" ContentType="application/vnd.openxmlformats-officedocument.themeOverride+xml"/>
  <Override PartName="/ppt/theme/themeOverride78.xml" ContentType="application/vnd.openxmlformats-officedocument.themeOverride+xml"/>
  <Override PartName="/ppt/theme/themeOverride79.xml" ContentType="application/vnd.openxmlformats-officedocument.themeOverride+xml"/>
  <Override PartName="/ppt/theme/themeOverride80.xml" ContentType="application/vnd.openxmlformats-officedocument.themeOverride+xml"/>
  <Override PartName="/ppt/theme/themeOverride81.xml" ContentType="application/vnd.openxmlformats-officedocument.themeOverride+xml"/>
  <Override PartName="/ppt/theme/themeOverride82.xml" ContentType="application/vnd.openxmlformats-officedocument.themeOverride+xml"/>
  <Override PartName="/ppt/theme/themeOverride83.xml" ContentType="application/vnd.openxmlformats-officedocument.themeOverride+xml"/>
  <Override PartName="/ppt/theme/themeOverride84.xml" ContentType="application/vnd.openxmlformats-officedocument.themeOverride+xml"/>
  <Override PartName="/ppt/theme/themeOverride85.xml" ContentType="application/vnd.openxmlformats-officedocument.themeOverride+xml"/>
  <Override PartName="/ppt/theme/themeOverride86.xml" ContentType="application/vnd.openxmlformats-officedocument.themeOverride+xml"/>
  <Override PartName="/ppt/theme/themeOverride87.xml" ContentType="application/vnd.openxmlformats-officedocument.themeOverride+xml"/>
  <Override PartName="/ppt/theme/themeOverride88.xml" ContentType="application/vnd.openxmlformats-officedocument.themeOverride+xml"/>
  <Override PartName="/ppt/theme/themeOverride8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saveSubsetFonts="1">
  <p:sldMasterIdLst>
    <p:sldMasterId id="2147483720" r:id="rId1"/>
    <p:sldMasterId id="2147483743" r:id="rId2"/>
    <p:sldMasterId id="2147483755" r:id="rId3"/>
    <p:sldMasterId id="2147483767" r:id="rId4"/>
  </p:sldMasterIdLst>
  <p:notesMasterIdLst>
    <p:notesMasterId r:id="rId110"/>
  </p:notesMasterIdLst>
  <p:handoutMasterIdLst>
    <p:handoutMasterId r:id="rId111"/>
  </p:handoutMasterIdLst>
  <p:sldIdLst>
    <p:sldId id="397" r:id="rId5"/>
    <p:sldId id="400" r:id="rId6"/>
    <p:sldId id="261" r:id="rId7"/>
    <p:sldId id="304" r:id="rId8"/>
    <p:sldId id="305" r:id="rId9"/>
    <p:sldId id="306" r:id="rId10"/>
    <p:sldId id="307" r:id="rId11"/>
    <p:sldId id="308" r:id="rId12"/>
    <p:sldId id="309" r:id="rId13"/>
    <p:sldId id="310" r:id="rId14"/>
    <p:sldId id="311" r:id="rId15"/>
    <p:sldId id="303" r:id="rId16"/>
    <p:sldId id="312" r:id="rId17"/>
    <p:sldId id="313" r:id="rId18"/>
    <p:sldId id="314" r:id="rId19"/>
    <p:sldId id="403" r:id="rId20"/>
    <p:sldId id="406" r:id="rId21"/>
    <p:sldId id="412" r:id="rId22"/>
    <p:sldId id="409" r:id="rId23"/>
    <p:sldId id="415" r:id="rId24"/>
    <p:sldId id="418" r:id="rId25"/>
    <p:sldId id="421" r:id="rId26"/>
    <p:sldId id="425" r:id="rId27"/>
    <p:sldId id="427" r:id="rId28"/>
    <p:sldId id="426" r:id="rId29"/>
    <p:sldId id="422" r:id="rId30"/>
    <p:sldId id="423" r:id="rId31"/>
    <p:sldId id="424" r:id="rId32"/>
    <p:sldId id="428" r:id="rId33"/>
    <p:sldId id="385" r:id="rId34"/>
    <p:sldId id="429" r:id="rId35"/>
    <p:sldId id="430" r:id="rId36"/>
    <p:sldId id="431" r:id="rId37"/>
    <p:sldId id="432" r:id="rId38"/>
    <p:sldId id="433" r:id="rId39"/>
    <p:sldId id="434" r:id="rId40"/>
    <p:sldId id="438" r:id="rId41"/>
    <p:sldId id="435" r:id="rId42"/>
    <p:sldId id="436" r:id="rId43"/>
    <p:sldId id="437" r:id="rId44"/>
    <p:sldId id="388" r:id="rId45"/>
    <p:sldId id="441" r:id="rId46"/>
    <p:sldId id="442" r:id="rId47"/>
    <p:sldId id="443" r:id="rId48"/>
    <p:sldId id="444" r:id="rId49"/>
    <p:sldId id="445" r:id="rId50"/>
    <p:sldId id="453" r:id="rId51"/>
    <p:sldId id="454" r:id="rId52"/>
    <p:sldId id="455" r:id="rId53"/>
    <p:sldId id="440" r:id="rId54"/>
    <p:sldId id="446" r:id="rId55"/>
    <p:sldId id="447" r:id="rId56"/>
    <p:sldId id="448" r:id="rId57"/>
    <p:sldId id="449" r:id="rId58"/>
    <p:sldId id="450" r:id="rId59"/>
    <p:sldId id="451" r:id="rId60"/>
    <p:sldId id="452" r:id="rId61"/>
    <p:sldId id="376" r:id="rId62"/>
    <p:sldId id="456" r:id="rId63"/>
    <p:sldId id="457" r:id="rId64"/>
    <p:sldId id="458" r:id="rId65"/>
    <p:sldId id="459" r:id="rId66"/>
    <p:sldId id="460" r:id="rId67"/>
    <p:sldId id="461" r:id="rId68"/>
    <p:sldId id="462" r:id="rId69"/>
    <p:sldId id="463" r:id="rId70"/>
    <p:sldId id="379" r:id="rId71"/>
    <p:sldId id="464" r:id="rId72"/>
    <p:sldId id="465" r:id="rId73"/>
    <p:sldId id="466" r:id="rId74"/>
    <p:sldId id="467" r:id="rId75"/>
    <p:sldId id="468" r:id="rId76"/>
    <p:sldId id="469" r:id="rId77"/>
    <p:sldId id="470" r:id="rId78"/>
    <p:sldId id="471" r:id="rId79"/>
    <p:sldId id="473" r:id="rId80"/>
    <p:sldId id="472" r:id="rId81"/>
    <p:sldId id="474" r:id="rId82"/>
    <p:sldId id="391" r:id="rId83"/>
    <p:sldId id="476" r:id="rId84"/>
    <p:sldId id="477" r:id="rId85"/>
    <p:sldId id="478" r:id="rId86"/>
    <p:sldId id="479" r:id="rId87"/>
    <p:sldId id="480" r:id="rId88"/>
    <p:sldId id="481" r:id="rId89"/>
    <p:sldId id="439" r:id="rId90"/>
    <p:sldId id="482" r:id="rId91"/>
    <p:sldId id="483" r:id="rId92"/>
    <p:sldId id="484" r:id="rId93"/>
    <p:sldId id="485" r:id="rId94"/>
    <p:sldId id="486" r:id="rId95"/>
    <p:sldId id="487" r:id="rId96"/>
    <p:sldId id="488" r:id="rId97"/>
    <p:sldId id="489" r:id="rId98"/>
    <p:sldId id="490" r:id="rId99"/>
    <p:sldId id="475" r:id="rId100"/>
    <p:sldId id="491" r:id="rId101"/>
    <p:sldId id="492" r:id="rId102"/>
    <p:sldId id="493" r:id="rId103"/>
    <p:sldId id="494" r:id="rId104"/>
    <p:sldId id="495" r:id="rId105"/>
    <p:sldId id="496" r:id="rId106"/>
    <p:sldId id="497" r:id="rId107"/>
    <p:sldId id="498" r:id="rId108"/>
    <p:sldId id="394" r:id="rId109"/>
  </p:sldIdLst>
  <p:sldSz cx="9144000" cy="6858000" type="screen4x3"/>
  <p:notesSz cx="6858000" cy="9144000"/>
  <p:custDataLst>
    <p:tags r:id="rId112"/>
  </p:custDataLst>
  <p:defaultTex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0000"/>
    <a:srgbClr val="1301FF"/>
    <a:srgbClr val="56CA9B"/>
    <a:srgbClr val="57C4C9"/>
    <a:srgbClr val="FF01BC"/>
    <a:srgbClr val="7E0075"/>
    <a:srgbClr val="916FB7"/>
    <a:srgbClr val="E9D1E9"/>
    <a:srgbClr val="842E86"/>
    <a:srgbClr val="8C0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 uri="{1BD7E111-0CB8-44D6-8891-C1BB2F81B7CC}">
      <p1710:readonlyRecommended xmlns="" xmlns:p1710="http://schemas.microsoft.com/office/powerpoint/2017/10/main" val="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نمط داكن 1 - تميي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3993" autoAdjust="0"/>
    <p:restoredTop sz="99849" autoAdjust="0"/>
  </p:normalViewPr>
  <p:slideViewPr>
    <p:cSldViewPr>
      <p:cViewPr varScale="1">
        <p:scale>
          <a:sx n="88" d="100"/>
          <a:sy n="88" d="100"/>
        </p:scale>
        <p:origin x="-1320"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tags" Target="tags/tag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slide" Target="slides/slide98.xml"/><Relationship Id="rId110" Type="http://schemas.openxmlformats.org/officeDocument/2006/relationships/notesMaster" Target="notesMasters/notesMaster1.xml"/><Relationship Id="rId115"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s>
</file>

<file path=ppt/charts/_rels/chart1.xml.rels><?xml version="1.0" encoding="UTF-8" standalone="yes"?>
<Relationships xmlns="http://schemas.openxmlformats.org/package/2006/relationships"><Relationship Id="rId1" Type="http://schemas.openxmlformats.org/officeDocument/2006/relationships/package" Target="../embeddings/________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ar-JO"/>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view3D>
      <c:rotX val="30"/>
      <c:rotY val="0"/>
      <c:rAngAx val="0"/>
      <c:perspective val="30"/>
    </c:view3D>
    <c:floor>
      <c:thickness val="0"/>
    </c:floor>
    <c:sideWall>
      <c:thickness val="0"/>
    </c:sideWall>
    <c:backWall>
      <c:thickness val="0"/>
    </c:backWall>
    <c:plotArea>
      <c:layout/>
      <c:pie3DChart>
        <c:varyColors val="1"/>
        <c:ser>
          <c:idx val="0"/>
          <c:order val="0"/>
          <c:tx>
            <c:strRef>
              <c:f>ورقة1!$B$1</c:f>
              <c:strCache>
                <c:ptCount val="1"/>
                <c:pt idx="0">
                  <c:v>النسب  </c:v>
                </c:pt>
              </c:strCache>
            </c:strRef>
          </c:tx>
          <c:explosion val="4"/>
          <c:dPt>
            <c:idx val="0"/>
            <c:bubble3D val="0"/>
            <c:explosion val="0"/>
            <c:spPr>
              <a:solidFill>
                <a:srgbClr val="0098C8"/>
              </a:solidFill>
            </c:spPr>
          </c:dPt>
          <c:dPt>
            <c:idx val="1"/>
            <c:bubble3D val="0"/>
            <c:explosion val="0"/>
            <c:spPr>
              <a:solidFill>
                <a:srgbClr val="FFFF00"/>
              </a:solidFill>
            </c:spPr>
          </c:dPt>
          <c:dPt>
            <c:idx val="2"/>
            <c:bubble3D val="0"/>
            <c:explosion val="0"/>
            <c:spPr>
              <a:solidFill>
                <a:srgbClr val="4A0082"/>
              </a:solidFill>
            </c:spPr>
          </c:dPt>
          <c:dPt>
            <c:idx val="3"/>
            <c:bubble3D val="0"/>
            <c:spPr>
              <a:solidFill>
                <a:srgbClr val="FF0000"/>
              </a:solidFill>
            </c:spPr>
          </c:dPt>
          <c:dLbls>
            <c:dLbl>
              <c:idx val="0"/>
              <c:layout/>
              <c:tx>
                <c:rich>
                  <a:bodyPr/>
                  <a:lstStyle/>
                  <a:p>
                    <a:r>
                      <a:rPr lang="ar-JO" dirty="0" err="1"/>
                      <a:t>النايتروجين</a:t>
                    </a:r>
                    <a:r>
                      <a:rPr lang="ar-JO" dirty="0"/>
                      <a:t>; </a:t>
                    </a:r>
                    <a:r>
                      <a:rPr lang="ar-JO" dirty="0" smtClean="0"/>
                      <a:t>78.08%</a:t>
                    </a:r>
                    <a:endParaRPr lang="ar-JO" dirty="0"/>
                  </a:p>
                </c:rich>
              </c:tx>
              <c:showLegendKey val="0"/>
              <c:showVal val="1"/>
              <c:showCatName val="1"/>
              <c:showSerName val="0"/>
              <c:showPercent val="0"/>
              <c:showBubbleSize val="0"/>
            </c:dLbl>
            <c:dLbl>
              <c:idx val="2"/>
              <c:layout>
                <c:manualLayout>
                  <c:x val="-3.7441056821969722E-2"/>
                  <c:y val="0.32889728700317444"/>
                </c:manualLayout>
              </c:layout>
              <c:tx>
                <c:rich>
                  <a:bodyPr/>
                  <a:lstStyle/>
                  <a:p>
                    <a:r>
                      <a:rPr lang="ar-JO" dirty="0" err="1" smtClean="0"/>
                      <a:t>آرغون</a:t>
                    </a:r>
                    <a:r>
                      <a:rPr lang="ar-JO" dirty="0" smtClean="0"/>
                      <a:t>;</a:t>
                    </a:r>
                  </a:p>
                  <a:p>
                    <a:r>
                      <a:rPr lang="ar-JO" dirty="0" smtClean="0"/>
                      <a:t> </a:t>
                    </a:r>
                    <a:r>
                      <a:rPr lang="ar-JO" dirty="0"/>
                      <a:t>0.93%</a:t>
                    </a:r>
                  </a:p>
                </c:rich>
              </c:tx>
              <c:showLegendKey val="0"/>
              <c:showVal val="1"/>
              <c:showCatName val="1"/>
              <c:showSerName val="0"/>
              <c:showPercent val="0"/>
              <c:showBubbleSize val="0"/>
            </c:dLbl>
            <c:dLbl>
              <c:idx val="3"/>
              <c:layout>
                <c:manualLayout>
                  <c:x val="0.11497034820198118"/>
                  <c:y val="0.14404561094852678"/>
                </c:manualLayout>
              </c:layout>
              <c:showLegendKey val="0"/>
              <c:showVal val="1"/>
              <c:showCatName val="1"/>
              <c:showSerName val="0"/>
              <c:showPercent val="0"/>
              <c:showBubbleSize val="0"/>
            </c:dLbl>
            <c:spPr>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2700000" scaled="0"/>
              </a:gradFill>
            </c:spPr>
            <c:showLegendKey val="0"/>
            <c:showVal val="1"/>
            <c:showCatName val="1"/>
            <c:showSerName val="0"/>
            <c:showPercent val="0"/>
            <c:showBubbleSize val="0"/>
            <c:showLeaderLines val="0"/>
          </c:dLbls>
          <c:cat>
            <c:strRef>
              <c:f>ورقة1!$A$2:$A$5</c:f>
              <c:strCache>
                <c:ptCount val="4"/>
                <c:pt idx="0">
                  <c:v>النايتروجين</c:v>
                </c:pt>
                <c:pt idx="1">
                  <c:v>أكسجين</c:v>
                </c:pt>
                <c:pt idx="2">
                  <c:v>آرغون</c:v>
                </c:pt>
                <c:pt idx="3">
                  <c:v>غازات أخرى</c:v>
                </c:pt>
              </c:strCache>
            </c:strRef>
          </c:cat>
          <c:val>
            <c:numRef>
              <c:f>ورقة1!$B$2:$B$5</c:f>
              <c:numCache>
                <c:formatCode>0.00%</c:formatCode>
                <c:ptCount val="4"/>
                <c:pt idx="0">
                  <c:v>0.78090000000000004</c:v>
                </c:pt>
                <c:pt idx="1">
                  <c:v>0.20949999999999999</c:v>
                </c:pt>
                <c:pt idx="2">
                  <c:v>9.2999999999999992E-3</c:v>
                </c:pt>
                <c:pt idx="3">
                  <c:v>4.0000000000000002E-4</c:v>
                </c:pt>
              </c:numCache>
            </c:numRef>
          </c:val>
        </c:ser>
        <c:dLbls>
          <c:showLegendKey val="0"/>
          <c:showVal val="1"/>
          <c:showCatName val="1"/>
          <c:showSerName val="0"/>
          <c:showPercent val="0"/>
          <c:showBubbleSize val="0"/>
          <c:showLeaderLines val="0"/>
        </c:dLbls>
      </c:pie3DChart>
    </c:plotArea>
    <c:plotVisOnly val="1"/>
    <c:dispBlanksAs val="gap"/>
    <c:showDLblsOverMax val="0"/>
  </c:chart>
  <c:txPr>
    <a:bodyPr/>
    <a:lstStyle/>
    <a:p>
      <a:pPr>
        <a:defRPr sz="1800" smtId="4294967295"/>
      </a:pPr>
      <a:endParaRPr lang="ar-JO"/>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90BEFE-157B-4DCA-A43F-F86402ED0A0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pPr rtl="1"/>
          <a:endParaRPr lang="ar-JO"/>
        </a:p>
      </dgm:t>
    </dgm:pt>
    <dgm:pt modelId="{094CE628-D75F-4A21-B26C-65C61165A01F}">
      <dgm:prSet phldrT="[نص]" custT="1"/>
      <dgm:spPr>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a:gradFill>
            <a:gsLst>
              <a:gs pos="0">
                <a:srgbClr val="000082"/>
              </a:gs>
              <a:gs pos="30000">
                <a:srgbClr val="66008F"/>
              </a:gs>
              <a:gs pos="64999">
                <a:srgbClr val="BA0066"/>
              </a:gs>
              <a:gs pos="89999">
                <a:srgbClr val="FF0000"/>
              </a:gs>
              <a:gs pos="100000">
                <a:srgbClr val="FF8200"/>
              </a:gs>
            </a:gsLst>
            <a:lin ang="5400000" scaled="0"/>
          </a:gradFill>
        </a:ln>
      </dgm:spPr>
      <dgm:t>
        <a:bodyPr/>
        <a:lstStyle/>
        <a:p>
          <a:pPr rtl="1"/>
          <a:r>
            <a:rPr kumimoji="0" lang="ar-JO" sz="4300" b="1" kern="1200" cap="all" dirty="0" smtClean="0">
              <a:ln w="25400" cap="flat" cmpd="sng">
                <a:solidFill>
                  <a:srgbClr val="F08214"/>
                </a:soli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عناصره</a:t>
          </a:r>
          <a:endParaRPr kumimoji="0" lang="ar-JO" sz="4300" b="1" kern="1200" cap="all" dirty="0">
            <a:ln w="25400" cap="flat" cmpd="sng">
              <a:solidFill>
                <a:srgbClr val="F08214"/>
              </a:soli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dgm:t>
    </dgm:pt>
    <dgm:pt modelId="{817D7420-847A-4C6F-8835-275BEBC8FC76}" type="parTrans" cxnId="{CA955A92-DF97-4398-B5D0-7D5113ADE487}">
      <dgm:prSet/>
      <dgm:spPr/>
      <dgm:t>
        <a:bodyPr/>
        <a:lstStyle/>
        <a:p>
          <a:pPr rtl="1"/>
          <a:endParaRPr lang="ar-JO"/>
        </a:p>
      </dgm:t>
    </dgm:pt>
    <dgm:pt modelId="{FD2619E9-221C-444C-885E-3625DB0EAB82}" type="sibTrans" cxnId="{CA955A92-DF97-4398-B5D0-7D5113ADE487}">
      <dgm:prSet/>
      <dgm:spPr/>
      <dgm:t>
        <a:bodyPr/>
        <a:lstStyle/>
        <a:p>
          <a:pPr rtl="1"/>
          <a:endParaRPr lang="ar-JO"/>
        </a:p>
      </dgm:t>
    </dgm:pt>
    <dgm:pt modelId="{422D1882-60D8-4723-A12D-08C231EF3EC8}">
      <dgm:prSet phldrT="[نص]" custT="1"/>
      <dgm:spPr>
        <a:gradFill rotWithShape="0">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a:ln>
          <a:gradFill>
            <a:gsLst>
              <a:gs pos="0">
                <a:srgbClr val="000000"/>
              </a:gs>
              <a:gs pos="39999">
                <a:srgbClr val="0A128C"/>
              </a:gs>
              <a:gs pos="70000">
                <a:srgbClr val="181CC7"/>
              </a:gs>
              <a:gs pos="88000">
                <a:srgbClr val="7005D4"/>
              </a:gs>
              <a:gs pos="100000">
                <a:srgbClr val="8C3D91"/>
              </a:gs>
            </a:gsLst>
            <a:lin ang="5400000" scaled="0"/>
          </a:gradFill>
        </a:ln>
      </dgm:spPr>
      <dgm:t>
        <a:bodyPr/>
        <a:lstStyle/>
        <a:p>
          <a:pPr rtl="1"/>
          <a:r>
            <a:rPr kumimoji="0" lang="ar-JO" sz="2400" b="1" kern="1200" cap="all" dirty="0" smtClean="0">
              <a:ln w="6350">
                <a:solidFill>
                  <a:srgbClr val="FFC000"/>
                </a:solidFill>
              </a:ln>
              <a:solidFill>
                <a:schemeClr val="bg1"/>
              </a:solidFill>
              <a:effectLst>
                <a:outerShdw blurRad="38100" dist="38100" dir="2700000" algn="tl">
                  <a:srgbClr val="000000">
                    <a:alpha val="43137"/>
                  </a:srgbClr>
                </a:outerShdw>
              </a:effectLst>
              <a:latin typeface="+mn-lt"/>
              <a:ea typeface="+mn-ea"/>
              <a:cs typeface="+mn-cs"/>
            </a:rPr>
            <a:t>المكونات غير الحية</a:t>
          </a:r>
          <a:endParaRPr kumimoji="0" lang="ar-JO" sz="2400" b="1" kern="1200" cap="all" dirty="0">
            <a:ln w="6350">
              <a:solidFill>
                <a:srgbClr val="FFC000"/>
              </a:solidFill>
            </a:ln>
            <a:solidFill>
              <a:schemeClr val="bg1"/>
            </a:solidFill>
            <a:effectLst>
              <a:outerShdw blurRad="38100" dist="38100" dir="2700000" algn="tl">
                <a:srgbClr val="000000">
                  <a:alpha val="43137"/>
                </a:srgbClr>
              </a:outerShdw>
            </a:effectLst>
            <a:latin typeface="+mn-lt"/>
            <a:ea typeface="+mn-ea"/>
            <a:cs typeface="+mn-cs"/>
          </a:endParaRPr>
        </a:p>
      </dgm:t>
    </dgm:pt>
    <dgm:pt modelId="{892C8C12-0CBE-464C-8D58-87285A015EF5}" type="parTrans" cxnId="{1D661175-0B2E-4172-BC12-1E4DFD6AB990}">
      <dgm:prSet/>
      <dgm:spPr/>
      <dgm:t>
        <a:bodyPr/>
        <a:lstStyle/>
        <a:p>
          <a:pPr rtl="1"/>
          <a:endParaRPr lang="ar-JO"/>
        </a:p>
      </dgm:t>
    </dgm:pt>
    <dgm:pt modelId="{C3B0EC72-D65A-4D1C-BE5A-BF1E2583EF68}" type="sibTrans" cxnId="{1D661175-0B2E-4172-BC12-1E4DFD6AB990}">
      <dgm:prSet/>
      <dgm:spPr/>
      <dgm:t>
        <a:bodyPr/>
        <a:lstStyle/>
        <a:p>
          <a:pPr rtl="1"/>
          <a:endParaRPr lang="ar-JO"/>
        </a:p>
      </dgm:t>
    </dgm:pt>
    <dgm:pt modelId="{62247B22-4A16-410C-A2EE-2F7842151C78}">
      <dgm:prSet phldrT="[نص]" custT="1"/>
      <dgm:spPr>
        <a:gradFill rotWithShape="0">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a:ln>
          <a:gradFill>
            <a:gsLst>
              <a:gs pos="0">
                <a:srgbClr val="000000"/>
              </a:gs>
              <a:gs pos="39999">
                <a:srgbClr val="0A128C"/>
              </a:gs>
              <a:gs pos="70000">
                <a:srgbClr val="181CC7"/>
              </a:gs>
              <a:gs pos="88000">
                <a:srgbClr val="7005D4"/>
              </a:gs>
              <a:gs pos="100000">
                <a:srgbClr val="8C3D91"/>
              </a:gs>
            </a:gsLst>
            <a:lin ang="5400000" scaled="0"/>
          </a:gradFill>
        </a:ln>
      </dgm:spPr>
      <dgm:t>
        <a:bodyPr/>
        <a:lstStyle/>
        <a:p>
          <a:pPr rtl="1"/>
          <a:r>
            <a:rPr kumimoji="0" lang="ar-JO" sz="2400" b="1" kern="1200" cap="all" dirty="0" smtClean="0">
              <a:ln w="6350">
                <a:solidFill>
                  <a:srgbClr val="FFC000"/>
                </a:solidFill>
              </a:ln>
              <a:solidFill>
                <a:schemeClr val="bg1"/>
              </a:solidFill>
              <a:effectLst>
                <a:outerShdw blurRad="38100" dist="38100" dir="2700000" algn="tl">
                  <a:srgbClr val="000000">
                    <a:alpha val="43137"/>
                  </a:srgbClr>
                </a:outerShdw>
              </a:effectLst>
              <a:latin typeface="+mn-lt"/>
              <a:ea typeface="+mn-ea"/>
              <a:cs typeface="+mn-cs"/>
            </a:rPr>
            <a:t>المكونات الحية</a:t>
          </a:r>
          <a:endParaRPr kumimoji="0" lang="ar-JO" sz="2400" b="1" kern="1200" cap="all" dirty="0">
            <a:ln w="6350">
              <a:solidFill>
                <a:srgbClr val="FFC000"/>
              </a:solidFill>
            </a:ln>
            <a:solidFill>
              <a:schemeClr val="bg1"/>
            </a:solidFill>
            <a:effectLst>
              <a:outerShdw blurRad="38100" dist="38100" dir="2700000" algn="tl">
                <a:srgbClr val="000000">
                  <a:alpha val="43137"/>
                </a:srgbClr>
              </a:outerShdw>
            </a:effectLst>
            <a:latin typeface="+mn-lt"/>
            <a:ea typeface="+mn-ea"/>
            <a:cs typeface="+mn-cs"/>
          </a:endParaRPr>
        </a:p>
      </dgm:t>
    </dgm:pt>
    <dgm:pt modelId="{40AA0A18-48A7-4098-8BAE-F503C747475E}" type="parTrans" cxnId="{A3C368E6-4A1B-4EA0-B57B-BAC24021BA59}">
      <dgm:prSet/>
      <dgm:spPr/>
      <dgm:t>
        <a:bodyPr/>
        <a:lstStyle/>
        <a:p>
          <a:pPr rtl="1"/>
          <a:endParaRPr lang="ar-JO"/>
        </a:p>
      </dgm:t>
    </dgm:pt>
    <dgm:pt modelId="{6A963DF5-01D8-423F-BAFE-FD5373300978}" type="sibTrans" cxnId="{A3C368E6-4A1B-4EA0-B57B-BAC24021BA59}">
      <dgm:prSet/>
      <dgm:spPr/>
      <dgm:t>
        <a:bodyPr/>
        <a:lstStyle/>
        <a:p>
          <a:pPr rtl="1"/>
          <a:endParaRPr lang="ar-JO"/>
        </a:p>
      </dgm:t>
    </dgm:pt>
    <dgm:pt modelId="{047DA99F-7A24-4C03-B362-81EEE0295D5C}" type="asst">
      <dgm:prSet custT="1"/>
      <dgm:spPr>
        <a:gradFill rotWithShape="0">
          <a:gsLst>
            <a:gs pos="0">
              <a:srgbClr val="03D4A8"/>
            </a:gs>
            <a:gs pos="25000">
              <a:srgbClr val="21D6E0"/>
            </a:gs>
            <a:gs pos="75000">
              <a:srgbClr val="0087E6"/>
            </a:gs>
            <a:gs pos="100000">
              <a:srgbClr val="005CBF"/>
            </a:gs>
          </a:gsLst>
          <a:lin ang="5400000" scaled="0"/>
        </a:gradFill>
        <a:ln>
          <a:gradFill>
            <a:gsLst>
              <a:gs pos="0">
                <a:srgbClr val="000000"/>
              </a:gs>
              <a:gs pos="39999">
                <a:srgbClr val="0A128C"/>
              </a:gs>
              <a:gs pos="70000">
                <a:srgbClr val="181CC7"/>
              </a:gs>
              <a:gs pos="88000">
                <a:srgbClr val="7005D4"/>
              </a:gs>
              <a:gs pos="100000">
                <a:srgbClr val="8C3D91"/>
              </a:gs>
            </a:gsLst>
            <a:lin ang="5400000" scaled="0"/>
          </a:gradFill>
        </a:ln>
      </dgm:spPr>
      <dgm:t>
        <a:bodyPr/>
        <a:lstStyle/>
        <a:p>
          <a:pPr rtl="1"/>
          <a:r>
            <a:rPr kumimoji="0" lang="ar-JO" sz="2400" b="1" kern="1200" cap="all" dirty="0" smtClean="0">
              <a:ln w="6350">
                <a:solidFill>
                  <a:srgbClr val="FFC000"/>
                </a:solidFill>
              </a:ln>
              <a:solidFill>
                <a:schemeClr val="bg1"/>
              </a:solidFill>
              <a:effectLst>
                <a:outerShdw blurRad="38100" dist="38100" dir="2700000" algn="tl">
                  <a:srgbClr val="000000">
                    <a:alpha val="43137"/>
                  </a:srgbClr>
                </a:outerShdw>
              </a:effectLst>
              <a:latin typeface="+mn-lt"/>
              <a:ea typeface="+mn-ea"/>
              <a:cs typeface="+mn-cs"/>
            </a:rPr>
            <a:t>تشمل جميع الكائنات الحية الموجودة ضمن النظام البيئي من إنسان وحيوان ونبات وكائنات حية دقيقة</a:t>
          </a:r>
          <a:endParaRPr kumimoji="0" lang="ar-JO" sz="2400" b="1" kern="1200" cap="all" dirty="0">
            <a:ln w="6350">
              <a:solidFill>
                <a:srgbClr val="FFC000"/>
              </a:solidFill>
            </a:ln>
            <a:solidFill>
              <a:schemeClr val="bg1"/>
            </a:solidFill>
            <a:effectLst>
              <a:outerShdw blurRad="38100" dist="38100" dir="2700000" algn="tl">
                <a:srgbClr val="000000">
                  <a:alpha val="43137"/>
                </a:srgbClr>
              </a:outerShdw>
            </a:effectLst>
            <a:latin typeface="+mn-lt"/>
            <a:ea typeface="+mn-ea"/>
            <a:cs typeface="+mn-cs"/>
          </a:endParaRPr>
        </a:p>
      </dgm:t>
    </dgm:pt>
    <dgm:pt modelId="{EE2E6428-DA60-423E-9C8A-2952FE400CE1}" type="parTrans" cxnId="{CFFEBBDF-4694-4A5C-96A3-09592FA3BBB9}">
      <dgm:prSet/>
      <dgm:spPr/>
      <dgm:t>
        <a:bodyPr/>
        <a:lstStyle/>
        <a:p>
          <a:pPr rtl="1"/>
          <a:endParaRPr lang="ar-JO"/>
        </a:p>
      </dgm:t>
    </dgm:pt>
    <dgm:pt modelId="{726518B3-C17D-4CDE-BC21-4322E0CF57BC}" type="sibTrans" cxnId="{CFFEBBDF-4694-4A5C-96A3-09592FA3BBB9}">
      <dgm:prSet/>
      <dgm:spPr/>
      <dgm:t>
        <a:bodyPr/>
        <a:lstStyle/>
        <a:p>
          <a:pPr rtl="1"/>
          <a:endParaRPr lang="ar-JO"/>
        </a:p>
      </dgm:t>
    </dgm:pt>
    <dgm:pt modelId="{7C2D2058-DF90-4CA2-A37E-EBAD12B46B0A}" type="asst">
      <dgm:prSet custT="1"/>
      <dgm:spPr>
        <a:gradFill rotWithShape="0">
          <a:gsLst>
            <a:gs pos="0">
              <a:srgbClr val="03D4A8"/>
            </a:gs>
            <a:gs pos="25000">
              <a:srgbClr val="21D6E0"/>
            </a:gs>
            <a:gs pos="75000">
              <a:srgbClr val="0087E6"/>
            </a:gs>
            <a:gs pos="100000">
              <a:srgbClr val="005CBF"/>
            </a:gs>
          </a:gsLst>
          <a:lin ang="5400000" scaled="0"/>
        </a:gradFill>
        <a:ln>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dgm:spPr>
      <dgm:t>
        <a:bodyPr/>
        <a:lstStyle/>
        <a:p>
          <a:pPr rtl="1"/>
          <a:r>
            <a:rPr kumimoji="0" lang="ar-JO" sz="2400" b="1" kern="1200" cap="all" dirty="0" smtClean="0">
              <a:ln w="6350">
                <a:solidFill>
                  <a:srgbClr val="FFC000"/>
                </a:solidFill>
              </a:ln>
              <a:solidFill>
                <a:schemeClr val="bg1"/>
              </a:solidFill>
              <a:effectLst>
                <a:outerShdw blurRad="38100" dist="38100" dir="2700000" algn="tl">
                  <a:srgbClr val="000000">
                    <a:alpha val="43137"/>
                  </a:srgbClr>
                </a:outerShdw>
              </a:effectLst>
              <a:latin typeface="+mn-lt"/>
              <a:ea typeface="+mn-ea"/>
              <a:cs typeface="+mn-cs"/>
            </a:rPr>
            <a:t>الغلاف الصخري</a:t>
          </a:r>
        </a:p>
        <a:p>
          <a:pPr rtl="1"/>
          <a:r>
            <a:rPr kumimoji="0" lang="ar-JO" sz="2400" b="1" kern="1200" cap="all" dirty="0" smtClean="0">
              <a:ln w="6350">
                <a:solidFill>
                  <a:srgbClr val="FFC000"/>
                </a:solidFill>
              </a:ln>
              <a:solidFill>
                <a:schemeClr val="bg1"/>
              </a:solidFill>
              <a:effectLst>
                <a:outerShdw blurRad="38100" dist="38100" dir="2700000" algn="tl">
                  <a:srgbClr val="000000">
                    <a:alpha val="43137"/>
                  </a:srgbClr>
                </a:outerShdw>
              </a:effectLst>
              <a:latin typeface="+mn-lt"/>
              <a:ea typeface="+mn-ea"/>
              <a:cs typeface="+mn-cs"/>
            </a:rPr>
            <a:t>الغلاف المائي </a:t>
          </a:r>
        </a:p>
        <a:p>
          <a:pPr rtl="1"/>
          <a:r>
            <a:rPr kumimoji="0" lang="ar-JO" sz="2400" b="1" kern="1200" cap="all" dirty="0" smtClean="0">
              <a:ln w="6350">
                <a:solidFill>
                  <a:srgbClr val="FFC000"/>
                </a:solidFill>
              </a:ln>
              <a:solidFill>
                <a:schemeClr val="bg1"/>
              </a:solidFill>
              <a:effectLst>
                <a:outerShdw blurRad="38100" dist="38100" dir="2700000" algn="tl">
                  <a:srgbClr val="000000">
                    <a:alpha val="43137"/>
                  </a:srgbClr>
                </a:outerShdw>
              </a:effectLst>
              <a:latin typeface="+mn-lt"/>
              <a:ea typeface="+mn-ea"/>
              <a:cs typeface="+mn-cs"/>
            </a:rPr>
            <a:t>الغلاف الجوي</a:t>
          </a:r>
          <a:endParaRPr kumimoji="0" lang="ar-JO" sz="2400" b="1" kern="1200" cap="all" dirty="0">
            <a:ln w="6350">
              <a:solidFill>
                <a:srgbClr val="FFC000"/>
              </a:solidFill>
            </a:ln>
            <a:solidFill>
              <a:schemeClr val="bg1"/>
            </a:solidFill>
            <a:effectLst>
              <a:outerShdw blurRad="38100" dist="38100" dir="2700000" algn="tl">
                <a:srgbClr val="000000">
                  <a:alpha val="43137"/>
                </a:srgbClr>
              </a:outerShdw>
            </a:effectLst>
            <a:latin typeface="+mn-lt"/>
            <a:ea typeface="+mn-ea"/>
            <a:cs typeface="+mn-cs"/>
          </a:endParaRPr>
        </a:p>
      </dgm:t>
    </dgm:pt>
    <dgm:pt modelId="{46BA3DE4-88BB-4DDC-BBC3-0A9158A52B66}" type="parTrans" cxnId="{38B63DEE-83B7-448A-B5C4-3F41D5255910}">
      <dgm:prSet/>
      <dgm:spPr/>
      <dgm:t>
        <a:bodyPr/>
        <a:lstStyle/>
        <a:p>
          <a:pPr rtl="1"/>
          <a:endParaRPr lang="ar-JO"/>
        </a:p>
      </dgm:t>
    </dgm:pt>
    <dgm:pt modelId="{4CB2CED1-5B5D-4E53-B3AA-76AC337BE78B}" type="sibTrans" cxnId="{38B63DEE-83B7-448A-B5C4-3F41D5255910}">
      <dgm:prSet/>
      <dgm:spPr/>
      <dgm:t>
        <a:bodyPr/>
        <a:lstStyle/>
        <a:p>
          <a:pPr rtl="1"/>
          <a:endParaRPr lang="ar-JO"/>
        </a:p>
      </dgm:t>
    </dgm:pt>
    <dgm:pt modelId="{6B3B9EA2-F165-49E9-A415-CF292EBA0638}" type="pres">
      <dgm:prSet presAssocID="{A590BEFE-157B-4DCA-A43F-F86402ED0A09}" presName="hierChild1" presStyleCnt="0">
        <dgm:presLayoutVars>
          <dgm:orgChart val="1"/>
          <dgm:chPref val="1"/>
          <dgm:dir/>
          <dgm:animOne val="branch"/>
          <dgm:animLvl val="lvl"/>
          <dgm:resizeHandles/>
        </dgm:presLayoutVars>
      </dgm:prSet>
      <dgm:spPr/>
      <dgm:t>
        <a:bodyPr/>
        <a:lstStyle/>
        <a:p>
          <a:pPr rtl="1"/>
          <a:endParaRPr lang="ar-JO"/>
        </a:p>
      </dgm:t>
    </dgm:pt>
    <dgm:pt modelId="{B0F15025-9AE8-4A80-AC89-76382104506E}" type="pres">
      <dgm:prSet presAssocID="{094CE628-D75F-4A21-B26C-65C61165A01F}" presName="hierRoot1" presStyleCnt="0">
        <dgm:presLayoutVars>
          <dgm:hierBranch val="init"/>
        </dgm:presLayoutVars>
      </dgm:prSet>
      <dgm:spPr/>
    </dgm:pt>
    <dgm:pt modelId="{FBCF729B-8CFB-46C3-8218-E68F02A1AC32}" type="pres">
      <dgm:prSet presAssocID="{094CE628-D75F-4A21-B26C-65C61165A01F}" presName="rootComposite1" presStyleCnt="0"/>
      <dgm:spPr/>
    </dgm:pt>
    <dgm:pt modelId="{E242334C-5B58-4C66-946E-9951969B5D49}" type="pres">
      <dgm:prSet presAssocID="{094CE628-D75F-4A21-B26C-65C61165A01F}" presName="rootText1" presStyleLbl="node0" presStyleIdx="0" presStyleCnt="1">
        <dgm:presLayoutVars>
          <dgm:chPref val="3"/>
        </dgm:presLayoutVars>
      </dgm:prSet>
      <dgm:spPr/>
      <dgm:t>
        <a:bodyPr/>
        <a:lstStyle/>
        <a:p>
          <a:pPr rtl="1"/>
          <a:endParaRPr lang="ar-JO"/>
        </a:p>
      </dgm:t>
    </dgm:pt>
    <dgm:pt modelId="{C581EB1C-C5CE-4F60-B72F-7E2C67B49BDF}" type="pres">
      <dgm:prSet presAssocID="{094CE628-D75F-4A21-B26C-65C61165A01F}" presName="rootConnector1" presStyleLbl="node1" presStyleIdx="0" presStyleCnt="0"/>
      <dgm:spPr/>
      <dgm:t>
        <a:bodyPr/>
        <a:lstStyle/>
        <a:p>
          <a:pPr rtl="1"/>
          <a:endParaRPr lang="ar-JO"/>
        </a:p>
      </dgm:t>
    </dgm:pt>
    <dgm:pt modelId="{BFFC8928-712A-47B1-A018-DCA51D545338}" type="pres">
      <dgm:prSet presAssocID="{094CE628-D75F-4A21-B26C-65C61165A01F}" presName="hierChild2" presStyleCnt="0"/>
      <dgm:spPr/>
    </dgm:pt>
    <dgm:pt modelId="{943ABE43-6950-40F9-B6A0-FDD7A4F16260}" type="pres">
      <dgm:prSet presAssocID="{892C8C12-0CBE-464C-8D58-87285A015EF5}" presName="Name37" presStyleLbl="parChTrans1D2" presStyleIdx="0" presStyleCnt="2"/>
      <dgm:spPr/>
      <dgm:t>
        <a:bodyPr/>
        <a:lstStyle/>
        <a:p>
          <a:pPr rtl="1"/>
          <a:endParaRPr lang="ar-JO"/>
        </a:p>
      </dgm:t>
    </dgm:pt>
    <dgm:pt modelId="{63FC4026-8F36-46C4-9F74-6414DDFA9740}" type="pres">
      <dgm:prSet presAssocID="{422D1882-60D8-4723-A12D-08C231EF3EC8}" presName="hierRoot2" presStyleCnt="0">
        <dgm:presLayoutVars>
          <dgm:hierBranch val="init"/>
        </dgm:presLayoutVars>
      </dgm:prSet>
      <dgm:spPr/>
    </dgm:pt>
    <dgm:pt modelId="{ED8E04F5-C63D-48E9-B382-808E2A8773D8}" type="pres">
      <dgm:prSet presAssocID="{422D1882-60D8-4723-A12D-08C231EF3EC8}" presName="rootComposite" presStyleCnt="0"/>
      <dgm:spPr/>
    </dgm:pt>
    <dgm:pt modelId="{5560FA29-EC6F-4AB9-AA9C-2EF990D23385}" type="pres">
      <dgm:prSet presAssocID="{422D1882-60D8-4723-A12D-08C231EF3EC8}" presName="rootText" presStyleLbl="node2" presStyleIdx="0" presStyleCnt="2" custScaleX="98030" custScaleY="60568">
        <dgm:presLayoutVars>
          <dgm:chPref val="3"/>
        </dgm:presLayoutVars>
      </dgm:prSet>
      <dgm:spPr/>
      <dgm:t>
        <a:bodyPr/>
        <a:lstStyle/>
        <a:p>
          <a:pPr rtl="1"/>
          <a:endParaRPr lang="ar-JO"/>
        </a:p>
      </dgm:t>
    </dgm:pt>
    <dgm:pt modelId="{727BEC16-3455-4AE2-8D84-58C8CCE9A168}" type="pres">
      <dgm:prSet presAssocID="{422D1882-60D8-4723-A12D-08C231EF3EC8}" presName="rootConnector" presStyleLbl="node2" presStyleIdx="0" presStyleCnt="2"/>
      <dgm:spPr/>
      <dgm:t>
        <a:bodyPr/>
        <a:lstStyle/>
        <a:p>
          <a:pPr rtl="1"/>
          <a:endParaRPr lang="ar-JO"/>
        </a:p>
      </dgm:t>
    </dgm:pt>
    <dgm:pt modelId="{89467FD4-E58A-4A4C-B0CE-DBAD5ABB24EA}" type="pres">
      <dgm:prSet presAssocID="{422D1882-60D8-4723-A12D-08C231EF3EC8}" presName="hierChild4" presStyleCnt="0"/>
      <dgm:spPr/>
    </dgm:pt>
    <dgm:pt modelId="{9FB7E1E1-91B9-4978-991A-83953F63465D}" type="pres">
      <dgm:prSet presAssocID="{422D1882-60D8-4723-A12D-08C231EF3EC8}" presName="hierChild5" presStyleCnt="0"/>
      <dgm:spPr/>
    </dgm:pt>
    <dgm:pt modelId="{54955FFA-1C54-44E1-92A1-A8E578C8971E}" type="pres">
      <dgm:prSet presAssocID="{46BA3DE4-88BB-4DDC-BBC3-0A9158A52B66}" presName="Name111" presStyleLbl="parChTrans1D3" presStyleIdx="0" presStyleCnt="2"/>
      <dgm:spPr/>
      <dgm:t>
        <a:bodyPr/>
        <a:lstStyle/>
        <a:p>
          <a:pPr rtl="1"/>
          <a:endParaRPr lang="ar-JO"/>
        </a:p>
      </dgm:t>
    </dgm:pt>
    <dgm:pt modelId="{C49115A2-1E5B-44A8-979C-DFD48F6140DE}" type="pres">
      <dgm:prSet presAssocID="{7C2D2058-DF90-4CA2-A37E-EBAD12B46B0A}" presName="hierRoot3" presStyleCnt="0">
        <dgm:presLayoutVars>
          <dgm:hierBranch val="init"/>
        </dgm:presLayoutVars>
      </dgm:prSet>
      <dgm:spPr/>
    </dgm:pt>
    <dgm:pt modelId="{6E3066D7-EFCB-4D70-9E7F-31FC44A95F0C}" type="pres">
      <dgm:prSet presAssocID="{7C2D2058-DF90-4CA2-A37E-EBAD12B46B0A}" presName="rootComposite3" presStyleCnt="0"/>
      <dgm:spPr/>
    </dgm:pt>
    <dgm:pt modelId="{BFCE0DA9-23DF-4A5D-AA20-A7C67422B0AC}" type="pres">
      <dgm:prSet presAssocID="{7C2D2058-DF90-4CA2-A37E-EBAD12B46B0A}" presName="rootText3" presStyleLbl="asst2" presStyleIdx="0" presStyleCnt="2" custScaleX="131752" custScaleY="199468">
        <dgm:presLayoutVars>
          <dgm:chPref val="3"/>
        </dgm:presLayoutVars>
      </dgm:prSet>
      <dgm:spPr/>
      <dgm:t>
        <a:bodyPr/>
        <a:lstStyle/>
        <a:p>
          <a:pPr rtl="1"/>
          <a:endParaRPr lang="ar-JO"/>
        </a:p>
      </dgm:t>
    </dgm:pt>
    <dgm:pt modelId="{796323E4-523F-4B00-8198-9BE407B49658}" type="pres">
      <dgm:prSet presAssocID="{7C2D2058-DF90-4CA2-A37E-EBAD12B46B0A}" presName="rootConnector3" presStyleLbl="asst2" presStyleIdx="0" presStyleCnt="2"/>
      <dgm:spPr/>
      <dgm:t>
        <a:bodyPr/>
        <a:lstStyle/>
        <a:p>
          <a:pPr rtl="1"/>
          <a:endParaRPr lang="ar-JO"/>
        </a:p>
      </dgm:t>
    </dgm:pt>
    <dgm:pt modelId="{4A376170-90E6-4091-AFCB-E638B266BABE}" type="pres">
      <dgm:prSet presAssocID="{7C2D2058-DF90-4CA2-A37E-EBAD12B46B0A}" presName="hierChild6" presStyleCnt="0"/>
      <dgm:spPr/>
    </dgm:pt>
    <dgm:pt modelId="{691D5AB7-2444-4FAB-9417-3CE8FAA8A735}" type="pres">
      <dgm:prSet presAssocID="{7C2D2058-DF90-4CA2-A37E-EBAD12B46B0A}" presName="hierChild7" presStyleCnt="0"/>
      <dgm:spPr/>
    </dgm:pt>
    <dgm:pt modelId="{60ABEC47-2B6B-42F2-90CD-5BE12A263F34}" type="pres">
      <dgm:prSet presAssocID="{40AA0A18-48A7-4098-8BAE-F503C747475E}" presName="Name37" presStyleLbl="parChTrans1D2" presStyleIdx="1" presStyleCnt="2"/>
      <dgm:spPr/>
      <dgm:t>
        <a:bodyPr/>
        <a:lstStyle/>
        <a:p>
          <a:pPr rtl="1"/>
          <a:endParaRPr lang="ar-JO"/>
        </a:p>
      </dgm:t>
    </dgm:pt>
    <dgm:pt modelId="{C93EAA2F-85A1-4988-BDBD-DBBC491B263D}" type="pres">
      <dgm:prSet presAssocID="{62247B22-4A16-410C-A2EE-2F7842151C78}" presName="hierRoot2" presStyleCnt="0">
        <dgm:presLayoutVars>
          <dgm:hierBranch val="init"/>
        </dgm:presLayoutVars>
      </dgm:prSet>
      <dgm:spPr/>
    </dgm:pt>
    <dgm:pt modelId="{C1AAD467-6497-4FC1-97FF-64D0167FC589}" type="pres">
      <dgm:prSet presAssocID="{62247B22-4A16-410C-A2EE-2F7842151C78}" presName="rootComposite" presStyleCnt="0"/>
      <dgm:spPr/>
    </dgm:pt>
    <dgm:pt modelId="{BA780BFD-3790-42D9-9D76-4031A8D93F7A}" type="pres">
      <dgm:prSet presAssocID="{62247B22-4A16-410C-A2EE-2F7842151C78}" presName="rootText" presStyleLbl="node2" presStyleIdx="1" presStyleCnt="2" custScaleX="99742" custScaleY="61058">
        <dgm:presLayoutVars>
          <dgm:chPref val="3"/>
        </dgm:presLayoutVars>
      </dgm:prSet>
      <dgm:spPr/>
      <dgm:t>
        <a:bodyPr/>
        <a:lstStyle/>
        <a:p>
          <a:pPr rtl="1"/>
          <a:endParaRPr lang="ar-JO"/>
        </a:p>
      </dgm:t>
    </dgm:pt>
    <dgm:pt modelId="{D5ADBAE4-41B8-48C5-875D-D992805B0B8F}" type="pres">
      <dgm:prSet presAssocID="{62247B22-4A16-410C-A2EE-2F7842151C78}" presName="rootConnector" presStyleLbl="node2" presStyleIdx="1" presStyleCnt="2"/>
      <dgm:spPr/>
      <dgm:t>
        <a:bodyPr/>
        <a:lstStyle/>
        <a:p>
          <a:pPr rtl="1"/>
          <a:endParaRPr lang="ar-JO"/>
        </a:p>
      </dgm:t>
    </dgm:pt>
    <dgm:pt modelId="{A13145E2-7430-4610-8431-DB38ED718E84}" type="pres">
      <dgm:prSet presAssocID="{62247B22-4A16-410C-A2EE-2F7842151C78}" presName="hierChild4" presStyleCnt="0"/>
      <dgm:spPr/>
    </dgm:pt>
    <dgm:pt modelId="{76EE96CB-7EA7-418C-932B-A5E65E2D5FEF}" type="pres">
      <dgm:prSet presAssocID="{62247B22-4A16-410C-A2EE-2F7842151C78}" presName="hierChild5" presStyleCnt="0"/>
      <dgm:spPr/>
    </dgm:pt>
    <dgm:pt modelId="{D7CB1E9C-483C-4E1A-9114-001E1C1E285D}" type="pres">
      <dgm:prSet presAssocID="{EE2E6428-DA60-423E-9C8A-2952FE400CE1}" presName="Name111" presStyleLbl="parChTrans1D3" presStyleIdx="1" presStyleCnt="2"/>
      <dgm:spPr/>
      <dgm:t>
        <a:bodyPr/>
        <a:lstStyle/>
        <a:p>
          <a:pPr rtl="1"/>
          <a:endParaRPr lang="ar-JO"/>
        </a:p>
      </dgm:t>
    </dgm:pt>
    <dgm:pt modelId="{92C1BAA6-6C54-4E38-A934-4C7FB11B66E4}" type="pres">
      <dgm:prSet presAssocID="{047DA99F-7A24-4C03-B362-81EEE0295D5C}" presName="hierRoot3" presStyleCnt="0">
        <dgm:presLayoutVars>
          <dgm:hierBranch val="init"/>
        </dgm:presLayoutVars>
      </dgm:prSet>
      <dgm:spPr/>
    </dgm:pt>
    <dgm:pt modelId="{51CD62D8-14C4-4080-BA88-6DB115A4DC5A}" type="pres">
      <dgm:prSet presAssocID="{047DA99F-7A24-4C03-B362-81EEE0295D5C}" presName="rootComposite3" presStyleCnt="0"/>
      <dgm:spPr/>
    </dgm:pt>
    <dgm:pt modelId="{72304A45-DE48-484A-A517-52195CA2579C}" type="pres">
      <dgm:prSet presAssocID="{047DA99F-7A24-4C03-B362-81EEE0295D5C}" presName="rootText3" presStyleLbl="asst2" presStyleIdx="1" presStyleCnt="2" custScaleX="131752" custScaleY="199468" custLinFactNeighborX="908" custLinFactNeighborY="-63">
        <dgm:presLayoutVars>
          <dgm:chPref val="3"/>
        </dgm:presLayoutVars>
      </dgm:prSet>
      <dgm:spPr/>
      <dgm:t>
        <a:bodyPr/>
        <a:lstStyle/>
        <a:p>
          <a:pPr rtl="1"/>
          <a:endParaRPr lang="ar-JO"/>
        </a:p>
      </dgm:t>
    </dgm:pt>
    <dgm:pt modelId="{4A0BA761-1DDC-4A27-BBCF-2B3AE6BA926A}" type="pres">
      <dgm:prSet presAssocID="{047DA99F-7A24-4C03-B362-81EEE0295D5C}" presName="rootConnector3" presStyleLbl="asst2" presStyleIdx="1" presStyleCnt="2"/>
      <dgm:spPr/>
      <dgm:t>
        <a:bodyPr/>
        <a:lstStyle/>
        <a:p>
          <a:pPr rtl="1"/>
          <a:endParaRPr lang="ar-JO"/>
        </a:p>
      </dgm:t>
    </dgm:pt>
    <dgm:pt modelId="{0EFE451C-4A50-451E-BA15-0342D863A2EC}" type="pres">
      <dgm:prSet presAssocID="{047DA99F-7A24-4C03-B362-81EEE0295D5C}" presName="hierChild6" presStyleCnt="0"/>
      <dgm:spPr/>
    </dgm:pt>
    <dgm:pt modelId="{C38B8A3A-8968-4B41-8776-A1A9256395EE}" type="pres">
      <dgm:prSet presAssocID="{047DA99F-7A24-4C03-B362-81EEE0295D5C}" presName="hierChild7" presStyleCnt="0"/>
      <dgm:spPr/>
    </dgm:pt>
    <dgm:pt modelId="{ABA64739-7DD4-42A8-BF68-E93E0CEEF59C}" type="pres">
      <dgm:prSet presAssocID="{094CE628-D75F-4A21-B26C-65C61165A01F}" presName="hierChild3" presStyleCnt="0"/>
      <dgm:spPr/>
    </dgm:pt>
  </dgm:ptLst>
  <dgm:cxnLst>
    <dgm:cxn modelId="{6AA38238-4C00-41DB-B0CF-80A97D973BDB}" type="presOf" srcId="{46BA3DE4-88BB-4DDC-BBC3-0A9158A52B66}" destId="{54955FFA-1C54-44E1-92A1-A8E578C8971E}" srcOrd="0" destOrd="0" presId="urn:microsoft.com/office/officeart/2005/8/layout/orgChart1"/>
    <dgm:cxn modelId="{BAD4448A-80AD-4B95-9E4D-D8C2EA05D4C6}" type="presOf" srcId="{047DA99F-7A24-4C03-B362-81EEE0295D5C}" destId="{4A0BA761-1DDC-4A27-BBCF-2B3AE6BA926A}" srcOrd="1" destOrd="0" presId="urn:microsoft.com/office/officeart/2005/8/layout/orgChart1"/>
    <dgm:cxn modelId="{E0E1F00D-6124-4424-A41B-61BEC3F7C81C}" type="presOf" srcId="{7C2D2058-DF90-4CA2-A37E-EBAD12B46B0A}" destId="{796323E4-523F-4B00-8198-9BE407B49658}" srcOrd="1" destOrd="0" presId="urn:microsoft.com/office/officeart/2005/8/layout/orgChart1"/>
    <dgm:cxn modelId="{B2C6BD42-2EA7-4FAB-B108-E0F17DB70ED8}" type="presOf" srcId="{62247B22-4A16-410C-A2EE-2F7842151C78}" destId="{D5ADBAE4-41B8-48C5-875D-D992805B0B8F}" srcOrd="1" destOrd="0" presId="urn:microsoft.com/office/officeart/2005/8/layout/orgChart1"/>
    <dgm:cxn modelId="{D376128B-3027-4890-986E-B406B660472A}" type="presOf" srcId="{422D1882-60D8-4723-A12D-08C231EF3EC8}" destId="{5560FA29-EC6F-4AB9-AA9C-2EF990D23385}" srcOrd="0" destOrd="0" presId="urn:microsoft.com/office/officeart/2005/8/layout/orgChart1"/>
    <dgm:cxn modelId="{CFFEBBDF-4694-4A5C-96A3-09592FA3BBB9}" srcId="{62247B22-4A16-410C-A2EE-2F7842151C78}" destId="{047DA99F-7A24-4C03-B362-81EEE0295D5C}" srcOrd="0" destOrd="0" parTransId="{EE2E6428-DA60-423E-9C8A-2952FE400CE1}" sibTransId="{726518B3-C17D-4CDE-BC21-4322E0CF57BC}"/>
    <dgm:cxn modelId="{9654D4C9-4ED4-4E02-AC3D-8C3ADACD15E7}" type="presOf" srcId="{7C2D2058-DF90-4CA2-A37E-EBAD12B46B0A}" destId="{BFCE0DA9-23DF-4A5D-AA20-A7C67422B0AC}" srcOrd="0" destOrd="0" presId="urn:microsoft.com/office/officeart/2005/8/layout/orgChart1"/>
    <dgm:cxn modelId="{AAB8E358-846C-4D76-B1D8-8AC21BEFBE88}" type="presOf" srcId="{62247B22-4A16-410C-A2EE-2F7842151C78}" destId="{BA780BFD-3790-42D9-9D76-4031A8D93F7A}" srcOrd="0" destOrd="0" presId="urn:microsoft.com/office/officeart/2005/8/layout/orgChart1"/>
    <dgm:cxn modelId="{935129D9-3C40-4831-A1DF-223E14A027D5}" type="presOf" srcId="{EE2E6428-DA60-423E-9C8A-2952FE400CE1}" destId="{D7CB1E9C-483C-4E1A-9114-001E1C1E285D}" srcOrd="0" destOrd="0" presId="urn:microsoft.com/office/officeart/2005/8/layout/orgChart1"/>
    <dgm:cxn modelId="{4BD38B50-53A8-444F-A091-C48EF983C823}" type="presOf" srcId="{A590BEFE-157B-4DCA-A43F-F86402ED0A09}" destId="{6B3B9EA2-F165-49E9-A415-CF292EBA0638}" srcOrd="0" destOrd="0" presId="urn:microsoft.com/office/officeart/2005/8/layout/orgChart1"/>
    <dgm:cxn modelId="{8BA9B74A-0C28-41C5-A58C-833650500C7B}" type="presOf" srcId="{094CE628-D75F-4A21-B26C-65C61165A01F}" destId="{E242334C-5B58-4C66-946E-9951969B5D49}" srcOrd="0" destOrd="0" presId="urn:microsoft.com/office/officeart/2005/8/layout/orgChart1"/>
    <dgm:cxn modelId="{C3131EA4-9F47-4868-9CD1-1E011157ADF2}" type="presOf" srcId="{40AA0A18-48A7-4098-8BAE-F503C747475E}" destId="{60ABEC47-2B6B-42F2-90CD-5BE12A263F34}" srcOrd="0" destOrd="0" presId="urn:microsoft.com/office/officeart/2005/8/layout/orgChart1"/>
    <dgm:cxn modelId="{A3C368E6-4A1B-4EA0-B57B-BAC24021BA59}" srcId="{094CE628-D75F-4A21-B26C-65C61165A01F}" destId="{62247B22-4A16-410C-A2EE-2F7842151C78}" srcOrd="1" destOrd="0" parTransId="{40AA0A18-48A7-4098-8BAE-F503C747475E}" sibTransId="{6A963DF5-01D8-423F-BAFE-FD5373300978}"/>
    <dgm:cxn modelId="{38B63DEE-83B7-448A-B5C4-3F41D5255910}" srcId="{422D1882-60D8-4723-A12D-08C231EF3EC8}" destId="{7C2D2058-DF90-4CA2-A37E-EBAD12B46B0A}" srcOrd="0" destOrd="0" parTransId="{46BA3DE4-88BB-4DDC-BBC3-0A9158A52B66}" sibTransId="{4CB2CED1-5B5D-4E53-B3AA-76AC337BE78B}"/>
    <dgm:cxn modelId="{A42F6A32-74C2-45F3-A1AA-B1496A478CC7}" type="presOf" srcId="{094CE628-D75F-4A21-B26C-65C61165A01F}" destId="{C581EB1C-C5CE-4F60-B72F-7E2C67B49BDF}" srcOrd="1" destOrd="0" presId="urn:microsoft.com/office/officeart/2005/8/layout/orgChart1"/>
    <dgm:cxn modelId="{CA955A92-DF97-4398-B5D0-7D5113ADE487}" srcId="{A590BEFE-157B-4DCA-A43F-F86402ED0A09}" destId="{094CE628-D75F-4A21-B26C-65C61165A01F}" srcOrd="0" destOrd="0" parTransId="{817D7420-847A-4C6F-8835-275BEBC8FC76}" sibTransId="{FD2619E9-221C-444C-885E-3625DB0EAB82}"/>
    <dgm:cxn modelId="{EA93E112-25C9-4336-BAB5-7B3BAA596041}" type="presOf" srcId="{892C8C12-0CBE-464C-8D58-87285A015EF5}" destId="{943ABE43-6950-40F9-B6A0-FDD7A4F16260}" srcOrd="0" destOrd="0" presId="urn:microsoft.com/office/officeart/2005/8/layout/orgChart1"/>
    <dgm:cxn modelId="{F1AA4C82-A1CF-4379-903D-FA002BF98FA3}" type="presOf" srcId="{422D1882-60D8-4723-A12D-08C231EF3EC8}" destId="{727BEC16-3455-4AE2-8D84-58C8CCE9A168}" srcOrd="1" destOrd="0" presId="urn:microsoft.com/office/officeart/2005/8/layout/orgChart1"/>
    <dgm:cxn modelId="{1D661175-0B2E-4172-BC12-1E4DFD6AB990}" srcId="{094CE628-D75F-4A21-B26C-65C61165A01F}" destId="{422D1882-60D8-4723-A12D-08C231EF3EC8}" srcOrd="0" destOrd="0" parTransId="{892C8C12-0CBE-464C-8D58-87285A015EF5}" sibTransId="{C3B0EC72-D65A-4D1C-BE5A-BF1E2583EF68}"/>
    <dgm:cxn modelId="{61AB08BE-5597-43D5-B374-A15C740E1482}" type="presOf" srcId="{047DA99F-7A24-4C03-B362-81EEE0295D5C}" destId="{72304A45-DE48-484A-A517-52195CA2579C}" srcOrd="0" destOrd="0" presId="urn:microsoft.com/office/officeart/2005/8/layout/orgChart1"/>
    <dgm:cxn modelId="{7AD4CD7B-1A85-40F2-B1CB-780BAABFCB06}" type="presParOf" srcId="{6B3B9EA2-F165-49E9-A415-CF292EBA0638}" destId="{B0F15025-9AE8-4A80-AC89-76382104506E}" srcOrd="0" destOrd="0" presId="urn:microsoft.com/office/officeart/2005/8/layout/orgChart1"/>
    <dgm:cxn modelId="{21E6806B-4BF7-4AEE-8AF1-259B3A92D055}" type="presParOf" srcId="{B0F15025-9AE8-4A80-AC89-76382104506E}" destId="{FBCF729B-8CFB-46C3-8218-E68F02A1AC32}" srcOrd="0" destOrd="0" presId="urn:microsoft.com/office/officeart/2005/8/layout/orgChart1"/>
    <dgm:cxn modelId="{7B6D82E7-5C81-4EC8-9092-F0445B9C37FA}" type="presParOf" srcId="{FBCF729B-8CFB-46C3-8218-E68F02A1AC32}" destId="{E242334C-5B58-4C66-946E-9951969B5D49}" srcOrd="0" destOrd="0" presId="urn:microsoft.com/office/officeart/2005/8/layout/orgChart1"/>
    <dgm:cxn modelId="{41D6C758-06F3-4E5B-855C-70D736049ED8}" type="presParOf" srcId="{FBCF729B-8CFB-46C3-8218-E68F02A1AC32}" destId="{C581EB1C-C5CE-4F60-B72F-7E2C67B49BDF}" srcOrd="1" destOrd="0" presId="urn:microsoft.com/office/officeart/2005/8/layout/orgChart1"/>
    <dgm:cxn modelId="{B2F3ABC9-ADB5-4D5D-8475-43422B379464}" type="presParOf" srcId="{B0F15025-9AE8-4A80-AC89-76382104506E}" destId="{BFFC8928-712A-47B1-A018-DCA51D545338}" srcOrd="1" destOrd="0" presId="urn:microsoft.com/office/officeart/2005/8/layout/orgChart1"/>
    <dgm:cxn modelId="{C1FFC399-4599-467B-A2CD-97E5B179D2F1}" type="presParOf" srcId="{BFFC8928-712A-47B1-A018-DCA51D545338}" destId="{943ABE43-6950-40F9-B6A0-FDD7A4F16260}" srcOrd="0" destOrd="0" presId="urn:microsoft.com/office/officeart/2005/8/layout/orgChart1"/>
    <dgm:cxn modelId="{A2EB6BE3-0157-47DB-90DC-DF8908AC26A7}" type="presParOf" srcId="{BFFC8928-712A-47B1-A018-DCA51D545338}" destId="{63FC4026-8F36-46C4-9F74-6414DDFA9740}" srcOrd="1" destOrd="0" presId="urn:microsoft.com/office/officeart/2005/8/layout/orgChart1"/>
    <dgm:cxn modelId="{1999DFC2-182C-4FEE-BEA4-10EFFC38C4BA}" type="presParOf" srcId="{63FC4026-8F36-46C4-9F74-6414DDFA9740}" destId="{ED8E04F5-C63D-48E9-B382-808E2A8773D8}" srcOrd="0" destOrd="0" presId="urn:microsoft.com/office/officeart/2005/8/layout/orgChart1"/>
    <dgm:cxn modelId="{177D45DC-B1A6-4574-A88D-03F57D55E3C9}" type="presParOf" srcId="{ED8E04F5-C63D-48E9-B382-808E2A8773D8}" destId="{5560FA29-EC6F-4AB9-AA9C-2EF990D23385}" srcOrd="0" destOrd="0" presId="urn:microsoft.com/office/officeart/2005/8/layout/orgChart1"/>
    <dgm:cxn modelId="{5A67FC1D-154B-47D2-A94F-92A120A33A33}" type="presParOf" srcId="{ED8E04F5-C63D-48E9-B382-808E2A8773D8}" destId="{727BEC16-3455-4AE2-8D84-58C8CCE9A168}" srcOrd="1" destOrd="0" presId="urn:microsoft.com/office/officeart/2005/8/layout/orgChart1"/>
    <dgm:cxn modelId="{D251A7CD-DF7A-4671-B583-74293899A999}" type="presParOf" srcId="{63FC4026-8F36-46C4-9F74-6414DDFA9740}" destId="{89467FD4-E58A-4A4C-B0CE-DBAD5ABB24EA}" srcOrd="1" destOrd="0" presId="urn:microsoft.com/office/officeart/2005/8/layout/orgChart1"/>
    <dgm:cxn modelId="{65B9A3EC-B6E3-498F-B4D8-82D84B6B249E}" type="presParOf" srcId="{63FC4026-8F36-46C4-9F74-6414DDFA9740}" destId="{9FB7E1E1-91B9-4978-991A-83953F63465D}" srcOrd="2" destOrd="0" presId="urn:microsoft.com/office/officeart/2005/8/layout/orgChart1"/>
    <dgm:cxn modelId="{D444B4C6-B1BC-4C83-BCC3-DD9A5B9632B5}" type="presParOf" srcId="{9FB7E1E1-91B9-4978-991A-83953F63465D}" destId="{54955FFA-1C54-44E1-92A1-A8E578C8971E}" srcOrd="0" destOrd="0" presId="urn:microsoft.com/office/officeart/2005/8/layout/orgChart1"/>
    <dgm:cxn modelId="{DE73B8B7-F95B-4259-9791-F22CADEFA957}" type="presParOf" srcId="{9FB7E1E1-91B9-4978-991A-83953F63465D}" destId="{C49115A2-1E5B-44A8-979C-DFD48F6140DE}" srcOrd="1" destOrd="0" presId="urn:microsoft.com/office/officeart/2005/8/layout/orgChart1"/>
    <dgm:cxn modelId="{B08645D3-AD6E-446D-BBEC-FC4CA7F296C8}" type="presParOf" srcId="{C49115A2-1E5B-44A8-979C-DFD48F6140DE}" destId="{6E3066D7-EFCB-4D70-9E7F-31FC44A95F0C}" srcOrd="0" destOrd="0" presId="urn:microsoft.com/office/officeart/2005/8/layout/orgChart1"/>
    <dgm:cxn modelId="{82CBEB8B-8F63-44AB-BD88-78CAB0AE8549}" type="presParOf" srcId="{6E3066D7-EFCB-4D70-9E7F-31FC44A95F0C}" destId="{BFCE0DA9-23DF-4A5D-AA20-A7C67422B0AC}" srcOrd="0" destOrd="0" presId="urn:microsoft.com/office/officeart/2005/8/layout/orgChart1"/>
    <dgm:cxn modelId="{2C61C879-1C2B-4FDF-BD7B-59BB41B30E30}" type="presParOf" srcId="{6E3066D7-EFCB-4D70-9E7F-31FC44A95F0C}" destId="{796323E4-523F-4B00-8198-9BE407B49658}" srcOrd="1" destOrd="0" presId="urn:microsoft.com/office/officeart/2005/8/layout/orgChart1"/>
    <dgm:cxn modelId="{283C1C48-E98D-4AE5-9032-54B01A7EEA37}" type="presParOf" srcId="{C49115A2-1E5B-44A8-979C-DFD48F6140DE}" destId="{4A376170-90E6-4091-AFCB-E638B266BABE}" srcOrd="1" destOrd="0" presId="urn:microsoft.com/office/officeart/2005/8/layout/orgChart1"/>
    <dgm:cxn modelId="{5809E326-8B1C-47EE-94B5-2EA12DB74035}" type="presParOf" srcId="{C49115A2-1E5B-44A8-979C-DFD48F6140DE}" destId="{691D5AB7-2444-4FAB-9417-3CE8FAA8A735}" srcOrd="2" destOrd="0" presId="urn:microsoft.com/office/officeart/2005/8/layout/orgChart1"/>
    <dgm:cxn modelId="{758AB18F-6A0F-4430-B8D2-E6CEA75AB769}" type="presParOf" srcId="{BFFC8928-712A-47B1-A018-DCA51D545338}" destId="{60ABEC47-2B6B-42F2-90CD-5BE12A263F34}" srcOrd="2" destOrd="0" presId="urn:microsoft.com/office/officeart/2005/8/layout/orgChart1"/>
    <dgm:cxn modelId="{AFC2B148-0392-4540-BEF5-DFE50747410D}" type="presParOf" srcId="{BFFC8928-712A-47B1-A018-DCA51D545338}" destId="{C93EAA2F-85A1-4988-BDBD-DBBC491B263D}" srcOrd="3" destOrd="0" presId="urn:microsoft.com/office/officeart/2005/8/layout/orgChart1"/>
    <dgm:cxn modelId="{8F42DC0B-C202-47EF-9D4E-FE55F68EC29E}" type="presParOf" srcId="{C93EAA2F-85A1-4988-BDBD-DBBC491B263D}" destId="{C1AAD467-6497-4FC1-97FF-64D0167FC589}" srcOrd="0" destOrd="0" presId="urn:microsoft.com/office/officeart/2005/8/layout/orgChart1"/>
    <dgm:cxn modelId="{A598B645-5F01-42FA-BAF3-30D0D315C809}" type="presParOf" srcId="{C1AAD467-6497-4FC1-97FF-64D0167FC589}" destId="{BA780BFD-3790-42D9-9D76-4031A8D93F7A}" srcOrd="0" destOrd="0" presId="urn:microsoft.com/office/officeart/2005/8/layout/orgChart1"/>
    <dgm:cxn modelId="{B68DE15F-F539-4954-8481-F3AB5266EBF6}" type="presParOf" srcId="{C1AAD467-6497-4FC1-97FF-64D0167FC589}" destId="{D5ADBAE4-41B8-48C5-875D-D992805B0B8F}" srcOrd="1" destOrd="0" presId="urn:microsoft.com/office/officeart/2005/8/layout/orgChart1"/>
    <dgm:cxn modelId="{04A4BE55-889F-4C0F-A108-762724451FC7}" type="presParOf" srcId="{C93EAA2F-85A1-4988-BDBD-DBBC491B263D}" destId="{A13145E2-7430-4610-8431-DB38ED718E84}" srcOrd="1" destOrd="0" presId="urn:microsoft.com/office/officeart/2005/8/layout/orgChart1"/>
    <dgm:cxn modelId="{9EFEB546-60D9-49A9-B6A6-3109AA28C481}" type="presParOf" srcId="{C93EAA2F-85A1-4988-BDBD-DBBC491B263D}" destId="{76EE96CB-7EA7-418C-932B-A5E65E2D5FEF}" srcOrd="2" destOrd="0" presId="urn:microsoft.com/office/officeart/2005/8/layout/orgChart1"/>
    <dgm:cxn modelId="{A4159C84-D1D1-4143-B043-71F90B66BA7B}" type="presParOf" srcId="{76EE96CB-7EA7-418C-932B-A5E65E2D5FEF}" destId="{D7CB1E9C-483C-4E1A-9114-001E1C1E285D}" srcOrd="0" destOrd="0" presId="urn:microsoft.com/office/officeart/2005/8/layout/orgChart1"/>
    <dgm:cxn modelId="{FC0CD3DA-2840-4ABB-B4BC-478BCBA50172}" type="presParOf" srcId="{76EE96CB-7EA7-418C-932B-A5E65E2D5FEF}" destId="{92C1BAA6-6C54-4E38-A934-4C7FB11B66E4}" srcOrd="1" destOrd="0" presId="urn:microsoft.com/office/officeart/2005/8/layout/orgChart1"/>
    <dgm:cxn modelId="{07481DB3-E18F-48B7-A6F7-5EDE40564BEE}" type="presParOf" srcId="{92C1BAA6-6C54-4E38-A934-4C7FB11B66E4}" destId="{51CD62D8-14C4-4080-BA88-6DB115A4DC5A}" srcOrd="0" destOrd="0" presId="urn:microsoft.com/office/officeart/2005/8/layout/orgChart1"/>
    <dgm:cxn modelId="{39BA25C2-4093-4C0C-8836-F6314F7DF4E1}" type="presParOf" srcId="{51CD62D8-14C4-4080-BA88-6DB115A4DC5A}" destId="{72304A45-DE48-484A-A517-52195CA2579C}" srcOrd="0" destOrd="0" presId="urn:microsoft.com/office/officeart/2005/8/layout/orgChart1"/>
    <dgm:cxn modelId="{DD5042D6-42ED-45F1-AC7D-E1249E3C427B}" type="presParOf" srcId="{51CD62D8-14C4-4080-BA88-6DB115A4DC5A}" destId="{4A0BA761-1DDC-4A27-BBCF-2B3AE6BA926A}" srcOrd="1" destOrd="0" presId="urn:microsoft.com/office/officeart/2005/8/layout/orgChart1"/>
    <dgm:cxn modelId="{27B3559C-7AEB-4DE0-9E01-1AD78035A8A0}" type="presParOf" srcId="{92C1BAA6-6C54-4E38-A934-4C7FB11B66E4}" destId="{0EFE451C-4A50-451E-BA15-0342D863A2EC}" srcOrd="1" destOrd="0" presId="urn:microsoft.com/office/officeart/2005/8/layout/orgChart1"/>
    <dgm:cxn modelId="{8B8CCFEE-D54F-4ADE-A97E-5FA23D850143}" type="presParOf" srcId="{92C1BAA6-6C54-4E38-A934-4C7FB11B66E4}" destId="{C38B8A3A-8968-4B41-8776-A1A9256395EE}" srcOrd="2" destOrd="0" presId="urn:microsoft.com/office/officeart/2005/8/layout/orgChart1"/>
    <dgm:cxn modelId="{54D007D7-7127-45B4-ADB3-56A9DC1F7CB9}" type="presParOf" srcId="{B0F15025-9AE8-4A80-AC89-76382104506E}" destId="{ABA64739-7DD4-42A8-BF68-E93E0CEEF59C}" srcOrd="2" destOrd="0" presId="urn:microsoft.com/office/officeart/2005/8/layout/orgChart1"/>
  </dgm:cxnLst>
  <dgm:bg/>
  <dgm:whole>
    <a:ln w="73025">
      <a:gradFill>
        <a:gsLst>
          <a:gs pos="0">
            <a:srgbClr val="000000"/>
          </a:gs>
          <a:gs pos="39999">
            <a:srgbClr val="0A128C"/>
          </a:gs>
          <a:gs pos="70000">
            <a:srgbClr val="181CC7"/>
          </a:gs>
          <a:gs pos="88000">
            <a:srgbClr val="7005D4"/>
          </a:gs>
          <a:gs pos="100000">
            <a:srgbClr val="8C3D91"/>
          </a:gs>
        </a:gsLst>
        <a:lin ang="5400000" scaled="0"/>
      </a:gradFill>
    </a:ln>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B1E9C-483C-4E1A-9114-001E1C1E285D}">
      <dsp:nvSpPr>
        <dsp:cNvPr id="0" name=""/>
        <dsp:cNvSpPr/>
      </dsp:nvSpPr>
      <dsp:spPr>
        <a:xfrm>
          <a:off x="7152603" y="2401319"/>
          <a:ext cx="226724" cy="1674326"/>
        </a:xfrm>
        <a:custGeom>
          <a:avLst/>
          <a:gdLst/>
          <a:ahLst/>
          <a:cxnLst/>
          <a:rect l="0" t="0" r="0" b="0"/>
          <a:pathLst>
            <a:path>
              <a:moveTo>
                <a:pt x="226724" y="0"/>
              </a:moveTo>
              <a:lnTo>
                <a:pt x="226724" y="1674326"/>
              </a:lnTo>
              <a:lnTo>
                <a:pt x="0" y="1674326"/>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ABEC47-2B6B-42F2-90CD-5BE12A263F34}">
      <dsp:nvSpPr>
        <dsp:cNvPr id="0" name=""/>
        <dsp:cNvSpPr/>
      </dsp:nvSpPr>
      <dsp:spPr>
        <a:xfrm>
          <a:off x="5584157" y="1183336"/>
          <a:ext cx="1795170" cy="496373"/>
        </a:xfrm>
        <a:custGeom>
          <a:avLst/>
          <a:gdLst/>
          <a:ahLst/>
          <a:cxnLst/>
          <a:rect l="0" t="0" r="0" b="0"/>
          <a:pathLst>
            <a:path>
              <a:moveTo>
                <a:pt x="0" y="0"/>
              </a:moveTo>
              <a:lnTo>
                <a:pt x="0" y="248186"/>
              </a:lnTo>
              <a:lnTo>
                <a:pt x="1795170" y="248186"/>
              </a:lnTo>
              <a:lnTo>
                <a:pt x="1795170" y="49637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955FFA-1C54-44E1-92A1-A8E578C8971E}">
      <dsp:nvSpPr>
        <dsp:cNvPr id="0" name=""/>
        <dsp:cNvSpPr/>
      </dsp:nvSpPr>
      <dsp:spPr>
        <a:xfrm>
          <a:off x="3520567" y="2395528"/>
          <a:ext cx="248186" cy="1675071"/>
        </a:xfrm>
        <a:custGeom>
          <a:avLst/>
          <a:gdLst/>
          <a:ahLst/>
          <a:cxnLst/>
          <a:rect l="0" t="0" r="0" b="0"/>
          <a:pathLst>
            <a:path>
              <a:moveTo>
                <a:pt x="248186" y="0"/>
              </a:moveTo>
              <a:lnTo>
                <a:pt x="248186" y="1675071"/>
              </a:lnTo>
              <a:lnTo>
                <a:pt x="0" y="1675071"/>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3ABE43-6950-40F9-B6A0-FDD7A4F16260}">
      <dsp:nvSpPr>
        <dsp:cNvPr id="0" name=""/>
        <dsp:cNvSpPr/>
      </dsp:nvSpPr>
      <dsp:spPr>
        <a:xfrm>
          <a:off x="3768754" y="1183336"/>
          <a:ext cx="1815403" cy="496373"/>
        </a:xfrm>
        <a:custGeom>
          <a:avLst/>
          <a:gdLst/>
          <a:ahLst/>
          <a:cxnLst/>
          <a:rect l="0" t="0" r="0" b="0"/>
          <a:pathLst>
            <a:path>
              <a:moveTo>
                <a:pt x="1815403" y="0"/>
              </a:moveTo>
              <a:lnTo>
                <a:pt x="1815403" y="248186"/>
              </a:lnTo>
              <a:lnTo>
                <a:pt x="0" y="248186"/>
              </a:lnTo>
              <a:lnTo>
                <a:pt x="0" y="49637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42334C-5B58-4C66-946E-9951969B5D49}">
      <dsp:nvSpPr>
        <dsp:cNvPr id="0" name=""/>
        <dsp:cNvSpPr/>
      </dsp:nvSpPr>
      <dsp:spPr>
        <a:xfrm>
          <a:off x="4402316" y="1495"/>
          <a:ext cx="2363683" cy="1181841"/>
        </a:xfrm>
        <a:prstGeom prst="rect">
          <a:avLst/>
        </a:prstGeom>
        <a:gradFill rotWithShape="0">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19050" cap="flat" cmpd="sng" algn="ctr">
          <a:gradFill>
            <a:gsLst>
              <a:gs pos="0">
                <a:srgbClr val="000082"/>
              </a:gs>
              <a:gs pos="30000">
                <a:srgbClr val="66008F"/>
              </a:gs>
              <a:gs pos="64999">
                <a:srgbClr val="BA0066"/>
              </a:gs>
              <a:gs pos="89999">
                <a:srgbClr val="FF0000"/>
              </a:gs>
              <a:gs pos="100000">
                <a:srgbClr val="FF8200"/>
              </a:gs>
            </a:gsLst>
            <a:lin ang="5400000" scaled="0"/>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rtl="1">
            <a:lnSpc>
              <a:spcPct val="90000"/>
            </a:lnSpc>
            <a:spcBef>
              <a:spcPct val="0"/>
            </a:spcBef>
            <a:spcAft>
              <a:spcPct val="35000"/>
            </a:spcAft>
          </a:pPr>
          <a:r>
            <a:rPr kumimoji="0" lang="ar-JO" sz="4300" b="1" kern="1200" cap="all" dirty="0" smtClean="0">
              <a:ln w="25400" cap="flat" cmpd="sng">
                <a:solidFill>
                  <a:srgbClr val="F08214"/>
                </a:soli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عناصره</a:t>
          </a:r>
          <a:endParaRPr kumimoji="0" lang="ar-JO" sz="4300" b="1" kern="1200" cap="all" dirty="0">
            <a:ln w="25400" cap="flat" cmpd="sng">
              <a:solidFill>
                <a:srgbClr val="F08214"/>
              </a:soli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dsp:txBody>
      <dsp:txXfrm>
        <a:off x="4402316" y="1495"/>
        <a:ext cx="2363683" cy="1181841"/>
      </dsp:txXfrm>
    </dsp:sp>
    <dsp:sp modelId="{5560FA29-EC6F-4AB9-AA9C-2EF990D23385}">
      <dsp:nvSpPr>
        <dsp:cNvPr id="0" name=""/>
        <dsp:cNvSpPr/>
      </dsp:nvSpPr>
      <dsp:spPr>
        <a:xfrm>
          <a:off x="2610194" y="1679710"/>
          <a:ext cx="2317118" cy="715817"/>
        </a:xfrm>
        <a:prstGeom prst="rect">
          <a:avLst/>
        </a:prstGeom>
        <a:gradFill rotWithShape="0">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a:ln w="19050" cap="flat" cmpd="sng" algn="ctr">
          <a:gradFill>
            <a:gsLst>
              <a:gs pos="0">
                <a:srgbClr val="000000"/>
              </a:gs>
              <a:gs pos="39999">
                <a:srgbClr val="0A128C"/>
              </a:gs>
              <a:gs pos="70000">
                <a:srgbClr val="181CC7"/>
              </a:gs>
              <a:gs pos="88000">
                <a:srgbClr val="7005D4"/>
              </a:gs>
              <a:gs pos="100000">
                <a:srgbClr val="8C3D91"/>
              </a:gs>
            </a:gsLst>
            <a:lin ang="5400000" scaled="0"/>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1">
            <a:lnSpc>
              <a:spcPct val="90000"/>
            </a:lnSpc>
            <a:spcBef>
              <a:spcPct val="0"/>
            </a:spcBef>
            <a:spcAft>
              <a:spcPct val="35000"/>
            </a:spcAft>
          </a:pPr>
          <a:r>
            <a:rPr kumimoji="0" lang="ar-JO" sz="2400" b="1" kern="1200" cap="all" dirty="0" smtClean="0">
              <a:ln w="6350">
                <a:solidFill>
                  <a:srgbClr val="FFC000"/>
                </a:solidFill>
              </a:ln>
              <a:solidFill>
                <a:schemeClr val="bg1"/>
              </a:solidFill>
              <a:effectLst>
                <a:outerShdw blurRad="38100" dist="38100" dir="2700000" algn="tl">
                  <a:srgbClr val="000000">
                    <a:alpha val="43137"/>
                  </a:srgbClr>
                </a:outerShdw>
              </a:effectLst>
              <a:latin typeface="+mn-lt"/>
              <a:ea typeface="+mn-ea"/>
              <a:cs typeface="+mn-cs"/>
            </a:rPr>
            <a:t>المكونات غير الحية</a:t>
          </a:r>
          <a:endParaRPr kumimoji="0" lang="ar-JO" sz="2400" b="1" kern="1200" cap="all" dirty="0">
            <a:ln w="6350">
              <a:solidFill>
                <a:srgbClr val="FFC000"/>
              </a:solidFill>
            </a:ln>
            <a:solidFill>
              <a:schemeClr val="bg1"/>
            </a:solidFill>
            <a:effectLst>
              <a:outerShdw blurRad="38100" dist="38100" dir="2700000" algn="tl">
                <a:srgbClr val="000000">
                  <a:alpha val="43137"/>
                </a:srgbClr>
              </a:outerShdw>
            </a:effectLst>
            <a:latin typeface="+mn-lt"/>
            <a:ea typeface="+mn-ea"/>
            <a:cs typeface="+mn-cs"/>
          </a:endParaRPr>
        </a:p>
      </dsp:txBody>
      <dsp:txXfrm>
        <a:off x="2610194" y="1679710"/>
        <a:ext cx="2317118" cy="715817"/>
      </dsp:txXfrm>
    </dsp:sp>
    <dsp:sp modelId="{BFCE0DA9-23DF-4A5D-AA20-A7C67422B0AC}">
      <dsp:nvSpPr>
        <dsp:cNvPr id="0" name=""/>
        <dsp:cNvSpPr/>
      </dsp:nvSpPr>
      <dsp:spPr>
        <a:xfrm>
          <a:off x="406367" y="2891901"/>
          <a:ext cx="3114200" cy="2357395"/>
        </a:xfrm>
        <a:prstGeom prst="rect">
          <a:avLst/>
        </a:prstGeom>
        <a:gradFill rotWithShape="0">
          <a:gsLst>
            <a:gs pos="0">
              <a:srgbClr val="03D4A8"/>
            </a:gs>
            <a:gs pos="25000">
              <a:srgbClr val="21D6E0"/>
            </a:gs>
            <a:gs pos="75000">
              <a:srgbClr val="0087E6"/>
            </a:gs>
            <a:gs pos="100000">
              <a:srgbClr val="005CBF"/>
            </a:gs>
          </a:gsLst>
          <a:lin ang="5400000" scaled="0"/>
        </a:gradFill>
        <a:ln w="19050" cap="flat" cmpd="sng" algn="ctr">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1">
            <a:lnSpc>
              <a:spcPct val="90000"/>
            </a:lnSpc>
            <a:spcBef>
              <a:spcPct val="0"/>
            </a:spcBef>
            <a:spcAft>
              <a:spcPct val="35000"/>
            </a:spcAft>
          </a:pPr>
          <a:r>
            <a:rPr kumimoji="0" lang="ar-JO" sz="2400" b="1" kern="1200" cap="all" dirty="0" smtClean="0">
              <a:ln w="6350">
                <a:solidFill>
                  <a:srgbClr val="FFC000"/>
                </a:solidFill>
              </a:ln>
              <a:solidFill>
                <a:schemeClr val="bg1"/>
              </a:solidFill>
              <a:effectLst>
                <a:outerShdw blurRad="38100" dist="38100" dir="2700000" algn="tl">
                  <a:srgbClr val="000000">
                    <a:alpha val="43137"/>
                  </a:srgbClr>
                </a:outerShdw>
              </a:effectLst>
              <a:latin typeface="+mn-lt"/>
              <a:ea typeface="+mn-ea"/>
              <a:cs typeface="+mn-cs"/>
            </a:rPr>
            <a:t>الغلاف الصخري</a:t>
          </a:r>
        </a:p>
        <a:p>
          <a:pPr lvl="0" algn="ctr" defTabSz="1066800" rtl="1">
            <a:lnSpc>
              <a:spcPct val="90000"/>
            </a:lnSpc>
            <a:spcBef>
              <a:spcPct val="0"/>
            </a:spcBef>
            <a:spcAft>
              <a:spcPct val="35000"/>
            </a:spcAft>
          </a:pPr>
          <a:r>
            <a:rPr kumimoji="0" lang="ar-JO" sz="2400" b="1" kern="1200" cap="all" dirty="0" smtClean="0">
              <a:ln w="6350">
                <a:solidFill>
                  <a:srgbClr val="FFC000"/>
                </a:solidFill>
              </a:ln>
              <a:solidFill>
                <a:schemeClr val="bg1"/>
              </a:solidFill>
              <a:effectLst>
                <a:outerShdw blurRad="38100" dist="38100" dir="2700000" algn="tl">
                  <a:srgbClr val="000000">
                    <a:alpha val="43137"/>
                  </a:srgbClr>
                </a:outerShdw>
              </a:effectLst>
              <a:latin typeface="+mn-lt"/>
              <a:ea typeface="+mn-ea"/>
              <a:cs typeface="+mn-cs"/>
            </a:rPr>
            <a:t>الغلاف المائي </a:t>
          </a:r>
        </a:p>
        <a:p>
          <a:pPr lvl="0" algn="ctr" defTabSz="1066800" rtl="1">
            <a:lnSpc>
              <a:spcPct val="90000"/>
            </a:lnSpc>
            <a:spcBef>
              <a:spcPct val="0"/>
            </a:spcBef>
            <a:spcAft>
              <a:spcPct val="35000"/>
            </a:spcAft>
          </a:pPr>
          <a:r>
            <a:rPr kumimoji="0" lang="ar-JO" sz="2400" b="1" kern="1200" cap="all" dirty="0" smtClean="0">
              <a:ln w="6350">
                <a:solidFill>
                  <a:srgbClr val="FFC000"/>
                </a:solidFill>
              </a:ln>
              <a:solidFill>
                <a:schemeClr val="bg1"/>
              </a:solidFill>
              <a:effectLst>
                <a:outerShdw blurRad="38100" dist="38100" dir="2700000" algn="tl">
                  <a:srgbClr val="000000">
                    <a:alpha val="43137"/>
                  </a:srgbClr>
                </a:outerShdw>
              </a:effectLst>
              <a:latin typeface="+mn-lt"/>
              <a:ea typeface="+mn-ea"/>
              <a:cs typeface="+mn-cs"/>
            </a:rPr>
            <a:t>الغلاف الجوي</a:t>
          </a:r>
          <a:endParaRPr kumimoji="0" lang="ar-JO" sz="2400" b="1" kern="1200" cap="all" dirty="0">
            <a:ln w="6350">
              <a:solidFill>
                <a:srgbClr val="FFC000"/>
              </a:solidFill>
            </a:ln>
            <a:solidFill>
              <a:schemeClr val="bg1"/>
            </a:solidFill>
            <a:effectLst>
              <a:outerShdw blurRad="38100" dist="38100" dir="2700000" algn="tl">
                <a:srgbClr val="000000">
                  <a:alpha val="43137"/>
                </a:srgbClr>
              </a:outerShdw>
            </a:effectLst>
            <a:latin typeface="+mn-lt"/>
            <a:ea typeface="+mn-ea"/>
            <a:cs typeface="+mn-cs"/>
          </a:endParaRPr>
        </a:p>
      </dsp:txBody>
      <dsp:txXfrm>
        <a:off x="406367" y="2891901"/>
        <a:ext cx="3114200" cy="2357395"/>
      </dsp:txXfrm>
    </dsp:sp>
    <dsp:sp modelId="{BA780BFD-3790-42D9-9D76-4031A8D93F7A}">
      <dsp:nvSpPr>
        <dsp:cNvPr id="0" name=""/>
        <dsp:cNvSpPr/>
      </dsp:nvSpPr>
      <dsp:spPr>
        <a:xfrm>
          <a:off x="6200535" y="1679710"/>
          <a:ext cx="2357585" cy="721608"/>
        </a:xfrm>
        <a:prstGeom prst="rect">
          <a:avLst/>
        </a:prstGeom>
        <a:gradFill rotWithShape="0">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a:ln w="19050" cap="flat" cmpd="sng" algn="ctr">
          <a:gradFill>
            <a:gsLst>
              <a:gs pos="0">
                <a:srgbClr val="000000"/>
              </a:gs>
              <a:gs pos="39999">
                <a:srgbClr val="0A128C"/>
              </a:gs>
              <a:gs pos="70000">
                <a:srgbClr val="181CC7"/>
              </a:gs>
              <a:gs pos="88000">
                <a:srgbClr val="7005D4"/>
              </a:gs>
              <a:gs pos="100000">
                <a:srgbClr val="8C3D91"/>
              </a:gs>
            </a:gsLst>
            <a:lin ang="5400000" scaled="0"/>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1">
            <a:lnSpc>
              <a:spcPct val="90000"/>
            </a:lnSpc>
            <a:spcBef>
              <a:spcPct val="0"/>
            </a:spcBef>
            <a:spcAft>
              <a:spcPct val="35000"/>
            </a:spcAft>
          </a:pPr>
          <a:r>
            <a:rPr kumimoji="0" lang="ar-JO" sz="2400" b="1" kern="1200" cap="all" dirty="0" smtClean="0">
              <a:ln w="6350">
                <a:solidFill>
                  <a:srgbClr val="FFC000"/>
                </a:solidFill>
              </a:ln>
              <a:solidFill>
                <a:schemeClr val="bg1"/>
              </a:solidFill>
              <a:effectLst>
                <a:outerShdw blurRad="38100" dist="38100" dir="2700000" algn="tl">
                  <a:srgbClr val="000000">
                    <a:alpha val="43137"/>
                  </a:srgbClr>
                </a:outerShdw>
              </a:effectLst>
              <a:latin typeface="+mn-lt"/>
              <a:ea typeface="+mn-ea"/>
              <a:cs typeface="+mn-cs"/>
            </a:rPr>
            <a:t>المكونات الحية</a:t>
          </a:r>
          <a:endParaRPr kumimoji="0" lang="ar-JO" sz="2400" b="1" kern="1200" cap="all" dirty="0">
            <a:ln w="6350">
              <a:solidFill>
                <a:srgbClr val="FFC000"/>
              </a:solidFill>
            </a:ln>
            <a:solidFill>
              <a:schemeClr val="bg1"/>
            </a:solidFill>
            <a:effectLst>
              <a:outerShdw blurRad="38100" dist="38100" dir="2700000" algn="tl">
                <a:srgbClr val="000000">
                  <a:alpha val="43137"/>
                </a:srgbClr>
              </a:outerShdw>
            </a:effectLst>
            <a:latin typeface="+mn-lt"/>
            <a:ea typeface="+mn-ea"/>
            <a:cs typeface="+mn-cs"/>
          </a:endParaRPr>
        </a:p>
      </dsp:txBody>
      <dsp:txXfrm>
        <a:off x="6200535" y="1679710"/>
        <a:ext cx="2357585" cy="721608"/>
      </dsp:txXfrm>
    </dsp:sp>
    <dsp:sp modelId="{72304A45-DE48-484A-A517-52195CA2579C}">
      <dsp:nvSpPr>
        <dsp:cNvPr id="0" name=""/>
        <dsp:cNvSpPr/>
      </dsp:nvSpPr>
      <dsp:spPr>
        <a:xfrm>
          <a:off x="4038403" y="2896948"/>
          <a:ext cx="3114200" cy="2357395"/>
        </a:xfrm>
        <a:prstGeom prst="rect">
          <a:avLst/>
        </a:prstGeom>
        <a:gradFill rotWithShape="0">
          <a:gsLst>
            <a:gs pos="0">
              <a:srgbClr val="03D4A8"/>
            </a:gs>
            <a:gs pos="25000">
              <a:srgbClr val="21D6E0"/>
            </a:gs>
            <a:gs pos="75000">
              <a:srgbClr val="0087E6"/>
            </a:gs>
            <a:gs pos="100000">
              <a:srgbClr val="005CBF"/>
            </a:gs>
          </a:gsLst>
          <a:lin ang="5400000" scaled="0"/>
        </a:gradFill>
        <a:ln w="19050" cap="flat" cmpd="sng" algn="ctr">
          <a:gradFill>
            <a:gsLst>
              <a:gs pos="0">
                <a:srgbClr val="000000"/>
              </a:gs>
              <a:gs pos="39999">
                <a:srgbClr val="0A128C"/>
              </a:gs>
              <a:gs pos="70000">
                <a:srgbClr val="181CC7"/>
              </a:gs>
              <a:gs pos="88000">
                <a:srgbClr val="7005D4"/>
              </a:gs>
              <a:gs pos="100000">
                <a:srgbClr val="8C3D91"/>
              </a:gs>
            </a:gsLst>
            <a:lin ang="5400000" scaled="0"/>
          </a:gra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1">
            <a:lnSpc>
              <a:spcPct val="90000"/>
            </a:lnSpc>
            <a:spcBef>
              <a:spcPct val="0"/>
            </a:spcBef>
            <a:spcAft>
              <a:spcPct val="35000"/>
            </a:spcAft>
          </a:pPr>
          <a:r>
            <a:rPr kumimoji="0" lang="ar-JO" sz="2400" b="1" kern="1200" cap="all" dirty="0" smtClean="0">
              <a:ln w="6350">
                <a:solidFill>
                  <a:srgbClr val="FFC000"/>
                </a:solidFill>
              </a:ln>
              <a:solidFill>
                <a:schemeClr val="bg1"/>
              </a:solidFill>
              <a:effectLst>
                <a:outerShdw blurRad="38100" dist="38100" dir="2700000" algn="tl">
                  <a:srgbClr val="000000">
                    <a:alpha val="43137"/>
                  </a:srgbClr>
                </a:outerShdw>
              </a:effectLst>
              <a:latin typeface="+mn-lt"/>
              <a:ea typeface="+mn-ea"/>
              <a:cs typeface="+mn-cs"/>
            </a:rPr>
            <a:t>تشمل جميع الكائنات الحية الموجودة ضمن النظام البيئي من إنسان وحيوان ونبات وكائنات حية دقيقة</a:t>
          </a:r>
          <a:endParaRPr kumimoji="0" lang="ar-JO" sz="2400" b="1" kern="1200" cap="all" dirty="0">
            <a:ln w="6350">
              <a:solidFill>
                <a:srgbClr val="FFC000"/>
              </a:solidFill>
            </a:ln>
            <a:solidFill>
              <a:schemeClr val="bg1"/>
            </a:solidFill>
            <a:effectLst>
              <a:outerShdw blurRad="38100" dist="38100" dir="2700000" algn="tl">
                <a:srgbClr val="000000">
                  <a:alpha val="43137"/>
                </a:srgbClr>
              </a:outerShdw>
            </a:effectLst>
            <a:latin typeface="+mn-lt"/>
            <a:ea typeface="+mn-ea"/>
            <a:cs typeface="+mn-cs"/>
          </a:endParaRPr>
        </a:p>
      </dsp:txBody>
      <dsp:txXfrm>
        <a:off x="4038403" y="2896948"/>
        <a:ext cx="3114200" cy="235739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JO"/>
          </a:p>
        </p:txBody>
      </p:sp>
      <p:sp>
        <p:nvSpPr>
          <p:cNvPr id="3" name="عنصر نائب للتاريخ 2"/>
          <p:cNvSpPr>
            <a:spLocks noGrp="1"/>
          </p:cNvSpPr>
          <p:nvPr>
            <p:ph type="dt" sz="quarter" idx="1"/>
          </p:nvPr>
        </p:nvSpPr>
        <p:spPr>
          <a:xfrm>
            <a:off x="1588" y="0"/>
            <a:ext cx="2971800" cy="457200"/>
          </a:xfrm>
          <a:prstGeom prst="rect">
            <a:avLst/>
          </a:prstGeom>
        </p:spPr>
        <p:txBody>
          <a:bodyPr vert="horz" lIns="91440" tIns="45720" rIns="91440" bIns="45720" rtlCol="1"/>
          <a:lstStyle>
            <a:lvl1pPr algn="l">
              <a:defRPr sz="1200"/>
            </a:lvl1pPr>
          </a:lstStyle>
          <a:p>
            <a:fld id="{C1778C71-231B-4F19-950E-3C4F2097BF91}" type="datetime8">
              <a:rPr lang="ar-JO" smtClean="0"/>
              <a:t>17 كانون الثاني، 23</a:t>
            </a:fld>
            <a:endParaRPr lang="ar-JO"/>
          </a:p>
        </p:txBody>
      </p:sp>
      <p:sp>
        <p:nvSpPr>
          <p:cNvPr id="4" name="عنصر نائب للتذييل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JO"/>
          </a:p>
        </p:txBody>
      </p:sp>
      <p:sp>
        <p:nvSpPr>
          <p:cNvPr id="5" name="عنصر نائب لرقم الشريحة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a:defRPr sz="1200"/>
            </a:lvl1pPr>
          </a:lstStyle>
          <a:p>
            <a:fld id="{7ADC4D06-3788-4D36-9296-C6A8AC9BE5A1}" type="slidenum">
              <a:rPr lang="ar-JO" smtClean="0"/>
              <a:t>‹#›</a:t>
            </a:fld>
            <a:endParaRPr lang="ar-JO"/>
          </a:p>
        </p:txBody>
      </p:sp>
    </p:spTree>
    <p:extLst>
      <p:ext uri="{BB962C8B-B14F-4D97-AF65-F5344CB8AC3E}">
        <p14:creationId xmlns:p14="http://schemas.microsoft.com/office/powerpoint/2010/main" val="404552326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JO"/>
          </a:p>
        </p:txBody>
      </p:sp>
      <p:sp>
        <p:nvSpPr>
          <p:cNvPr id="3" name="عنصر نائب للتاريخ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04A38735-9241-4B01-933E-31D0C747EEBC}" type="datetime8">
              <a:rPr lang="ar-JO" smtClean="0"/>
              <a:t>17 كانون الثاني، 23</a:t>
            </a:fld>
            <a:endParaRPr lang="ar-JO"/>
          </a:p>
        </p:txBody>
      </p:sp>
      <p:sp>
        <p:nvSpPr>
          <p:cNvPr id="4" name="عنصر نائب لصورة الشريحة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JO"/>
          </a:p>
        </p:txBody>
      </p:sp>
      <p:sp>
        <p:nvSpPr>
          <p:cNvPr id="6" name="عنصر نائب للتذييل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JO"/>
          </a:p>
        </p:txBody>
      </p:sp>
      <p:sp>
        <p:nvSpPr>
          <p:cNvPr id="7" name="عنصر نائب لرقم الشريحة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7B534F3A-D46A-4D7B-A7D8-C031D6B707B8}" type="slidenum">
              <a:rPr lang="ar-JO" smtClean="0"/>
              <a:t>‹#›</a:t>
            </a:fld>
            <a:endParaRPr lang="ar-JO"/>
          </a:p>
        </p:txBody>
      </p:sp>
    </p:spTree>
    <p:extLst>
      <p:ext uri="{BB962C8B-B14F-4D97-AF65-F5344CB8AC3E}">
        <p14:creationId xmlns:p14="http://schemas.microsoft.com/office/powerpoint/2010/main" val="4097113376"/>
      </p:ext>
    </p:extLst>
  </p:cSld>
  <p:clrMap bg1="lt1" tx1="dk1" bg2="lt2" tx2="dk2" accent1="accent1" accent2="accent2" accent3="accent3" accent4="accent4" accent5="accent5" accent6="accent6" hlink="hlink" folHlink="folHlink"/>
  <p:hf hdr="0" ftr="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JO"/>
          </a:p>
        </p:txBody>
      </p:sp>
      <p:sp>
        <p:nvSpPr>
          <p:cNvPr id="4" name="عنصر نائب لرقم الشريحة 3"/>
          <p:cNvSpPr>
            <a:spLocks noGrp="1"/>
          </p:cNvSpPr>
          <p:nvPr>
            <p:ph type="sldNum" sz="quarter" idx="10"/>
          </p:nvPr>
        </p:nvSpPr>
        <p:spPr/>
        <p:txBody>
          <a:bodyPr/>
          <a:lstStyle/>
          <a:p>
            <a:fld id="{7B534F3A-D46A-4D7B-A7D8-C031D6B707B8}" type="slidenum">
              <a:rPr lang="ar-JO" smtClean="0"/>
              <a:t>1</a:t>
            </a:fld>
            <a:endParaRPr lang="ar-JO"/>
          </a:p>
        </p:txBody>
      </p:sp>
      <p:sp>
        <p:nvSpPr>
          <p:cNvPr id="5" name="عنصر نائب للتاريخ 4"/>
          <p:cNvSpPr>
            <a:spLocks noGrp="1"/>
          </p:cNvSpPr>
          <p:nvPr>
            <p:ph type="dt" idx="11"/>
          </p:nvPr>
        </p:nvSpPr>
        <p:spPr/>
        <p:txBody>
          <a:bodyPr/>
          <a:lstStyle/>
          <a:p>
            <a:fld id="{0A1BBB8F-536C-43C9-94DD-789DCF6BE8DF}" type="datetime8">
              <a:rPr lang="ar-JO" smtClean="0"/>
              <a:t>17 كانون الثاني، 23</a:t>
            </a:fld>
            <a:endParaRPr lang="ar-JO"/>
          </a:p>
        </p:txBody>
      </p:sp>
    </p:spTree>
    <p:extLst>
      <p:ext uri="{BB962C8B-B14F-4D97-AF65-F5344CB8AC3E}">
        <p14:creationId xmlns:p14="http://schemas.microsoft.com/office/powerpoint/2010/main" val="1727694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JO"/>
          </a:p>
        </p:txBody>
      </p:sp>
      <p:sp>
        <p:nvSpPr>
          <p:cNvPr id="4" name="عنصر نائب لرقم الشريحة 3"/>
          <p:cNvSpPr>
            <a:spLocks noGrp="1"/>
          </p:cNvSpPr>
          <p:nvPr>
            <p:ph type="sldNum" sz="quarter" idx="10"/>
          </p:nvPr>
        </p:nvSpPr>
        <p:spPr/>
        <p:txBody>
          <a:bodyPr/>
          <a:lstStyle/>
          <a:p>
            <a:fld id="{7B534F3A-D46A-4D7B-A7D8-C031D6B707B8}" type="slidenum">
              <a:rPr lang="ar-JO" smtClean="0"/>
              <a:t>2</a:t>
            </a:fld>
            <a:endParaRPr lang="ar-JO"/>
          </a:p>
        </p:txBody>
      </p:sp>
      <p:sp>
        <p:nvSpPr>
          <p:cNvPr id="5" name="عنصر نائب للتاريخ 4"/>
          <p:cNvSpPr>
            <a:spLocks noGrp="1"/>
          </p:cNvSpPr>
          <p:nvPr>
            <p:ph type="dt" idx="11"/>
          </p:nvPr>
        </p:nvSpPr>
        <p:spPr/>
        <p:txBody>
          <a:bodyPr/>
          <a:lstStyle/>
          <a:p>
            <a:fld id="{27A7FC8E-5920-4B2D-9E42-CEA27A342FA3}" type="datetime8">
              <a:rPr lang="ar-JO" smtClean="0"/>
              <a:t>17 كانون الثاني، 23</a:t>
            </a:fld>
            <a:endParaRPr lang="ar-JO"/>
          </a:p>
        </p:txBody>
      </p:sp>
    </p:spTree>
    <p:extLst>
      <p:ext uri="{BB962C8B-B14F-4D97-AF65-F5344CB8AC3E}">
        <p14:creationId xmlns:p14="http://schemas.microsoft.com/office/powerpoint/2010/main" val="1727694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JO"/>
          </a:p>
        </p:txBody>
      </p:sp>
      <p:sp>
        <p:nvSpPr>
          <p:cNvPr id="4" name="عنصر نائب لرقم الشريحة 3"/>
          <p:cNvSpPr>
            <a:spLocks noGrp="1"/>
          </p:cNvSpPr>
          <p:nvPr>
            <p:ph type="sldNum" sz="quarter" idx="10"/>
          </p:nvPr>
        </p:nvSpPr>
        <p:spPr/>
        <p:txBody>
          <a:bodyPr/>
          <a:lstStyle/>
          <a:p>
            <a:fld id="{7B534F3A-D46A-4D7B-A7D8-C031D6B707B8}" type="slidenum">
              <a:rPr lang="ar-JO" smtClean="0"/>
              <a:t>3</a:t>
            </a:fld>
            <a:endParaRPr lang="ar-JO"/>
          </a:p>
        </p:txBody>
      </p:sp>
      <p:sp>
        <p:nvSpPr>
          <p:cNvPr id="5" name="عنصر نائب للتاريخ 4"/>
          <p:cNvSpPr>
            <a:spLocks noGrp="1"/>
          </p:cNvSpPr>
          <p:nvPr>
            <p:ph type="dt" idx="11"/>
          </p:nvPr>
        </p:nvSpPr>
        <p:spPr/>
        <p:txBody>
          <a:bodyPr/>
          <a:lstStyle/>
          <a:p>
            <a:fld id="{81CF78A4-3119-4808-8612-C13F0B181F92}" type="datetime8">
              <a:rPr lang="ar-JO" smtClean="0"/>
              <a:t>17 كانون الثاني، 23</a:t>
            </a:fld>
            <a:endParaRPr lang="ar-JO"/>
          </a:p>
        </p:txBody>
      </p:sp>
    </p:spTree>
    <p:extLst>
      <p:ext uri="{BB962C8B-B14F-4D97-AF65-F5344CB8AC3E}">
        <p14:creationId xmlns:p14="http://schemas.microsoft.com/office/powerpoint/2010/main" val="637215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JO"/>
          </a:p>
        </p:txBody>
      </p:sp>
      <p:sp>
        <p:nvSpPr>
          <p:cNvPr id="4" name="عنصر نائب لرقم الشريحة 3"/>
          <p:cNvSpPr>
            <a:spLocks noGrp="1"/>
          </p:cNvSpPr>
          <p:nvPr>
            <p:ph type="sldNum" sz="quarter" idx="10"/>
          </p:nvPr>
        </p:nvSpPr>
        <p:spPr/>
        <p:txBody>
          <a:bodyPr/>
          <a:lstStyle/>
          <a:p>
            <a:fld id="{7B534F3A-D46A-4D7B-A7D8-C031D6B707B8}" type="slidenum">
              <a:rPr lang="ar-JO" smtClean="0"/>
              <a:t>4</a:t>
            </a:fld>
            <a:endParaRPr lang="ar-JO"/>
          </a:p>
        </p:txBody>
      </p:sp>
      <p:sp>
        <p:nvSpPr>
          <p:cNvPr id="5" name="عنصر نائب للتاريخ 4"/>
          <p:cNvSpPr>
            <a:spLocks noGrp="1"/>
          </p:cNvSpPr>
          <p:nvPr>
            <p:ph type="dt" idx="11"/>
          </p:nvPr>
        </p:nvSpPr>
        <p:spPr/>
        <p:txBody>
          <a:bodyPr/>
          <a:lstStyle/>
          <a:p>
            <a:fld id="{81CF78A4-3119-4808-8612-C13F0B181F92}" type="datetime8">
              <a:rPr lang="ar-JO" smtClean="0"/>
              <a:t>17 كانون الثاني، 23</a:t>
            </a:fld>
            <a:endParaRPr lang="ar-JO"/>
          </a:p>
        </p:txBody>
      </p:sp>
    </p:spTree>
    <p:extLst>
      <p:ext uri="{BB962C8B-B14F-4D97-AF65-F5344CB8AC3E}">
        <p14:creationId xmlns:p14="http://schemas.microsoft.com/office/powerpoint/2010/main" val="637215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JO"/>
          </a:p>
        </p:txBody>
      </p:sp>
      <p:sp>
        <p:nvSpPr>
          <p:cNvPr id="4" name="عنصر نائب لرقم الشريحة 3"/>
          <p:cNvSpPr>
            <a:spLocks noGrp="1"/>
          </p:cNvSpPr>
          <p:nvPr>
            <p:ph type="sldNum" sz="quarter" idx="10"/>
          </p:nvPr>
        </p:nvSpPr>
        <p:spPr/>
        <p:txBody>
          <a:bodyPr/>
          <a:lstStyle/>
          <a:p>
            <a:fld id="{7B534F3A-D46A-4D7B-A7D8-C031D6B707B8}" type="slidenum">
              <a:rPr lang="ar-JO" smtClean="0"/>
              <a:t>5</a:t>
            </a:fld>
            <a:endParaRPr lang="ar-JO"/>
          </a:p>
        </p:txBody>
      </p:sp>
      <p:sp>
        <p:nvSpPr>
          <p:cNvPr id="5" name="عنصر نائب للتاريخ 4"/>
          <p:cNvSpPr>
            <a:spLocks noGrp="1"/>
          </p:cNvSpPr>
          <p:nvPr>
            <p:ph type="dt" idx="11"/>
          </p:nvPr>
        </p:nvSpPr>
        <p:spPr/>
        <p:txBody>
          <a:bodyPr/>
          <a:lstStyle/>
          <a:p>
            <a:fld id="{81CF78A4-3119-4808-8612-C13F0B181F92}" type="datetime8">
              <a:rPr lang="ar-JO" smtClean="0"/>
              <a:t>17 كانون الثاني، 23</a:t>
            </a:fld>
            <a:endParaRPr lang="ar-JO"/>
          </a:p>
        </p:txBody>
      </p:sp>
    </p:spTree>
    <p:extLst>
      <p:ext uri="{BB962C8B-B14F-4D97-AF65-F5344CB8AC3E}">
        <p14:creationId xmlns:p14="http://schemas.microsoft.com/office/powerpoint/2010/main" val="637215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JO"/>
          </a:p>
        </p:txBody>
      </p:sp>
      <p:sp>
        <p:nvSpPr>
          <p:cNvPr id="4" name="عنصر نائب لرقم الشريحة 3"/>
          <p:cNvSpPr>
            <a:spLocks noGrp="1"/>
          </p:cNvSpPr>
          <p:nvPr>
            <p:ph type="sldNum" sz="quarter" idx="10"/>
          </p:nvPr>
        </p:nvSpPr>
        <p:spPr/>
        <p:txBody>
          <a:bodyPr/>
          <a:lstStyle/>
          <a:p>
            <a:fld id="{7B534F3A-D46A-4D7B-A7D8-C031D6B707B8}" type="slidenum">
              <a:rPr lang="ar-JO" smtClean="0"/>
              <a:t>6</a:t>
            </a:fld>
            <a:endParaRPr lang="ar-JO"/>
          </a:p>
        </p:txBody>
      </p:sp>
      <p:sp>
        <p:nvSpPr>
          <p:cNvPr id="5" name="عنصر نائب للتاريخ 4"/>
          <p:cNvSpPr>
            <a:spLocks noGrp="1"/>
          </p:cNvSpPr>
          <p:nvPr>
            <p:ph type="dt" idx="11"/>
          </p:nvPr>
        </p:nvSpPr>
        <p:spPr/>
        <p:txBody>
          <a:bodyPr/>
          <a:lstStyle/>
          <a:p>
            <a:fld id="{81CF78A4-3119-4808-8612-C13F0B181F92}" type="datetime8">
              <a:rPr lang="ar-JO" smtClean="0"/>
              <a:t>17 كانون الثاني، 23</a:t>
            </a:fld>
            <a:endParaRPr lang="ar-JO"/>
          </a:p>
        </p:txBody>
      </p:sp>
    </p:spTree>
    <p:extLst>
      <p:ext uri="{BB962C8B-B14F-4D97-AF65-F5344CB8AC3E}">
        <p14:creationId xmlns:p14="http://schemas.microsoft.com/office/powerpoint/2010/main" val="637215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JO"/>
          </a:p>
        </p:txBody>
      </p:sp>
      <p:sp>
        <p:nvSpPr>
          <p:cNvPr id="4" name="عنصر نائب لرقم الشريحة 3"/>
          <p:cNvSpPr>
            <a:spLocks noGrp="1"/>
          </p:cNvSpPr>
          <p:nvPr>
            <p:ph type="sldNum" sz="quarter" idx="10"/>
          </p:nvPr>
        </p:nvSpPr>
        <p:spPr/>
        <p:txBody>
          <a:bodyPr/>
          <a:lstStyle/>
          <a:p>
            <a:fld id="{7B534F3A-D46A-4D7B-A7D8-C031D6B707B8}" type="slidenum">
              <a:rPr lang="ar-JO" smtClean="0"/>
              <a:t>7</a:t>
            </a:fld>
            <a:endParaRPr lang="ar-JO"/>
          </a:p>
        </p:txBody>
      </p:sp>
      <p:sp>
        <p:nvSpPr>
          <p:cNvPr id="5" name="عنصر نائب للتاريخ 4"/>
          <p:cNvSpPr>
            <a:spLocks noGrp="1"/>
          </p:cNvSpPr>
          <p:nvPr>
            <p:ph type="dt" idx="11"/>
          </p:nvPr>
        </p:nvSpPr>
        <p:spPr/>
        <p:txBody>
          <a:bodyPr/>
          <a:lstStyle/>
          <a:p>
            <a:fld id="{81CF78A4-3119-4808-8612-C13F0B181F92}" type="datetime8">
              <a:rPr lang="ar-JO" smtClean="0"/>
              <a:t>17 كانون الثاني، 23</a:t>
            </a:fld>
            <a:endParaRPr lang="ar-JO"/>
          </a:p>
        </p:txBody>
      </p:sp>
    </p:spTree>
    <p:extLst>
      <p:ext uri="{BB962C8B-B14F-4D97-AF65-F5344CB8AC3E}">
        <p14:creationId xmlns:p14="http://schemas.microsoft.com/office/powerpoint/2010/main" val="637215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JO"/>
          </a:p>
        </p:txBody>
      </p:sp>
      <p:sp>
        <p:nvSpPr>
          <p:cNvPr id="4" name="عنصر نائب لرقم الشريحة 3"/>
          <p:cNvSpPr>
            <a:spLocks noGrp="1"/>
          </p:cNvSpPr>
          <p:nvPr>
            <p:ph type="sldNum" sz="quarter" idx="10"/>
          </p:nvPr>
        </p:nvSpPr>
        <p:spPr/>
        <p:txBody>
          <a:bodyPr/>
          <a:lstStyle/>
          <a:p>
            <a:fld id="{7B534F3A-D46A-4D7B-A7D8-C031D6B707B8}" type="slidenum">
              <a:rPr lang="ar-JO" smtClean="0"/>
              <a:t>58</a:t>
            </a:fld>
            <a:endParaRPr lang="ar-JO"/>
          </a:p>
        </p:txBody>
      </p:sp>
      <p:sp>
        <p:nvSpPr>
          <p:cNvPr id="5" name="عنصر نائب للتاريخ 4"/>
          <p:cNvSpPr>
            <a:spLocks noGrp="1"/>
          </p:cNvSpPr>
          <p:nvPr>
            <p:ph type="dt" idx="11"/>
          </p:nvPr>
        </p:nvSpPr>
        <p:spPr/>
        <p:txBody>
          <a:bodyPr/>
          <a:lstStyle/>
          <a:p>
            <a:fld id="{B3481CD3-8B7C-424E-9498-B1DBEFA82AE9}" type="datetime8">
              <a:rPr lang="ar-JO" smtClean="0"/>
              <a:t>17 كانون الثاني، 23</a:t>
            </a:fld>
            <a:endParaRPr lang="ar-JO"/>
          </a:p>
        </p:txBody>
      </p:sp>
    </p:spTree>
    <p:extLst>
      <p:ext uri="{BB962C8B-B14F-4D97-AF65-F5344CB8AC3E}">
        <p14:creationId xmlns:p14="http://schemas.microsoft.com/office/powerpoint/2010/main" val="1727694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7" name="شكل حر 6"/>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شكل حر 7"/>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عنوان 8"/>
          <p:cNvSpPr>
            <a:spLocks noGrp="1"/>
          </p:cNvSpPr>
          <p:nvPr>
            <p:ph type="ctrTitle"/>
          </p:nvPr>
        </p:nvSpPr>
        <p:spPr>
          <a:xfrm>
            <a:off x="429064" y="3337560"/>
            <a:ext cx="6480048" cy="2301240"/>
          </a:xfrm>
        </p:spPr>
        <p:txBody>
          <a:bodyPr rIns="45720" anchor="t"/>
          <a:lstStyle>
            <a:lvl1pPr algn="r">
              <a:defRPr lang="en-US" b="1" cap="all"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ar-SA" smtClean="0"/>
              <a:t>انقر لتحرير نمط العنوان الرئيسي</a:t>
            </a:r>
            <a:endParaRPr kumimoji="0" lang="en-US"/>
          </a:p>
        </p:txBody>
      </p:sp>
      <p:sp>
        <p:nvSpPr>
          <p:cNvPr id="17" name="عنوان فرعي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30" name="عنصر نائب للتاريخ 29"/>
          <p:cNvSpPr>
            <a:spLocks noGrp="1"/>
          </p:cNvSpPr>
          <p:nvPr>
            <p:ph type="dt" sz="half" idx="10"/>
          </p:nvPr>
        </p:nvSpPr>
        <p:spPr/>
        <p:txBody>
          <a:bodyPr/>
          <a:lstStyle/>
          <a:p>
            <a:fld id="{0BA8373F-56F4-4DFA-BB14-AF79A9B26D93}" type="datetime12">
              <a:rPr lang="ar-JO" smtClean="0"/>
              <a:t>17/01/2023 09:50 م</a:t>
            </a:fld>
            <a:endParaRPr lang="ar-JO"/>
          </a:p>
        </p:txBody>
      </p:sp>
      <p:sp>
        <p:nvSpPr>
          <p:cNvPr id="19" name="عنصر نائب للتذييل 18"/>
          <p:cNvSpPr>
            <a:spLocks noGrp="1"/>
          </p:cNvSpPr>
          <p:nvPr>
            <p:ph type="ftr" sz="quarter" idx="11"/>
          </p:nvPr>
        </p:nvSpPr>
        <p:spPr/>
        <p:txBody>
          <a:bodyPr/>
          <a:lstStyle/>
          <a:p>
            <a:endParaRPr lang="ar-JO"/>
          </a:p>
        </p:txBody>
      </p:sp>
      <p:sp>
        <p:nvSpPr>
          <p:cNvPr id="27" name="عنصر نائب لرقم الشريحة 26"/>
          <p:cNvSpPr>
            <a:spLocks noGrp="1"/>
          </p:cNvSpPr>
          <p:nvPr>
            <p:ph type="sldNum" sz="quarter" idx="12"/>
          </p:nvPr>
        </p:nvSpPr>
        <p:spPr/>
        <p:txBody>
          <a:bodyPr/>
          <a:lstStyle/>
          <a:p>
            <a:fld id="{230D3BDC-92AC-43A1-9623-8FB0E3FBE176}" type="slidenum">
              <a:rPr lang="ar-JO" smtClean="0"/>
              <a:t>‹#›</a:t>
            </a:fld>
            <a:endParaRPr lang="ar-JO"/>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7052BE2A-0EE8-4319-AB9B-B8D56A5DA50C}" type="datetime12">
              <a:rPr lang="ar-JO" smtClean="0"/>
              <a:t>17/01/2023 09:50 م</a:t>
            </a:fld>
            <a:endParaRPr lang="ar-JO"/>
          </a:p>
        </p:txBody>
      </p:sp>
      <p:sp>
        <p:nvSpPr>
          <p:cNvPr id="5" name="عنصر نائب للتذييل 4"/>
          <p:cNvSpPr>
            <a:spLocks noGrp="1"/>
          </p:cNvSpPr>
          <p:nvPr>
            <p:ph type="ftr" sz="quarter" idx="11"/>
          </p:nvPr>
        </p:nvSpPr>
        <p:spPr/>
        <p:txBody>
          <a:bodyPr/>
          <a:lstStyle/>
          <a:p>
            <a:endParaRPr lang="ar-JO"/>
          </a:p>
        </p:txBody>
      </p:sp>
      <p:sp>
        <p:nvSpPr>
          <p:cNvPr id="6" name="عنصر نائب لرقم الشريحة 5"/>
          <p:cNvSpPr>
            <a:spLocks noGrp="1"/>
          </p:cNvSpPr>
          <p:nvPr>
            <p:ph type="sldNum" sz="quarter" idx="12"/>
          </p:nvPr>
        </p:nvSpPr>
        <p:spPr/>
        <p:txBody>
          <a:bodyPr/>
          <a:lstStyle/>
          <a:p>
            <a:fld id="{230D3BDC-92AC-43A1-9623-8FB0E3FBE176}" type="slidenum">
              <a:rPr lang="ar-JO" smtClean="0"/>
              <a:t>‹#›</a:t>
            </a:fld>
            <a:endParaRPr lang="ar-JO"/>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4347C7F1-D45D-4EB2-A447-CF4D00D9F2A1}" type="datetime12">
              <a:rPr lang="ar-JO" smtClean="0"/>
              <a:t>17/01/2023 09:50 م</a:t>
            </a:fld>
            <a:endParaRPr lang="ar-JO"/>
          </a:p>
        </p:txBody>
      </p:sp>
      <p:sp>
        <p:nvSpPr>
          <p:cNvPr id="5" name="عنصر نائب للتذييل 4"/>
          <p:cNvSpPr>
            <a:spLocks noGrp="1"/>
          </p:cNvSpPr>
          <p:nvPr>
            <p:ph type="ftr" sz="quarter" idx="11"/>
          </p:nvPr>
        </p:nvSpPr>
        <p:spPr/>
        <p:txBody>
          <a:bodyPr/>
          <a:lstStyle/>
          <a:p>
            <a:endParaRPr lang="ar-JO"/>
          </a:p>
        </p:txBody>
      </p:sp>
      <p:sp>
        <p:nvSpPr>
          <p:cNvPr id="6" name="عنصر نائب لرقم الشريحة 5"/>
          <p:cNvSpPr>
            <a:spLocks noGrp="1"/>
          </p:cNvSpPr>
          <p:nvPr>
            <p:ph type="sldNum" sz="quarter" idx="12"/>
          </p:nvPr>
        </p:nvSpPr>
        <p:spPr/>
        <p:txBody>
          <a:bodyPr/>
          <a:lstStyle/>
          <a:p>
            <a:fld id="{230D3BDC-92AC-43A1-9623-8FB0E3FBE176}" type="slidenum">
              <a:rPr lang="ar-JO" smtClean="0"/>
              <a:t>‹#›</a:t>
            </a:fld>
            <a:endParaRPr lang="ar-JO"/>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7" name="شكل حر 6"/>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kumimoji="0" lang="en-US"/>
          </a:p>
        </p:txBody>
      </p:sp>
      <p:sp>
        <p:nvSpPr>
          <p:cNvPr id="8" name="شكل حر 7"/>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kumimoji="0" lang="en-US"/>
          </a:p>
        </p:txBody>
      </p:sp>
      <p:sp>
        <p:nvSpPr>
          <p:cNvPr id="9" name="عنوان 8"/>
          <p:cNvSpPr>
            <a:spLocks noGrp="1"/>
          </p:cNvSpPr>
          <p:nvPr>
            <p:ph type="ctrTitle"/>
          </p:nvPr>
        </p:nvSpPr>
        <p:spPr>
          <a:xfrm>
            <a:off x="429064" y="3337560"/>
            <a:ext cx="6480048" cy="2301240"/>
          </a:xfrm>
        </p:spPr>
        <p:txBody>
          <a:bodyPr rIns="45720" anchor="t"/>
          <a:lstStyle>
            <a:lvl1pPr algn="r">
              <a:defRPr lang="en-US" b="1" cap="all"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ar-SA" smtClean="0"/>
              <a:t>انقر لتحرير نمط العنوان الرئيسي</a:t>
            </a:r>
            <a:endParaRPr kumimoji="0" lang="en-US"/>
          </a:p>
        </p:txBody>
      </p:sp>
      <p:sp>
        <p:nvSpPr>
          <p:cNvPr id="17" name="عنوان فرعي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30" name="عنصر نائب للتاريخ 29"/>
          <p:cNvSpPr>
            <a:spLocks noGrp="1"/>
          </p:cNvSpPr>
          <p:nvPr>
            <p:ph type="dt" sz="half" idx="10"/>
          </p:nvPr>
        </p:nvSpPr>
        <p:spPr/>
        <p:txBody>
          <a:bodyPr/>
          <a:lstStyle/>
          <a:p>
            <a:fld id="{0BA8373F-56F4-4DFA-BB14-AF79A9B26D93}" type="datetime12">
              <a:rPr lang="ar-JO" smtClean="0"/>
              <a:t>17/01/2023 09:50 م</a:t>
            </a:fld>
            <a:endParaRPr lang="ar-JO"/>
          </a:p>
        </p:txBody>
      </p:sp>
      <p:sp>
        <p:nvSpPr>
          <p:cNvPr id="19" name="عنصر نائب للتذييل 18"/>
          <p:cNvSpPr>
            <a:spLocks noGrp="1"/>
          </p:cNvSpPr>
          <p:nvPr>
            <p:ph type="ftr" sz="quarter" idx="11"/>
          </p:nvPr>
        </p:nvSpPr>
        <p:spPr/>
        <p:txBody>
          <a:bodyPr/>
          <a:lstStyle/>
          <a:p>
            <a:endParaRPr lang="ar-JO"/>
          </a:p>
        </p:txBody>
      </p:sp>
      <p:sp>
        <p:nvSpPr>
          <p:cNvPr id="27" name="عنصر نائب لرقم الشريحة 26"/>
          <p:cNvSpPr>
            <a:spLocks noGrp="1"/>
          </p:cNvSpPr>
          <p:nvPr>
            <p:ph type="sldNum" sz="quarter" idx="12"/>
          </p:nvPr>
        </p:nvSpPr>
        <p:spPr/>
        <p:txBody>
          <a:bodyPr/>
          <a:lstStyle/>
          <a:p>
            <a:fld id="{230D3BDC-92AC-43A1-9623-8FB0E3FBE176}" type="slidenum">
              <a:rPr lang="ar-JO" smtClean="0"/>
              <a:t>‹#›</a:t>
            </a:fld>
            <a:endParaRPr lang="ar-JO"/>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lgn="l">
              <a:defRPr/>
            </a:lvl1pPr>
          </a:lstStyle>
          <a:p>
            <a:r>
              <a:rPr kumimoji="0" lang="ar-SA" smtClean="0"/>
              <a:t>انقر لتحرير نمط العنوان الرئيسي</a:t>
            </a:r>
            <a:endParaRPr kumimoji="0" lang="en-US"/>
          </a:p>
        </p:txBody>
      </p:sp>
      <p:sp>
        <p:nvSpPr>
          <p:cNvPr id="3" name="عنصر نائب للمحتوى 2"/>
          <p:cNvSpPr>
            <a:spLocks noGrp="1"/>
          </p:cNvSpPr>
          <p:nvPr>
            <p:ph idx="1"/>
          </p:nvPr>
        </p:nvSpPr>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6C1E7A7E-B13B-4551-AB6F-B033A752A283}" type="datetime12">
              <a:rPr lang="ar-JO" smtClean="0"/>
              <a:t>17/01/2023 09:50 م</a:t>
            </a:fld>
            <a:endParaRPr lang="ar-JO"/>
          </a:p>
        </p:txBody>
      </p:sp>
      <p:sp>
        <p:nvSpPr>
          <p:cNvPr id="5" name="عنصر نائب للتذييل 4"/>
          <p:cNvSpPr>
            <a:spLocks noGrp="1"/>
          </p:cNvSpPr>
          <p:nvPr>
            <p:ph type="ftr" sz="quarter" idx="11"/>
          </p:nvPr>
        </p:nvSpPr>
        <p:spPr/>
        <p:txBody>
          <a:bodyPr/>
          <a:lstStyle/>
          <a:p>
            <a:endParaRPr lang="ar-JO"/>
          </a:p>
        </p:txBody>
      </p:sp>
      <p:sp>
        <p:nvSpPr>
          <p:cNvPr id="6" name="عنصر نائب لرقم الشريحة 5"/>
          <p:cNvSpPr>
            <a:spLocks noGrp="1"/>
          </p:cNvSpPr>
          <p:nvPr>
            <p:ph type="sldNum" sz="quarter" idx="12"/>
          </p:nvPr>
        </p:nvSpPr>
        <p:spPr/>
        <p:txBody>
          <a:bodyPr/>
          <a:lstStyle/>
          <a:p>
            <a:fld id="{230D3BDC-92AC-43A1-9623-8FB0E3FBE176}" type="slidenum">
              <a:rPr lang="ar-JO" smtClean="0"/>
              <a:t>‹#›</a:t>
            </a:fld>
            <a:endParaRPr lang="ar-JO"/>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7" name="شكل حر 6"/>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kumimoji="0" lang="en-US"/>
          </a:p>
        </p:txBody>
      </p:sp>
      <p:sp>
        <p:nvSpPr>
          <p:cNvPr id="9" name="شكل حر 8"/>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kumimoji="0" lang="en-US"/>
          </a:p>
        </p:txBody>
      </p:sp>
      <p:sp>
        <p:nvSpPr>
          <p:cNvPr id="2" name="عنوان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84EAA790-8A5B-4471-9063-87E95B1E7F3F}" type="datetime12">
              <a:rPr lang="ar-JO" smtClean="0"/>
              <a:t>17/01/2023 09:50 م</a:t>
            </a:fld>
            <a:endParaRPr lang="ar-JO"/>
          </a:p>
        </p:txBody>
      </p:sp>
      <p:sp>
        <p:nvSpPr>
          <p:cNvPr id="5" name="عنصر نائب للتذييل 4"/>
          <p:cNvSpPr>
            <a:spLocks noGrp="1"/>
          </p:cNvSpPr>
          <p:nvPr>
            <p:ph type="ftr" sz="quarter" idx="11"/>
          </p:nvPr>
        </p:nvSpPr>
        <p:spPr/>
        <p:txBody>
          <a:bodyPr/>
          <a:lstStyle/>
          <a:p>
            <a:endParaRPr lang="ar-JO"/>
          </a:p>
        </p:txBody>
      </p:sp>
      <p:sp>
        <p:nvSpPr>
          <p:cNvPr id="6" name="عنصر نائب لرقم الشريحة 5"/>
          <p:cNvSpPr>
            <a:spLocks noGrp="1"/>
          </p:cNvSpPr>
          <p:nvPr>
            <p:ph type="sldNum" sz="quarter" idx="12"/>
          </p:nvPr>
        </p:nvSpPr>
        <p:spPr/>
        <p:txBody>
          <a:bodyPr/>
          <a:lstStyle/>
          <a:p>
            <a:fld id="{230D3BDC-92AC-43A1-9623-8FB0E3FBE176}" type="slidenum">
              <a:rPr lang="ar-JO" smtClean="0"/>
              <a:t>‹#›</a:t>
            </a:fld>
            <a:endParaRPr lang="ar-JO"/>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7467600" cy="1143000"/>
          </a:xfrm>
        </p:spPr>
        <p:txBody>
          <a:bodyPr/>
          <a:lstStyle/>
          <a:p>
            <a:r>
              <a:rPr kumimoji="0" lang="ar-SA" smtClean="0"/>
              <a:t>انقر لتحرير نمط العنوان الرئيسي</a:t>
            </a:r>
            <a:endParaRPr kumimoji="0" lang="en-US"/>
          </a:p>
        </p:txBody>
      </p:sp>
      <p:sp>
        <p:nvSpPr>
          <p:cNvPr id="3" name="عنصر نائب للمحتوى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محتوى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fld id="{DCB13514-D711-4E01-85E7-8704EC57BD40}" type="datetime12">
              <a:rPr lang="ar-JO" smtClean="0"/>
              <a:t>17/01/2023 09:50 م</a:t>
            </a:fld>
            <a:endParaRPr lang="ar-JO"/>
          </a:p>
        </p:txBody>
      </p:sp>
      <p:sp>
        <p:nvSpPr>
          <p:cNvPr id="6" name="عنصر نائب للتذييل 5"/>
          <p:cNvSpPr>
            <a:spLocks noGrp="1"/>
          </p:cNvSpPr>
          <p:nvPr>
            <p:ph type="ftr" sz="quarter" idx="11"/>
          </p:nvPr>
        </p:nvSpPr>
        <p:spPr/>
        <p:txBody>
          <a:bodyPr/>
          <a:lstStyle/>
          <a:p>
            <a:endParaRPr lang="ar-JO"/>
          </a:p>
        </p:txBody>
      </p:sp>
      <p:sp>
        <p:nvSpPr>
          <p:cNvPr id="7" name="عنصر نائب لرقم الشريحة 6"/>
          <p:cNvSpPr>
            <a:spLocks noGrp="1"/>
          </p:cNvSpPr>
          <p:nvPr>
            <p:ph type="sldNum" sz="quarter" idx="12"/>
          </p:nvPr>
        </p:nvSpPr>
        <p:spPr/>
        <p:txBody>
          <a:bodyPr/>
          <a:lstStyle/>
          <a:p>
            <a:fld id="{230D3BDC-92AC-43A1-9623-8FB0E3FBE176}" type="slidenum">
              <a:rPr lang="ar-JO" smtClean="0"/>
              <a:t>‹#›</a:t>
            </a:fld>
            <a:endParaRPr lang="ar-JO"/>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8229600" cy="1143000"/>
          </a:xfrm>
        </p:spPr>
        <p:txBody>
          <a:bodyPr anchor="ctr"/>
          <a:lstStyle>
            <a:lvl1pPr>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4" name="عنصر نائب للنص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5" name="عنصر نائب للمحتوى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6" name="عنصر نائب للمحتوى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عنصر نائب للتاريخ 6"/>
          <p:cNvSpPr>
            <a:spLocks noGrp="1"/>
          </p:cNvSpPr>
          <p:nvPr>
            <p:ph type="dt" sz="half" idx="10"/>
          </p:nvPr>
        </p:nvSpPr>
        <p:spPr/>
        <p:txBody>
          <a:bodyPr/>
          <a:lstStyle/>
          <a:p>
            <a:fld id="{8D2BE857-D22B-4632-9BA5-D0BCBCC0BB6D}" type="datetime12">
              <a:rPr lang="ar-JO" smtClean="0"/>
              <a:t>17/01/2023 09:50 م</a:t>
            </a:fld>
            <a:endParaRPr lang="ar-JO"/>
          </a:p>
        </p:txBody>
      </p:sp>
      <p:sp>
        <p:nvSpPr>
          <p:cNvPr id="8" name="عنصر نائب للتذييل 7"/>
          <p:cNvSpPr>
            <a:spLocks noGrp="1"/>
          </p:cNvSpPr>
          <p:nvPr>
            <p:ph type="ftr" sz="quarter" idx="11"/>
          </p:nvPr>
        </p:nvSpPr>
        <p:spPr/>
        <p:txBody>
          <a:bodyPr/>
          <a:lstStyle/>
          <a:p>
            <a:endParaRPr lang="ar-JO"/>
          </a:p>
        </p:txBody>
      </p:sp>
      <p:sp>
        <p:nvSpPr>
          <p:cNvPr id="9" name="عنصر نائب لرقم الشريحة 8"/>
          <p:cNvSpPr>
            <a:spLocks noGrp="1"/>
          </p:cNvSpPr>
          <p:nvPr>
            <p:ph type="sldNum" sz="quarter" idx="12"/>
          </p:nvPr>
        </p:nvSpPr>
        <p:spPr/>
        <p:txBody>
          <a:bodyPr/>
          <a:lstStyle/>
          <a:p>
            <a:fld id="{230D3BDC-92AC-43A1-9623-8FB0E3FBE176}" type="slidenum">
              <a:rPr lang="ar-JO" smtClean="0"/>
              <a:t>‹#›</a:t>
            </a:fld>
            <a:endParaRPr lang="ar-JO"/>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320"/>
            <a:ext cx="7470648" cy="1143000"/>
          </a:xfrm>
        </p:spPr>
        <p:txBody>
          <a:bodyPr anchor="ctr"/>
          <a:lstStyle>
            <a:lvl1pPr algn="l">
              <a:defRPr sz="4600"/>
            </a:lvl1pPr>
          </a:lstStyle>
          <a:p>
            <a:r>
              <a:rPr kumimoji="0" lang="ar-SA" smtClean="0"/>
              <a:t>انقر لتحرير نمط العنوان الرئيسي</a:t>
            </a:r>
            <a:endParaRPr kumimoji="0" lang="en-US"/>
          </a:p>
        </p:txBody>
      </p:sp>
      <p:sp>
        <p:nvSpPr>
          <p:cNvPr id="7" name="عنصر نائب للتاريخ 6"/>
          <p:cNvSpPr>
            <a:spLocks noGrp="1"/>
          </p:cNvSpPr>
          <p:nvPr>
            <p:ph type="dt" sz="half" idx="10"/>
          </p:nvPr>
        </p:nvSpPr>
        <p:spPr/>
        <p:txBody>
          <a:bodyPr/>
          <a:lstStyle/>
          <a:p>
            <a:fld id="{4EA40586-4142-4849-AA38-CB42400A48CD}" type="datetime12">
              <a:rPr lang="ar-JO" smtClean="0"/>
              <a:t>17/01/2023 09:50 م</a:t>
            </a:fld>
            <a:endParaRPr lang="ar-JO"/>
          </a:p>
        </p:txBody>
      </p:sp>
      <p:sp>
        <p:nvSpPr>
          <p:cNvPr id="8" name="عنصر نائب لرقم الشريحة 7"/>
          <p:cNvSpPr>
            <a:spLocks noGrp="1"/>
          </p:cNvSpPr>
          <p:nvPr>
            <p:ph type="sldNum" sz="quarter" idx="11"/>
          </p:nvPr>
        </p:nvSpPr>
        <p:spPr/>
        <p:txBody>
          <a:bodyPr/>
          <a:lstStyle/>
          <a:p>
            <a:fld id="{230D3BDC-92AC-43A1-9623-8FB0E3FBE176}" type="slidenum">
              <a:rPr lang="ar-JO" smtClean="0"/>
              <a:t>‹#›</a:t>
            </a:fld>
            <a:endParaRPr lang="ar-JO"/>
          </a:p>
        </p:txBody>
      </p:sp>
      <p:sp>
        <p:nvSpPr>
          <p:cNvPr id="9" name="عنصر نائب للتذييل 8"/>
          <p:cNvSpPr>
            <a:spLocks noGrp="1"/>
          </p:cNvSpPr>
          <p:nvPr>
            <p:ph type="ftr" sz="quarter" idx="12"/>
          </p:nvPr>
        </p:nvSpPr>
        <p:spPr/>
        <p:txBody>
          <a:bodyPr/>
          <a:lstStyle/>
          <a:p>
            <a:endParaRPr lang="ar-JO"/>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045DE9E6-4B26-4B7C-84B8-C17142987A20}" type="datetime12">
              <a:rPr lang="ar-JO" smtClean="0"/>
              <a:t>17/01/2023 09:50 م</a:t>
            </a:fld>
            <a:endParaRPr lang="ar-JO"/>
          </a:p>
        </p:txBody>
      </p:sp>
      <p:sp>
        <p:nvSpPr>
          <p:cNvPr id="3" name="عنصر نائب للتذييل 2"/>
          <p:cNvSpPr>
            <a:spLocks noGrp="1"/>
          </p:cNvSpPr>
          <p:nvPr>
            <p:ph type="ftr" sz="quarter" idx="11"/>
          </p:nvPr>
        </p:nvSpPr>
        <p:spPr/>
        <p:txBody>
          <a:bodyPr/>
          <a:lstStyle/>
          <a:p>
            <a:endParaRPr lang="ar-JO"/>
          </a:p>
        </p:txBody>
      </p:sp>
      <p:sp>
        <p:nvSpPr>
          <p:cNvPr id="4" name="عنصر نائب لرقم الشريحة 3"/>
          <p:cNvSpPr>
            <a:spLocks noGrp="1"/>
          </p:cNvSpPr>
          <p:nvPr>
            <p:ph type="sldNum" sz="quarter" idx="12"/>
          </p:nvPr>
        </p:nvSpPr>
        <p:spPr/>
        <p:txBody>
          <a:bodyPr/>
          <a:lstStyle/>
          <a:p>
            <a:fld id="{230D3BDC-92AC-43A1-9623-8FB0E3FBE176}" type="slidenum">
              <a:rPr lang="ar-JO" smtClean="0"/>
              <a:t>‹#›</a:t>
            </a:fld>
            <a:endParaRPr lang="ar-JO"/>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ar-SA" smtClean="0"/>
              <a:t>انقر لتحرير أنماط النص الرئيسي</a:t>
            </a:r>
          </a:p>
        </p:txBody>
      </p:sp>
      <p:sp>
        <p:nvSpPr>
          <p:cNvPr id="4" name="عنصر نائب للمحتوى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fld id="{DD0091B3-D6DD-4278-A368-B0B52545BE8F}" type="datetime12">
              <a:rPr lang="ar-JO" smtClean="0"/>
              <a:t>17/01/2023 09:50 م</a:t>
            </a:fld>
            <a:endParaRPr lang="ar-JO"/>
          </a:p>
        </p:txBody>
      </p:sp>
      <p:sp>
        <p:nvSpPr>
          <p:cNvPr id="6" name="عنصر نائب للتذييل 5"/>
          <p:cNvSpPr>
            <a:spLocks noGrp="1"/>
          </p:cNvSpPr>
          <p:nvPr>
            <p:ph type="ftr" sz="quarter" idx="11"/>
          </p:nvPr>
        </p:nvSpPr>
        <p:spPr/>
        <p:txBody>
          <a:bodyPr/>
          <a:lstStyle/>
          <a:p>
            <a:endParaRPr lang="ar-JO"/>
          </a:p>
        </p:txBody>
      </p:sp>
      <p:sp>
        <p:nvSpPr>
          <p:cNvPr id="7" name="عنصر نائب لرقم الشريحة 6"/>
          <p:cNvSpPr>
            <a:spLocks noGrp="1"/>
          </p:cNvSpPr>
          <p:nvPr>
            <p:ph type="sldNum" sz="quarter" idx="12"/>
          </p:nvPr>
        </p:nvSpPr>
        <p:spPr>
          <a:xfrm>
            <a:off x="8156448" y="6422064"/>
            <a:ext cx="762000" cy="365125"/>
          </a:xfrm>
        </p:spPr>
        <p:txBody>
          <a:bodyPr/>
          <a:lstStyle/>
          <a:p>
            <a:fld id="{230D3BDC-92AC-43A1-9623-8FB0E3FBE176}" type="slidenum">
              <a:rPr lang="ar-JO" smtClean="0"/>
              <a:t>‹#›</a:t>
            </a:fld>
            <a:endParaRPr lang="ar-JO"/>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lgn="l">
              <a:defRPr/>
            </a:lvl1pPr>
          </a:lstStyle>
          <a:p>
            <a:r>
              <a:rPr kumimoji="0" lang="ar-SA" smtClean="0"/>
              <a:t>انقر لتحرير نمط العنوان الرئيسي</a:t>
            </a:r>
            <a:endParaRPr kumimoji="0" lang="en-US"/>
          </a:p>
        </p:txBody>
      </p:sp>
      <p:sp>
        <p:nvSpPr>
          <p:cNvPr id="3" name="عنصر نائب للمحتوى 2"/>
          <p:cNvSpPr>
            <a:spLocks noGrp="1"/>
          </p:cNvSpPr>
          <p:nvPr>
            <p:ph idx="1"/>
          </p:nvPr>
        </p:nvSpPr>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6C1E7A7E-B13B-4551-AB6F-B033A752A283}" type="datetime12">
              <a:rPr lang="ar-JO" smtClean="0"/>
              <a:t>17/01/2023 09:50 م</a:t>
            </a:fld>
            <a:endParaRPr lang="ar-JO"/>
          </a:p>
        </p:txBody>
      </p:sp>
      <p:sp>
        <p:nvSpPr>
          <p:cNvPr id="5" name="عنصر نائب للتذييل 4"/>
          <p:cNvSpPr>
            <a:spLocks noGrp="1"/>
          </p:cNvSpPr>
          <p:nvPr>
            <p:ph type="ftr" sz="quarter" idx="11"/>
          </p:nvPr>
        </p:nvSpPr>
        <p:spPr/>
        <p:txBody>
          <a:bodyPr/>
          <a:lstStyle/>
          <a:p>
            <a:endParaRPr lang="ar-JO"/>
          </a:p>
        </p:txBody>
      </p:sp>
      <p:sp>
        <p:nvSpPr>
          <p:cNvPr id="6" name="عنصر نائب لرقم الشريحة 5"/>
          <p:cNvSpPr>
            <a:spLocks noGrp="1"/>
          </p:cNvSpPr>
          <p:nvPr>
            <p:ph type="sldNum" sz="quarter" idx="12"/>
          </p:nvPr>
        </p:nvSpPr>
        <p:spPr/>
        <p:txBody>
          <a:bodyPr/>
          <a:lstStyle/>
          <a:p>
            <a:fld id="{230D3BDC-92AC-43A1-9623-8FB0E3FBE176}" type="slidenum">
              <a:rPr lang="ar-JO" smtClean="0"/>
              <a:t>‹#›</a:t>
            </a:fld>
            <a:endParaRPr lang="ar-JO"/>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ar-SA" smtClean="0"/>
              <a:t>انقر لتحرير نمط العنوان الرئيسي</a:t>
            </a:r>
            <a:endParaRPr kumimoji="0" lang="en-US"/>
          </a:p>
        </p:txBody>
      </p:sp>
      <p:sp>
        <p:nvSpPr>
          <p:cNvPr id="3" name="عنصر نائب للصورة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ar-SA" smtClean="0"/>
              <a:t>انقر فوق الأيقونة لإضافة صورة</a:t>
            </a:r>
            <a:endParaRPr kumimoji="0" lang="en-US"/>
          </a:p>
        </p:txBody>
      </p:sp>
      <p:sp>
        <p:nvSpPr>
          <p:cNvPr id="4" name="عنصر نائب للنص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ar-SA" smtClean="0"/>
              <a:t>انقر لتحرير أنماط النص الرئيسي</a:t>
            </a:r>
          </a:p>
        </p:txBody>
      </p:sp>
      <p:sp>
        <p:nvSpPr>
          <p:cNvPr id="5" name="عنصر نائب للتاريخ 4"/>
          <p:cNvSpPr>
            <a:spLocks noGrp="1"/>
          </p:cNvSpPr>
          <p:nvPr>
            <p:ph type="dt" sz="half" idx="10"/>
          </p:nvPr>
        </p:nvSpPr>
        <p:spPr>
          <a:xfrm>
            <a:off x="457200" y="6422064"/>
            <a:ext cx="2133600" cy="365125"/>
          </a:xfrm>
        </p:spPr>
        <p:txBody>
          <a:bodyPr/>
          <a:lstStyle/>
          <a:p>
            <a:fld id="{E9A9956D-BCE6-41DF-A8ED-296049391618}" type="datetime12">
              <a:rPr lang="ar-JO" smtClean="0"/>
              <a:t>17/01/2023 09:50 م</a:t>
            </a:fld>
            <a:endParaRPr lang="ar-JO"/>
          </a:p>
        </p:txBody>
      </p:sp>
      <p:sp>
        <p:nvSpPr>
          <p:cNvPr id="6" name="عنصر نائب للتذييل 5"/>
          <p:cNvSpPr>
            <a:spLocks noGrp="1"/>
          </p:cNvSpPr>
          <p:nvPr>
            <p:ph type="ftr" sz="quarter" idx="11"/>
          </p:nvPr>
        </p:nvSpPr>
        <p:spPr/>
        <p:txBody>
          <a:bodyPr/>
          <a:lstStyle/>
          <a:p>
            <a:endParaRPr lang="ar-JO"/>
          </a:p>
        </p:txBody>
      </p:sp>
      <p:sp>
        <p:nvSpPr>
          <p:cNvPr id="7" name="عنصر نائب لرقم الشريحة 6"/>
          <p:cNvSpPr>
            <a:spLocks noGrp="1"/>
          </p:cNvSpPr>
          <p:nvPr>
            <p:ph type="sldNum" sz="quarter" idx="12"/>
          </p:nvPr>
        </p:nvSpPr>
        <p:spPr/>
        <p:txBody>
          <a:bodyPr/>
          <a:lstStyle/>
          <a:p>
            <a:fld id="{230D3BDC-92AC-43A1-9623-8FB0E3FBE176}" type="slidenum">
              <a:rPr lang="ar-JO" smtClean="0"/>
              <a:t>‹#›</a:t>
            </a:fld>
            <a:endParaRPr lang="ar-JO"/>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7052BE2A-0EE8-4319-AB9B-B8D56A5DA50C}" type="datetime12">
              <a:rPr lang="ar-JO" smtClean="0"/>
              <a:t>17/01/2023 09:50 م</a:t>
            </a:fld>
            <a:endParaRPr lang="ar-JO"/>
          </a:p>
        </p:txBody>
      </p:sp>
      <p:sp>
        <p:nvSpPr>
          <p:cNvPr id="5" name="عنصر نائب للتذييل 4"/>
          <p:cNvSpPr>
            <a:spLocks noGrp="1"/>
          </p:cNvSpPr>
          <p:nvPr>
            <p:ph type="ftr" sz="quarter" idx="11"/>
          </p:nvPr>
        </p:nvSpPr>
        <p:spPr/>
        <p:txBody>
          <a:bodyPr/>
          <a:lstStyle/>
          <a:p>
            <a:endParaRPr lang="ar-JO"/>
          </a:p>
        </p:txBody>
      </p:sp>
      <p:sp>
        <p:nvSpPr>
          <p:cNvPr id="6" name="عنصر نائب لرقم الشريحة 5"/>
          <p:cNvSpPr>
            <a:spLocks noGrp="1"/>
          </p:cNvSpPr>
          <p:nvPr>
            <p:ph type="sldNum" sz="quarter" idx="12"/>
          </p:nvPr>
        </p:nvSpPr>
        <p:spPr/>
        <p:txBody>
          <a:bodyPr/>
          <a:lstStyle/>
          <a:p>
            <a:fld id="{230D3BDC-92AC-43A1-9623-8FB0E3FBE176}" type="slidenum">
              <a:rPr lang="ar-JO" smtClean="0"/>
              <a:t>‹#›</a:t>
            </a:fld>
            <a:endParaRPr lang="ar-JO"/>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4347C7F1-D45D-4EB2-A447-CF4D00D9F2A1}" type="datetime12">
              <a:rPr lang="ar-JO" smtClean="0"/>
              <a:t>17/01/2023 09:50 م</a:t>
            </a:fld>
            <a:endParaRPr lang="ar-JO"/>
          </a:p>
        </p:txBody>
      </p:sp>
      <p:sp>
        <p:nvSpPr>
          <p:cNvPr id="5" name="عنصر نائب للتذييل 4"/>
          <p:cNvSpPr>
            <a:spLocks noGrp="1"/>
          </p:cNvSpPr>
          <p:nvPr>
            <p:ph type="ftr" sz="quarter" idx="11"/>
          </p:nvPr>
        </p:nvSpPr>
        <p:spPr/>
        <p:txBody>
          <a:bodyPr/>
          <a:lstStyle/>
          <a:p>
            <a:endParaRPr lang="ar-JO"/>
          </a:p>
        </p:txBody>
      </p:sp>
      <p:sp>
        <p:nvSpPr>
          <p:cNvPr id="6" name="عنصر نائب لرقم الشريحة 5"/>
          <p:cNvSpPr>
            <a:spLocks noGrp="1"/>
          </p:cNvSpPr>
          <p:nvPr>
            <p:ph type="sldNum" sz="quarter" idx="12"/>
          </p:nvPr>
        </p:nvSpPr>
        <p:spPr/>
        <p:txBody>
          <a:bodyPr/>
          <a:lstStyle/>
          <a:p>
            <a:fld id="{230D3BDC-92AC-43A1-9623-8FB0E3FBE176}" type="slidenum">
              <a:rPr lang="ar-JO" smtClean="0"/>
              <a:t>‹#›</a:t>
            </a:fld>
            <a:endParaRPr lang="ar-JO"/>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7" name="شكل حر 6"/>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kumimoji="0" lang="en-US"/>
          </a:p>
        </p:txBody>
      </p:sp>
      <p:sp>
        <p:nvSpPr>
          <p:cNvPr id="8" name="شكل حر 7"/>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kumimoji="0" lang="en-US"/>
          </a:p>
        </p:txBody>
      </p:sp>
      <p:sp>
        <p:nvSpPr>
          <p:cNvPr id="9" name="عنوان 8"/>
          <p:cNvSpPr>
            <a:spLocks noGrp="1"/>
          </p:cNvSpPr>
          <p:nvPr>
            <p:ph type="ctrTitle"/>
          </p:nvPr>
        </p:nvSpPr>
        <p:spPr>
          <a:xfrm>
            <a:off x="429064" y="3337560"/>
            <a:ext cx="6480048" cy="2301240"/>
          </a:xfrm>
        </p:spPr>
        <p:txBody>
          <a:bodyPr rIns="45720" anchor="t"/>
          <a:lstStyle>
            <a:lvl1pPr algn="r">
              <a:defRPr lang="en-US" b="1" cap="all"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ar-SA" smtClean="0"/>
              <a:t>انقر لتحرير نمط العنوان الرئيسي</a:t>
            </a:r>
            <a:endParaRPr kumimoji="0" lang="en-US"/>
          </a:p>
        </p:txBody>
      </p:sp>
      <p:sp>
        <p:nvSpPr>
          <p:cNvPr id="17" name="عنوان فرعي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30" name="عنصر نائب للتاريخ 29"/>
          <p:cNvSpPr>
            <a:spLocks noGrp="1"/>
          </p:cNvSpPr>
          <p:nvPr>
            <p:ph type="dt" sz="half" idx="10"/>
          </p:nvPr>
        </p:nvSpPr>
        <p:spPr/>
        <p:txBody>
          <a:bodyPr/>
          <a:lstStyle/>
          <a:p>
            <a:fld id="{0BA8373F-56F4-4DFA-BB14-AF79A9B26D93}" type="datetime12">
              <a:rPr lang="ar-JO" smtClean="0"/>
              <a:t>17/01/2023 09:50 م</a:t>
            </a:fld>
            <a:endParaRPr lang="ar-JO"/>
          </a:p>
        </p:txBody>
      </p:sp>
      <p:sp>
        <p:nvSpPr>
          <p:cNvPr id="19" name="عنصر نائب للتذييل 18"/>
          <p:cNvSpPr>
            <a:spLocks noGrp="1"/>
          </p:cNvSpPr>
          <p:nvPr>
            <p:ph type="ftr" sz="quarter" idx="11"/>
          </p:nvPr>
        </p:nvSpPr>
        <p:spPr/>
        <p:txBody>
          <a:bodyPr/>
          <a:lstStyle/>
          <a:p>
            <a:endParaRPr lang="ar-JO"/>
          </a:p>
        </p:txBody>
      </p:sp>
      <p:sp>
        <p:nvSpPr>
          <p:cNvPr id="27" name="عنصر نائب لرقم الشريحة 26"/>
          <p:cNvSpPr>
            <a:spLocks noGrp="1"/>
          </p:cNvSpPr>
          <p:nvPr>
            <p:ph type="sldNum" sz="quarter" idx="12"/>
          </p:nvPr>
        </p:nvSpPr>
        <p:spPr/>
        <p:txBody>
          <a:bodyPr/>
          <a:lstStyle/>
          <a:p>
            <a:fld id="{230D3BDC-92AC-43A1-9623-8FB0E3FBE176}" type="slidenum">
              <a:rPr lang="ar-JO" smtClean="0"/>
              <a:t>‹#›</a:t>
            </a:fld>
            <a:endParaRPr lang="ar-JO"/>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lgn="l">
              <a:defRPr/>
            </a:lvl1pPr>
          </a:lstStyle>
          <a:p>
            <a:r>
              <a:rPr kumimoji="0" lang="ar-SA" smtClean="0"/>
              <a:t>انقر لتحرير نمط العنوان الرئيسي</a:t>
            </a:r>
            <a:endParaRPr kumimoji="0" lang="en-US"/>
          </a:p>
        </p:txBody>
      </p:sp>
      <p:sp>
        <p:nvSpPr>
          <p:cNvPr id="3" name="عنصر نائب للمحتوى 2"/>
          <p:cNvSpPr>
            <a:spLocks noGrp="1"/>
          </p:cNvSpPr>
          <p:nvPr>
            <p:ph idx="1"/>
          </p:nvPr>
        </p:nvSpPr>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6C1E7A7E-B13B-4551-AB6F-B033A752A283}" type="datetime12">
              <a:rPr lang="ar-JO" smtClean="0"/>
              <a:t>17/01/2023 09:50 م</a:t>
            </a:fld>
            <a:endParaRPr lang="ar-JO"/>
          </a:p>
        </p:txBody>
      </p:sp>
      <p:sp>
        <p:nvSpPr>
          <p:cNvPr id="5" name="عنصر نائب للتذييل 4"/>
          <p:cNvSpPr>
            <a:spLocks noGrp="1"/>
          </p:cNvSpPr>
          <p:nvPr>
            <p:ph type="ftr" sz="quarter" idx="11"/>
          </p:nvPr>
        </p:nvSpPr>
        <p:spPr/>
        <p:txBody>
          <a:bodyPr/>
          <a:lstStyle/>
          <a:p>
            <a:endParaRPr lang="ar-JO"/>
          </a:p>
        </p:txBody>
      </p:sp>
      <p:sp>
        <p:nvSpPr>
          <p:cNvPr id="6" name="عنصر نائب لرقم الشريحة 5"/>
          <p:cNvSpPr>
            <a:spLocks noGrp="1"/>
          </p:cNvSpPr>
          <p:nvPr>
            <p:ph type="sldNum" sz="quarter" idx="12"/>
          </p:nvPr>
        </p:nvSpPr>
        <p:spPr/>
        <p:txBody>
          <a:bodyPr/>
          <a:lstStyle/>
          <a:p>
            <a:fld id="{230D3BDC-92AC-43A1-9623-8FB0E3FBE176}" type="slidenum">
              <a:rPr lang="ar-JO" smtClean="0"/>
              <a:t>‹#›</a:t>
            </a:fld>
            <a:endParaRPr lang="ar-JO"/>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7" name="شكل حر 6"/>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kumimoji="0" lang="en-US"/>
          </a:p>
        </p:txBody>
      </p:sp>
      <p:sp>
        <p:nvSpPr>
          <p:cNvPr id="9" name="شكل حر 8"/>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kumimoji="0" lang="en-US"/>
          </a:p>
        </p:txBody>
      </p:sp>
      <p:sp>
        <p:nvSpPr>
          <p:cNvPr id="2" name="عنوان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84EAA790-8A5B-4471-9063-87E95B1E7F3F}" type="datetime12">
              <a:rPr lang="ar-JO" smtClean="0"/>
              <a:t>17/01/2023 09:50 م</a:t>
            </a:fld>
            <a:endParaRPr lang="ar-JO"/>
          </a:p>
        </p:txBody>
      </p:sp>
      <p:sp>
        <p:nvSpPr>
          <p:cNvPr id="5" name="عنصر نائب للتذييل 4"/>
          <p:cNvSpPr>
            <a:spLocks noGrp="1"/>
          </p:cNvSpPr>
          <p:nvPr>
            <p:ph type="ftr" sz="quarter" idx="11"/>
          </p:nvPr>
        </p:nvSpPr>
        <p:spPr/>
        <p:txBody>
          <a:bodyPr/>
          <a:lstStyle/>
          <a:p>
            <a:endParaRPr lang="ar-JO"/>
          </a:p>
        </p:txBody>
      </p:sp>
      <p:sp>
        <p:nvSpPr>
          <p:cNvPr id="6" name="عنصر نائب لرقم الشريحة 5"/>
          <p:cNvSpPr>
            <a:spLocks noGrp="1"/>
          </p:cNvSpPr>
          <p:nvPr>
            <p:ph type="sldNum" sz="quarter" idx="12"/>
          </p:nvPr>
        </p:nvSpPr>
        <p:spPr/>
        <p:txBody>
          <a:bodyPr/>
          <a:lstStyle/>
          <a:p>
            <a:fld id="{230D3BDC-92AC-43A1-9623-8FB0E3FBE176}" type="slidenum">
              <a:rPr lang="ar-JO" smtClean="0"/>
              <a:t>‹#›</a:t>
            </a:fld>
            <a:endParaRPr lang="ar-JO"/>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7467600" cy="1143000"/>
          </a:xfrm>
        </p:spPr>
        <p:txBody>
          <a:bodyPr/>
          <a:lstStyle/>
          <a:p>
            <a:r>
              <a:rPr kumimoji="0" lang="ar-SA" smtClean="0"/>
              <a:t>انقر لتحرير نمط العنوان الرئيسي</a:t>
            </a:r>
            <a:endParaRPr kumimoji="0" lang="en-US"/>
          </a:p>
        </p:txBody>
      </p:sp>
      <p:sp>
        <p:nvSpPr>
          <p:cNvPr id="3" name="عنصر نائب للمحتوى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محتوى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fld id="{DCB13514-D711-4E01-85E7-8704EC57BD40}" type="datetime12">
              <a:rPr lang="ar-JO" smtClean="0"/>
              <a:t>17/01/2023 09:50 م</a:t>
            </a:fld>
            <a:endParaRPr lang="ar-JO"/>
          </a:p>
        </p:txBody>
      </p:sp>
      <p:sp>
        <p:nvSpPr>
          <p:cNvPr id="6" name="عنصر نائب للتذييل 5"/>
          <p:cNvSpPr>
            <a:spLocks noGrp="1"/>
          </p:cNvSpPr>
          <p:nvPr>
            <p:ph type="ftr" sz="quarter" idx="11"/>
          </p:nvPr>
        </p:nvSpPr>
        <p:spPr/>
        <p:txBody>
          <a:bodyPr/>
          <a:lstStyle/>
          <a:p>
            <a:endParaRPr lang="ar-JO"/>
          </a:p>
        </p:txBody>
      </p:sp>
      <p:sp>
        <p:nvSpPr>
          <p:cNvPr id="7" name="عنصر نائب لرقم الشريحة 6"/>
          <p:cNvSpPr>
            <a:spLocks noGrp="1"/>
          </p:cNvSpPr>
          <p:nvPr>
            <p:ph type="sldNum" sz="quarter" idx="12"/>
          </p:nvPr>
        </p:nvSpPr>
        <p:spPr/>
        <p:txBody>
          <a:bodyPr/>
          <a:lstStyle/>
          <a:p>
            <a:fld id="{230D3BDC-92AC-43A1-9623-8FB0E3FBE176}" type="slidenum">
              <a:rPr lang="ar-JO" smtClean="0"/>
              <a:t>‹#›</a:t>
            </a:fld>
            <a:endParaRPr lang="ar-JO"/>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8229600" cy="1143000"/>
          </a:xfrm>
        </p:spPr>
        <p:txBody>
          <a:bodyPr anchor="ctr"/>
          <a:lstStyle>
            <a:lvl1pPr>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4" name="عنصر نائب للنص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5" name="عنصر نائب للمحتوى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6" name="عنصر نائب للمحتوى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عنصر نائب للتاريخ 6"/>
          <p:cNvSpPr>
            <a:spLocks noGrp="1"/>
          </p:cNvSpPr>
          <p:nvPr>
            <p:ph type="dt" sz="half" idx="10"/>
          </p:nvPr>
        </p:nvSpPr>
        <p:spPr/>
        <p:txBody>
          <a:bodyPr/>
          <a:lstStyle/>
          <a:p>
            <a:fld id="{8D2BE857-D22B-4632-9BA5-D0BCBCC0BB6D}" type="datetime12">
              <a:rPr lang="ar-JO" smtClean="0"/>
              <a:t>17/01/2023 09:50 م</a:t>
            </a:fld>
            <a:endParaRPr lang="ar-JO"/>
          </a:p>
        </p:txBody>
      </p:sp>
      <p:sp>
        <p:nvSpPr>
          <p:cNvPr id="8" name="عنصر نائب للتذييل 7"/>
          <p:cNvSpPr>
            <a:spLocks noGrp="1"/>
          </p:cNvSpPr>
          <p:nvPr>
            <p:ph type="ftr" sz="quarter" idx="11"/>
          </p:nvPr>
        </p:nvSpPr>
        <p:spPr/>
        <p:txBody>
          <a:bodyPr/>
          <a:lstStyle/>
          <a:p>
            <a:endParaRPr lang="ar-JO"/>
          </a:p>
        </p:txBody>
      </p:sp>
      <p:sp>
        <p:nvSpPr>
          <p:cNvPr id="9" name="عنصر نائب لرقم الشريحة 8"/>
          <p:cNvSpPr>
            <a:spLocks noGrp="1"/>
          </p:cNvSpPr>
          <p:nvPr>
            <p:ph type="sldNum" sz="quarter" idx="12"/>
          </p:nvPr>
        </p:nvSpPr>
        <p:spPr/>
        <p:txBody>
          <a:bodyPr/>
          <a:lstStyle/>
          <a:p>
            <a:fld id="{230D3BDC-92AC-43A1-9623-8FB0E3FBE176}" type="slidenum">
              <a:rPr lang="ar-JO" smtClean="0"/>
              <a:t>‹#›</a:t>
            </a:fld>
            <a:endParaRPr lang="ar-JO"/>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320"/>
            <a:ext cx="7470648" cy="1143000"/>
          </a:xfrm>
        </p:spPr>
        <p:txBody>
          <a:bodyPr anchor="ctr"/>
          <a:lstStyle>
            <a:lvl1pPr algn="l">
              <a:defRPr sz="4600"/>
            </a:lvl1pPr>
          </a:lstStyle>
          <a:p>
            <a:r>
              <a:rPr kumimoji="0" lang="ar-SA" smtClean="0"/>
              <a:t>انقر لتحرير نمط العنوان الرئيسي</a:t>
            </a:r>
            <a:endParaRPr kumimoji="0" lang="en-US"/>
          </a:p>
        </p:txBody>
      </p:sp>
      <p:sp>
        <p:nvSpPr>
          <p:cNvPr id="7" name="عنصر نائب للتاريخ 6"/>
          <p:cNvSpPr>
            <a:spLocks noGrp="1"/>
          </p:cNvSpPr>
          <p:nvPr>
            <p:ph type="dt" sz="half" idx="10"/>
          </p:nvPr>
        </p:nvSpPr>
        <p:spPr/>
        <p:txBody>
          <a:bodyPr/>
          <a:lstStyle/>
          <a:p>
            <a:fld id="{4EA40586-4142-4849-AA38-CB42400A48CD}" type="datetime12">
              <a:rPr lang="ar-JO" smtClean="0"/>
              <a:t>17/01/2023 09:50 م</a:t>
            </a:fld>
            <a:endParaRPr lang="ar-JO"/>
          </a:p>
        </p:txBody>
      </p:sp>
      <p:sp>
        <p:nvSpPr>
          <p:cNvPr id="8" name="عنصر نائب لرقم الشريحة 7"/>
          <p:cNvSpPr>
            <a:spLocks noGrp="1"/>
          </p:cNvSpPr>
          <p:nvPr>
            <p:ph type="sldNum" sz="quarter" idx="11"/>
          </p:nvPr>
        </p:nvSpPr>
        <p:spPr/>
        <p:txBody>
          <a:bodyPr/>
          <a:lstStyle/>
          <a:p>
            <a:fld id="{230D3BDC-92AC-43A1-9623-8FB0E3FBE176}" type="slidenum">
              <a:rPr lang="ar-JO" smtClean="0"/>
              <a:t>‹#›</a:t>
            </a:fld>
            <a:endParaRPr lang="ar-JO"/>
          </a:p>
        </p:txBody>
      </p:sp>
      <p:sp>
        <p:nvSpPr>
          <p:cNvPr id="9" name="عنصر نائب للتذييل 8"/>
          <p:cNvSpPr>
            <a:spLocks noGrp="1"/>
          </p:cNvSpPr>
          <p:nvPr>
            <p:ph type="ftr" sz="quarter" idx="12"/>
          </p:nvPr>
        </p:nvSpPr>
        <p:spPr/>
        <p:txBody>
          <a:bodyPr/>
          <a:lstStyle/>
          <a:p>
            <a:endParaRPr lang="ar-JO"/>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045DE9E6-4B26-4B7C-84B8-C17142987A20}" type="datetime12">
              <a:rPr lang="ar-JO" smtClean="0"/>
              <a:t>17/01/2023 09:50 م</a:t>
            </a:fld>
            <a:endParaRPr lang="ar-JO"/>
          </a:p>
        </p:txBody>
      </p:sp>
      <p:sp>
        <p:nvSpPr>
          <p:cNvPr id="3" name="عنصر نائب للتذييل 2"/>
          <p:cNvSpPr>
            <a:spLocks noGrp="1"/>
          </p:cNvSpPr>
          <p:nvPr>
            <p:ph type="ftr" sz="quarter" idx="11"/>
          </p:nvPr>
        </p:nvSpPr>
        <p:spPr/>
        <p:txBody>
          <a:bodyPr/>
          <a:lstStyle/>
          <a:p>
            <a:endParaRPr lang="ar-JO"/>
          </a:p>
        </p:txBody>
      </p:sp>
      <p:sp>
        <p:nvSpPr>
          <p:cNvPr id="4" name="عنصر نائب لرقم الشريحة 3"/>
          <p:cNvSpPr>
            <a:spLocks noGrp="1"/>
          </p:cNvSpPr>
          <p:nvPr>
            <p:ph type="sldNum" sz="quarter" idx="12"/>
          </p:nvPr>
        </p:nvSpPr>
        <p:spPr/>
        <p:txBody>
          <a:bodyPr/>
          <a:lstStyle/>
          <a:p>
            <a:fld id="{230D3BDC-92AC-43A1-9623-8FB0E3FBE176}" type="slidenum">
              <a:rPr lang="ar-JO" smtClean="0"/>
              <a:t>‹#›</a:t>
            </a:fld>
            <a:endParaRPr lang="ar-JO"/>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7" name="شكل حر 6"/>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شكل حر 8"/>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عنوان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84EAA790-8A5B-4471-9063-87E95B1E7F3F}" type="datetime12">
              <a:rPr lang="ar-JO" smtClean="0"/>
              <a:t>17/01/2023 09:50 م</a:t>
            </a:fld>
            <a:endParaRPr lang="ar-JO"/>
          </a:p>
        </p:txBody>
      </p:sp>
      <p:sp>
        <p:nvSpPr>
          <p:cNvPr id="5" name="عنصر نائب للتذييل 4"/>
          <p:cNvSpPr>
            <a:spLocks noGrp="1"/>
          </p:cNvSpPr>
          <p:nvPr>
            <p:ph type="ftr" sz="quarter" idx="11"/>
          </p:nvPr>
        </p:nvSpPr>
        <p:spPr/>
        <p:txBody>
          <a:bodyPr/>
          <a:lstStyle/>
          <a:p>
            <a:endParaRPr lang="ar-JO"/>
          </a:p>
        </p:txBody>
      </p:sp>
      <p:sp>
        <p:nvSpPr>
          <p:cNvPr id="6" name="عنصر نائب لرقم الشريحة 5"/>
          <p:cNvSpPr>
            <a:spLocks noGrp="1"/>
          </p:cNvSpPr>
          <p:nvPr>
            <p:ph type="sldNum" sz="quarter" idx="12"/>
          </p:nvPr>
        </p:nvSpPr>
        <p:spPr/>
        <p:txBody>
          <a:bodyPr/>
          <a:lstStyle/>
          <a:p>
            <a:fld id="{230D3BDC-92AC-43A1-9623-8FB0E3FBE176}" type="slidenum">
              <a:rPr lang="ar-JO" smtClean="0"/>
              <a:t>‹#›</a:t>
            </a:fld>
            <a:endParaRPr lang="ar-JO"/>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ar-SA" smtClean="0"/>
              <a:t>انقر لتحرير أنماط النص الرئيسي</a:t>
            </a:r>
          </a:p>
        </p:txBody>
      </p:sp>
      <p:sp>
        <p:nvSpPr>
          <p:cNvPr id="4" name="عنصر نائب للمحتوى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fld id="{DD0091B3-D6DD-4278-A368-B0B52545BE8F}" type="datetime12">
              <a:rPr lang="ar-JO" smtClean="0"/>
              <a:t>17/01/2023 09:50 م</a:t>
            </a:fld>
            <a:endParaRPr lang="ar-JO"/>
          </a:p>
        </p:txBody>
      </p:sp>
      <p:sp>
        <p:nvSpPr>
          <p:cNvPr id="6" name="عنصر نائب للتذييل 5"/>
          <p:cNvSpPr>
            <a:spLocks noGrp="1"/>
          </p:cNvSpPr>
          <p:nvPr>
            <p:ph type="ftr" sz="quarter" idx="11"/>
          </p:nvPr>
        </p:nvSpPr>
        <p:spPr/>
        <p:txBody>
          <a:bodyPr/>
          <a:lstStyle/>
          <a:p>
            <a:endParaRPr lang="ar-JO"/>
          </a:p>
        </p:txBody>
      </p:sp>
      <p:sp>
        <p:nvSpPr>
          <p:cNvPr id="7" name="عنصر نائب لرقم الشريحة 6"/>
          <p:cNvSpPr>
            <a:spLocks noGrp="1"/>
          </p:cNvSpPr>
          <p:nvPr>
            <p:ph type="sldNum" sz="quarter" idx="12"/>
          </p:nvPr>
        </p:nvSpPr>
        <p:spPr>
          <a:xfrm>
            <a:off x="8156448" y="6422064"/>
            <a:ext cx="762000" cy="365125"/>
          </a:xfrm>
        </p:spPr>
        <p:txBody>
          <a:bodyPr/>
          <a:lstStyle/>
          <a:p>
            <a:fld id="{230D3BDC-92AC-43A1-9623-8FB0E3FBE176}" type="slidenum">
              <a:rPr lang="ar-JO" smtClean="0"/>
              <a:t>‹#›</a:t>
            </a:fld>
            <a:endParaRPr lang="ar-JO"/>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ar-SA" smtClean="0"/>
              <a:t>انقر لتحرير نمط العنوان الرئيسي</a:t>
            </a:r>
            <a:endParaRPr kumimoji="0" lang="en-US"/>
          </a:p>
        </p:txBody>
      </p:sp>
      <p:sp>
        <p:nvSpPr>
          <p:cNvPr id="3" name="عنصر نائب للصورة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ar-SA" smtClean="0"/>
              <a:t>انقر فوق الأيقونة لإضافة صورة</a:t>
            </a:r>
            <a:endParaRPr kumimoji="0" lang="en-US"/>
          </a:p>
        </p:txBody>
      </p:sp>
      <p:sp>
        <p:nvSpPr>
          <p:cNvPr id="4" name="عنصر نائب للنص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ar-SA" smtClean="0"/>
              <a:t>انقر لتحرير أنماط النص الرئيسي</a:t>
            </a:r>
          </a:p>
        </p:txBody>
      </p:sp>
      <p:sp>
        <p:nvSpPr>
          <p:cNvPr id="5" name="عنصر نائب للتاريخ 4"/>
          <p:cNvSpPr>
            <a:spLocks noGrp="1"/>
          </p:cNvSpPr>
          <p:nvPr>
            <p:ph type="dt" sz="half" idx="10"/>
          </p:nvPr>
        </p:nvSpPr>
        <p:spPr>
          <a:xfrm>
            <a:off x="457200" y="6422064"/>
            <a:ext cx="2133600" cy="365125"/>
          </a:xfrm>
        </p:spPr>
        <p:txBody>
          <a:bodyPr/>
          <a:lstStyle/>
          <a:p>
            <a:fld id="{E9A9956D-BCE6-41DF-A8ED-296049391618}" type="datetime12">
              <a:rPr lang="ar-JO" smtClean="0"/>
              <a:t>17/01/2023 09:50 م</a:t>
            </a:fld>
            <a:endParaRPr lang="ar-JO"/>
          </a:p>
        </p:txBody>
      </p:sp>
      <p:sp>
        <p:nvSpPr>
          <p:cNvPr id="6" name="عنصر نائب للتذييل 5"/>
          <p:cNvSpPr>
            <a:spLocks noGrp="1"/>
          </p:cNvSpPr>
          <p:nvPr>
            <p:ph type="ftr" sz="quarter" idx="11"/>
          </p:nvPr>
        </p:nvSpPr>
        <p:spPr/>
        <p:txBody>
          <a:bodyPr/>
          <a:lstStyle/>
          <a:p>
            <a:endParaRPr lang="ar-JO"/>
          </a:p>
        </p:txBody>
      </p:sp>
      <p:sp>
        <p:nvSpPr>
          <p:cNvPr id="7" name="عنصر نائب لرقم الشريحة 6"/>
          <p:cNvSpPr>
            <a:spLocks noGrp="1"/>
          </p:cNvSpPr>
          <p:nvPr>
            <p:ph type="sldNum" sz="quarter" idx="12"/>
          </p:nvPr>
        </p:nvSpPr>
        <p:spPr/>
        <p:txBody>
          <a:bodyPr/>
          <a:lstStyle/>
          <a:p>
            <a:fld id="{230D3BDC-92AC-43A1-9623-8FB0E3FBE176}" type="slidenum">
              <a:rPr lang="ar-JO" smtClean="0"/>
              <a:t>‹#›</a:t>
            </a:fld>
            <a:endParaRPr lang="ar-JO"/>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7052BE2A-0EE8-4319-AB9B-B8D56A5DA50C}" type="datetime12">
              <a:rPr lang="ar-JO" smtClean="0"/>
              <a:t>17/01/2023 09:50 م</a:t>
            </a:fld>
            <a:endParaRPr lang="ar-JO"/>
          </a:p>
        </p:txBody>
      </p:sp>
      <p:sp>
        <p:nvSpPr>
          <p:cNvPr id="5" name="عنصر نائب للتذييل 4"/>
          <p:cNvSpPr>
            <a:spLocks noGrp="1"/>
          </p:cNvSpPr>
          <p:nvPr>
            <p:ph type="ftr" sz="quarter" idx="11"/>
          </p:nvPr>
        </p:nvSpPr>
        <p:spPr/>
        <p:txBody>
          <a:bodyPr/>
          <a:lstStyle/>
          <a:p>
            <a:endParaRPr lang="ar-JO"/>
          </a:p>
        </p:txBody>
      </p:sp>
      <p:sp>
        <p:nvSpPr>
          <p:cNvPr id="6" name="عنصر نائب لرقم الشريحة 5"/>
          <p:cNvSpPr>
            <a:spLocks noGrp="1"/>
          </p:cNvSpPr>
          <p:nvPr>
            <p:ph type="sldNum" sz="quarter" idx="12"/>
          </p:nvPr>
        </p:nvSpPr>
        <p:spPr/>
        <p:txBody>
          <a:bodyPr/>
          <a:lstStyle/>
          <a:p>
            <a:fld id="{230D3BDC-92AC-43A1-9623-8FB0E3FBE176}" type="slidenum">
              <a:rPr lang="ar-JO" smtClean="0"/>
              <a:t>‹#›</a:t>
            </a:fld>
            <a:endParaRPr lang="ar-JO"/>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4347C7F1-D45D-4EB2-A447-CF4D00D9F2A1}" type="datetime12">
              <a:rPr lang="ar-JO" smtClean="0"/>
              <a:t>17/01/2023 09:50 م</a:t>
            </a:fld>
            <a:endParaRPr lang="ar-JO"/>
          </a:p>
        </p:txBody>
      </p:sp>
      <p:sp>
        <p:nvSpPr>
          <p:cNvPr id="5" name="عنصر نائب للتذييل 4"/>
          <p:cNvSpPr>
            <a:spLocks noGrp="1"/>
          </p:cNvSpPr>
          <p:nvPr>
            <p:ph type="ftr" sz="quarter" idx="11"/>
          </p:nvPr>
        </p:nvSpPr>
        <p:spPr/>
        <p:txBody>
          <a:bodyPr/>
          <a:lstStyle/>
          <a:p>
            <a:endParaRPr lang="ar-JO"/>
          </a:p>
        </p:txBody>
      </p:sp>
      <p:sp>
        <p:nvSpPr>
          <p:cNvPr id="6" name="عنصر نائب لرقم الشريحة 5"/>
          <p:cNvSpPr>
            <a:spLocks noGrp="1"/>
          </p:cNvSpPr>
          <p:nvPr>
            <p:ph type="sldNum" sz="quarter" idx="12"/>
          </p:nvPr>
        </p:nvSpPr>
        <p:spPr/>
        <p:txBody>
          <a:bodyPr/>
          <a:lstStyle/>
          <a:p>
            <a:fld id="{230D3BDC-92AC-43A1-9623-8FB0E3FBE176}" type="slidenum">
              <a:rPr lang="ar-JO" smtClean="0"/>
              <a:t>‹#›</a:t>
            </a:fld>
            <a:endParaRPr lang="ar-JO"/>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7" name="شكل حر 6"/>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kumimoji="0" lang="en-US"/>
          </a:p>
        </p:txBody>
      </p:sp>
      <p:sp>
        <p:nvSpPr>
          <p:cNvPr id="8" name="شكل حر 7"/>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kumimoji="0" lang="en-US"/>
          </a:p>
        </p:txBody>
      </p:sp>
      <p:sp>
        <p:nvSpPr>
          <p:cNvPr id="9" name="عنوان 8"/>
          <p:cNvSpPr>
            <a:spLocks noGrp="1"/>
          </p:cNvSpPr>
          <p:nvPr>
            <p:ph type="ctrTitle"/>
          </p:nvPr>
        </p:nvSpPr>
        <p:spPr>
          <a:xfrm>
            <a:off x="429064" y="3337560"/>
            <a:ext cx="6480048" cy="2301240"/>
          </a:xfrm>
        </p:spPr>
        <p:txBody>
          <a:bodyPr rIns="45720" anchor="t"/>
          <a:lstStyle>
            <a:lvl1pPr algn="r">
              <a:defRPr lang="en-US" b="1" cap="all"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ar-SA" smtClean="0"/>
              <a:t>انقر لتحرير نمط العنوان الرئيسي</a:t>
            </a:r>
            <a:endParaRPr kumimoji="0" lang="en-US"/>
          </a:p>
        </p:txBody>
      </p:sp>
      <p:sp>
        <p:nvSpPr>
          <p:cNvPr id="17" name="عنوان فرعي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30" name="عنصر نائب للتاريخ 29"/>
          <p:cNvSpPr>
            <a:spLocks noGrp="1"/>
          </p:cNvSpPr>
          <p:nvPr>
            <p:ph type="dt" sz="half" idx="10"/>
          </p:nvPr>
        </p:nvSpPr>
        <p:spPr/>
        <p:txBody>
          <a:bodyPr/>
          <a:lstStyle/>
          <a:p>
            <a:fld id="{0BA8373F-56F4-4DFA-BB14-AF79A9B26D93}" type="datetime12">
              <a:rPr lang="ar-JO" smtClean="0"/>
              <a:t>17/01/2023 09:50 م</a:t>
            </a:fld>
            <a:endParaRPr lang="ar-JO"/>
          </a:p>
        </p:txBody>
      </p:sp>
      <p:sp>
        <p:nvSpPr>
          <p:cNvPr id="19" name="عنصر نائب للتذييل 18"/>
          <p:cNvSpPr>
            <a:spLocks noGrp="1"/>
          </p:cNvSpPr>
          <p:nvPr>
            <p:ph type="ftr" sz="quarter" idx="11"/>
          </p:nvPr>
        </p:nvSpPr>
        <p:spPr/>
        <p:txBody>
          <a:bodyPr/>
          <a:lstStyle/>
          <a:p>
            <a:endParaRPr lang="ar-JO"/>
          </a:p>
        </p:txBody>
      </p:sp>
      <p:sp>
        <p:nvSpPr>
          <p:cNvPr id="27" name="عنصر نائب لرقم الشريحة 26"/>
          <p:cNvSpPr>
            <a:spLocks noGrp="1"/>
          </p:cNvSpPr>
          <p:nvPr>
            <p:ph type="sldNum" sz="quarter" idx="12"/>
          </p:nvPr>
        </p:nvSpPr>
        <p:spPr/>
        <p:txBody>
          <a:bodyPr/>
          <a:lstStyle/>
          <a:p>
            <a:fld id="{230D3BDC-92AC-43A1-9623-8FB0E3FBE176}" type="slidenum">
              <a:rPr lang="ar-JO" smtClean="0"/>
              <a:t>‹#›</a:t>
            </a:fld>
            <a:endParaRPr lang="ar-JO"/>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lgn="l">
              <a:defRPr/>
            </a:lvl1pPr>
          </a:lstStyle>
          <a:p>
            <a:r>
              <a:rPr kumimoji="0" lang="ar-SA" smtClean="0"/>
              <a:t>انقر لتحرير نمط العنوان الرئيسي</a:t>
            </a:r>
            <a:endParaRPr kumimoji="0" lang="en-US"/>
          </a:p>
        </p:txBody>
      </p:sp>
      <p:sp>
        <p:nvSpPr>
          <p:cNvPr id="3" name="عنصر نائب للمحتوى 2"/>
          <p:cNvSpPr>
            <a:spLocks noGrp="1"/>
          </p:cNvSpPr>
          <p:nvPr>
            <p:ph idx="1"/>
          </p:nvPr>
        </p:nvSpPr>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6C1E7A7E-B13B-4551-AB6F-B033A752A283}" type="datetime12">
              <a:rPr lang="ar-JO" smtClean="0"/>
              <a:t>17/01/2023 09:50 م</a:t>
            </a:fld>
            <a:endParaRPr lang="ar-JO"/>
          </a:p>
        </p:txBody>
      </p:sp>
      <p:sp>
        <p:nvSpPr>
          <p:cNvPr id="5" name="عنصر نائب للتذييل 4"/>
          <p:cNvSpPr>
            <a:spLocks noGrp="1"/>
          </p:cNvSpPr>
          <p:nvPr>
            <p:ph type="ftr" sz="quarter" idx="11"/>
          </p:nvPr>
        </p:nvSpPr>
        <p:spPr/>
        <p:txBody>
          <a:bodyPr/>
          <a:lstStyle/>
          <a:p>
            <a:endParaRPr lang="ar-JO"/>
          </a:p>
        </p:txBody>
      </p:sp>
      <p:sp>
        <p:nvSpPr>
          <p:cNvPr id="6" name="عنصر نائب لرقم الشريحة 5"/>
          <p:cNvSpPr>
            <a:spLocks noGrp="1"/>
          </p:cNvSpPr>
          <p:nvPr>
            <p:ph type="sldNum" sz="quarter" idx="12"/>
          </p:nvPr>
        </p:nvSpPr>
        <p:spPr/>
        <p:txBody>
          <a:bodyPr/>
          <a:lstStyle/>
          <a:p>
            <a:fld id="{230D3BDC-92AC-43A1-9623-8FB0E3FBE176}" type="slidenum">
              <a:rPr lang="ar-JO" smtClean="0"/>
              <a:t>‹#›</a:t>
            </a:fld>
            <a:endParaRPr lang="ar-JO"/>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7" name="شكل حر 6"/>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kumimoji="0" lang="en-US"/>
          </a:p>
        </p:txBody>
      </p:sp>
      <p:sp>
        <p:nvSpPr>
          <p:cNvPr id="9" name="شكل حر 8"/>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kumimoji="0" lang="en-US"/>
          </a:p>
        </p:txBody>
      </p:sp>
      <p:sp>
        <p:nvSpPr>
          <p:cNvPr id="2" name="عنوان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84EAA790-8A5B-4471-9063-87E95B1E7F3F}" type="datetime12">
              <a:rPr lang="ar-JO" smtClean="0"/>
              <a:t>17/01/2023 09:50 م</a:t>
            </a:fld>
            <a:endParaRPr lang="ar-JO"/>
          </a:p>
        </p:txBody>
      </p:sp>
      <p:sp>
        <p:nvSpPr>
          <p:cNvPr id="5" name="عنصر نائب للتذييل 4"/>
          <p:cNvSpPr>
            <a:spLocks noGrp="1"/>
          </p:cNvSpPr>
          <p:nvPr>
            <p:ph type="ftr" sz="quarter" idx="11"/>
          </p:nvPr>
        </p:nvSpPr>
        <p:spPr/>
        <p:txBody>
          <a:bodyPr/>
          <a:lstStyle/>
          <a:p>
            <a:endParaRPr lang="ar-JO"/>
          </a:p>
        </p:txBody>
      </p:sp>
      <p:sp>
        <p:nvSpPr>
          <p:cNvPr id="6" name="عنصر نائب لرقم الشريحة 5"/>
          <p:cNvSpPr>
            <a:spLocks noGrp="1"/>
          </p:cNvSpPr>
          <p:nvPr>
            <p:ph type="sldNum" sz="quarter" idx="12"/>
          </p:nvPr>
        </p:nvSpPr>
        <p:spPr/>
        <p:txBody>
          <a:bodyPr/>
          <a:lstStyle/>
          <a:p>
            <a:fld id="{230D3BDC-92AC-43A1-9623-8FB0E3FBE176}" type="slidenum">
              <a:rPr lang="ar-JO" smtClean="0"/>
              <a:t>‹#›</a:t>
            </a:fld>
            <a:endParaRPr lang="ar-JO"/>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7467600" cy="1143000"/>
          </a:xfrm>
        </p:spPr>
        <p:txBody>
          <a:bodyPr/>
          <a:lstStyle/>
          <a:p>
            <a:r>
              <a:rPr kumimoji="0" lang="ar-SA" smtClean="0"/>
              <a:t>انقر لتحرير نمط العنوان الرئيسي</a:t>
            </a:r>
            <a:endParaRPr kumimoji="0" lang="en-US"/>
          </a:p>
        </p:txBody>
      </p:sp>
      <p:sp>
        <p:nvSpPr>
          <p:cNvPr id="3" name="عنصر نائب للمحتوى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محتوى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fld id="{DCB13514-D711-4E01-85E7-8704EC57BD40}" type="datetime12">
              <a:rPr lang="ar-JO" smtClean="0"/>
              <a:t>17/01/2023 09:50 م</a:t>
            </a:fld>
            <a:endParaRPr lang="ar-JO"/>
          </a:p>
        </p:txBody>
      </p:sp>
      <p:sp>
        <p:nvSpPr>
          <p:cNvPr id="6" name="عنصر نائب للتذييل 5"/>
          <p:cNvSpPr>
            <a:spLocks noGrp="1"/>
          </p:cNvSpPr>
          <p:nvPr>
            <p:ph type="ftr" sz="quarter" idx="11"/>
          </p:nvPr>
        </p:nvSpPr>
        <p:spPr/>
        <p:txBody>
          <a:bodyPr/>
          <a:lstStyle/>
          <a:p>
            <a:endParaRPr lang="ar-JO"/>
          </a:p>
        </p:txBody>
      </p:sp>
      <p:sp>
        <p:nvSpPr>
          <p:cNvPr id="7" name="عنصر نائب لرقم الشريحة 6"/>
          <p:cNvSpPr>
            <a:spLocks noGrp="1"/>
          </p:cNvSpPr>
          <p:nvPr>
            <p:ph type="sldNum" sz="quarter" idx="12"/>
          </p:nvPr>
        </p:nvSpPr>
        <p:spPr/>
        <p:txBody>
          <a:bodyPr/>
          <a:lstStyle/>
          <a:p>
            <a:fld id="{230D3BDC-92AC-43A1-9623-8FB0E3FBE176}" type="slidenum">
              <a:rPr lang="ar-JO" smtClean="0"/>
              <a:t>‹#›</a:t>
            </a:fld>
            <a:endParaRPr lang="ar-JO"/>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8229600" cy="1143000"/>
          </a:xfrm>
        </p:spPr>
        <p:txBody>
          <a:bodyPr anchor="ctr"/>
          <a:lstStyle>
            <a:lvl1pPr>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4" name="عنصر نائب للنص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5" name="عنصر نائب للمحتوى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6" name="عنصر نائب للمحتوى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عنصر نائب للتاريخ 6"/>
          <p:cNvSpPr>
            <a:spLocks noGrp="1"/>
          </p:cNvSpPr>
          <p:nvPr>
            <p:ph type="dt" sz="half" idx="10"/>
          </p:nvPr>
        </p:nvSpPr>
        <p:spPr/>
        <p:txBody>
          <a:bodyPr/>
          <a:lstStyle/>
          <a:p>
            <a:fld id="{8D2BE857-D22B-4632-9BA5-D0BCBCC0BB6D}" type="datetime12">
              <a:rPr lang="ar-JO" smtClean="0"/>
              <a:t>17/01/2023 09:50 م</a:t>
            </a:fld>
            <a:endParaRPr lang="ar-JO"/>
          </a:p>
        </p:txBody>
      </p:sp>
      <p:sp>
        <p:nvSpPr>
          <p:cNvPr id="8" name="عنصر نائب للتذييل 7"/>
          <p:cNvSpPr>
            <a:spLocks noGrp="1"/>
          </p:cNvSpPr>
          <p:nvPr>
            <p:ph type="ftr" sz="quarter" idx="11"/>
          </p:nvPr>
        </p:nvSpPr>
        <p:spPr/>
        <p:txBody>
          <a:bodyPr/>
          <a:lstStyle/>
          <a:p>
            <a:endParaRPr lang="ar-JO"/>
          </a:p>
        </p:txBody>
      </p:sp>
      <p:sp>
        <p:nvSpPr>
          <p:cNvPr id="9" name="عنصر نائب لرقم الشريحة 8"/>
          <p:cNvSpPr>
            <a:spLocks noGrp="1"/>
          </p:cNvSpPr>
          <p:nvPr>
            <p:ph type="sldNum" sz="quarter" idx="12"/>
          </p:nvPr>
        </p:nvSpPr>
        <p:spPr/>
        <p:txBody>
          <a:bodyPr/>
          <a:lstStyle/>
          <a:p>
            <a:fld id="{230D3BDC-92AC-43A1-9623-8FB0E3FBE176}" type="slidenum">
              <a:rPr lang="ar-JO" smtClean="0"/>
              <a:t>‹#›</a:t>
            </a:fld>
            <a:endParaRPr lang="ar-JO"/>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320"/>
            <a:ext cx="7470648" cy="1143000"/>
          </a:xfrm>
        </p:spPr>
        <p:txBody>
          <a:bodyPr anchor="ctr"/>
          <a:lstStyle>
            <a:lvl1pPr algn="l">
              <a:defRPr sz="4600"/>
            </a:lvl1pPr>
          </a:lstStyle>
          <a:p>
            <a:r>
              <a:rPr kumimoji="0" lang="ar-SA" smtClean="0"/>
              <a:t>انقر لتحرير نمط العنوان الرئيسي</a:t>
            </a:r>
            <a:endParaRPr kumimoji="0" lang="en-US"/>
          </a:p>
        </p:txBody>
      </p:sp>
      <p:sp>
        <p:nvSpPr>
          <p:cNvPr id="7" name="عنصر نائب للتاريخ 6"/>
          <p:cNvSpPr>
            <a:spLocks noGrp="1"/>
          </p:cNvSpPr>
          <p:nvPr>
            <p:ph type="dt" sz="half" idx="10"/>
          </p:nvPr>
        </p:nvSpPr>
        <p:spPr/>
        <p:txBody>
          <a:bodyPr/>
          <a:lstStyle/>
          <a:p>
            <a:fld id="{4EA40586-4142-4849-AA38-CB42400A48CD}" type="datetime12">
              <a:rPr lang="ar-JO" smtClean="0"/>
              <a:t>17/01/2023 09:50 م</a:t>
            </a:fld>
            <a:endParaRPr lang="ar-JO"/>
          </a:p>
        </p:txBody>
      </p:sp>
      <p:sp>
        <p:nvSpPr>
          <p:cNvPr id="8" name="عنصر نائب لرقم الشريحة 7"/>
          <p:cNvSpPr>
            <a:spLocks noGrp="1"/>
          </p:cNvSpPr>
          <p:nvPr>
            <p:ph type="sldNum" sz="quarter" idx="11"/>
          </p:nvPr>
        </p:nvSpPr>
        <p:spPr/>
        <p:txBody>
          <a:bodyPr/>
          <a:lstStyle/>
          <a:p>
            <a:fld id="{230D3BDC-92AC-43A1-9623-8FB0E3FBE176}" type="slidenum">
              <a:rPr lang="ar-JO" smtClean="0"/>
              <a:t>‹#›</a:t>
            </a:fld>
            <a:endParaRPr lang="ar-JO"/>
          </a:p>
        </p:txBody>
      </p:sp>
      <p:sp>
        <p:nvSpPr>
          <p:cNvPr id="9" name="عنصر نائب للتذييل 8"/>
          <p:cNvSpPr>
            <a:spLocks noGrp="1"/>
          </p:cNvSpPr>
          <p:nvPr>
            <p:ph type="ftr" sz="quarter" idx="12"/>
          </p:nvPr>
        </p:nvSpPr>
        <p:spPr/>
        <p:txBody>
          <a:bodyPr/>
          <a:lstStyle/>
          <a:p>
            <a:endParaRPr lang="ar-JO"/>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638"/>
            <a:ext cx="7467600" cy="1143000"/>
          </a:xfrm>
        </p:spPr>
        <p:txBody>
          <a:bodyPr/>
          <a:lstStyle/>
          <a:p>
            <a:r>
              <a:rPr kumimoji="0" lang="ar-SA" smtClean="0"/>
              <a:t>انقر لتحرير نمط العنوان الرئيسي</a:t>
            </a:r>
            <a:endParaRPr kumimoji="0" lang="en-US"/>
          </a:p>
        </p:txBody>
      </p:sp>
      <p:sp>
        <p:nvSpPr>
          <p:cNvPr id="3" name="عنصر نائب للمحتوى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محتوى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fld id="{DCB13514-D711-4E01-85E7-8704EC57BD40}" type="datetime12">
              <a:rPr lang="ar-JO" smtClean="0"/>
              <a:t>17/01/2023 09:50 م</a:t>
            </a:fld>
            <a:endParaRPr lang="ar-JO"/>
          </a:p>
        </p:txBody>
      </p:sp>
      <p:sp>
        <p:nvSpPr>
          <p:cNvPr id="6" name="عنصر نائب للتذييل 5"/>
          <p:cNvSpPr>
            <a:spLocks noGrp="1"/>
          </p:cNvSpPr>
          <p:nvPr>
            <p:ph type="ftr" sz="quarter" idx="11"/>
          </p:nvPr>
        </p:nvSpPr>
        <p:spPr/>
        <p:txBody>
          <a:bodyPr/>
          <a:lstStyle/>
          <a:p>
            <a:endParaRPr lang="ar-JO"/>
          </a:p>
        </p:txBody>
      </p:sp>
      <p:sp>
        <p:nvSpPr>
          <p:cNvPr id="7" name="عنصر نائب لرقم الشريحة 6"/>
          <p:cNvSpPr>
            <a:spLocks noGrp="1"/>
          </p:cNvSpPr>
          <p:nvPr>
            <p:ph type="sldNum" sz="quarter" idx="12"/>
          </p:nvPr>
        </p:nvSpPr>
        <p:spPr/>
        <p:txBody>
          <a:bodyPr/>
          <a:lstStyle/>
          <a:p>
            <a:fld id="{230D3BDC-92AC-43A1-9623-8FB0E3FBE176}" type="slidenum">
              <a:rPr lang="ar-JO" smtClean="0"/>
              <a:t>‹#›</a:t>
            </a:fld>
            <a:endParaRPr lang="ar-JO"/>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045DE9E6-4B26-4B7C-84B8-C17142987A20}" type="datetime12">
              <a:rPr lang="ar-JO" smtClean="0"/>
              <a:t>17/01/2023 09:50 م</a:t>
            </a:fld>
            <a:endParaRPr lang="ar-JO"/>
          </a:p>
        </p:txBody>
      </p:sp>
      <p:sp>
        <p:nvSpPr>
          <p:cNvPr id="3" name="عنصر نائب للتذييل 2"/>
          <p:cNvSpPr>
            <a:spLocks noGrp="1"/>
          </p:cNvSpPr>
          <p:nvPr>
            <p:ph type="ftr" sz="quarter" idx="11"/>
          </p:nvPr>
        </p:nvSpPr>
        <p:spPr/>
        <p:txBody>
          <a:bodyPr/>
          <a:lstStyle/>
          <a:p>
            <a:endParaRPr lang="ar-JO"/>
          </a:p>
        </p:txBody>
      </p:sp>
      <p:sp>
        <p:nvSpPr>
          <p:cNvPr id="4" name="عنصر نائب لرقم الشريحة 3"/>
          <p:cNvSpPr>
            <a:spLocks noGrp="1"/>
          </p:cNvSpPr>
          <p:nvPr>
            <p:ph type="sldNum" sz="quarter" idx="12"/>
          </p:nvPr>
        </p:nvSpPr>
        <p:spPr/>
        <p:txBody>
          <a:bodyPr/>
          <a:lstStyle/>
          <a:p>
            <a:fld id="{230D3BDC-92AC-43A1-9623-8FB0E3FBE176}" type="slidenum">
              <a:rPr lang="ar-JO" smtClean="0"/>
              <a:t>‹#›</a:t>
            </a:fld>
            <a:endParaRPr lang="ar-JO"/>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ar-SA" smtClean="0"/>
              <a:t>انقر لتحرير أنماط النص الرئيسي</a:t>
            </a:r>
          </a:p>
        </p:txBody>
      </p:sp>
      <p:sp>
        <p:nvSpPr>
          <p:cNvPr id="4" name="عنصر نائب للمحتوى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fld id="{DD0091B3-D6DD-4278-A368-B0B52545BE8F}" type="datetime12">
              <a:rPr lang="ar-JO" smtClean="0"/>
              <a:t>17/01/2023 09:50 م</a:t>
            </a:fld>
            <a:endParaRPr lang="ar-JO"/>
          </a:p>
        </p:txBody>
      </p:sp>
      <p:sp>
        <p:nvSpPr>
          <p:cNvPr id="6" name="عنصر نائب للتذييل 5"/>
          <p:cNvSpPr>
            <a:spLocks noGrp="1"/>
          </p:cNvSpPr>
          <p:nvPr>
            <p:ph type="ftr" sz="quarter" idx="11"/>
          </p:nvPr>
        </p:nvSpPr>
        <p:spPr/>
        <p:txBody>
          <a:bodyPr/>
          <a:lstStyle/>
          <a:p>
            <a:endParaRPr lang="ar-JO"/>
          </a:p>
        </p:txBody>
      </p:sp>
      <p:sp>
        <p:nvSpPr>
          <p:cNvPr id="7" name="عنصر نائب لرقم الشريحة 6"/>
          <p:cNvSpPr>
            <a:spLocks noGrp="1"/>
          </p:cNvSpPr>
          <p:nvPr>
            <p:ph type="sldNum" sz="quarter" idx="12"/>
          </p:nvPr>
        </p:nvSpPr>
        <p:spPr>
          <a:xfrm>
            <a:off x="8156448" y="6422064"/>
            <a:ext cx="762000" cy="365125"/>
          </a:xfrm>
        </p:spPr>
        <p:txBody>
          <a:bodyPr/>
          <a:lstStyle/>
          <a:p>
            <a:fld id="{230D3BDC-92AC-43A1-9623-8FB0E3FBE176}" type="slidenum">
              <a:rPr lang="ar-JO" smtClean="0"/>
              <a:t>‹#›</a:t>
            </a:fld>
            <a:endParaRPr lang="ar-JO"/>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ar-SA" smtClean="0"/>
              <a:t>انقر لتحرير نمط العنوان الرئيسي</a:t>
            </a:r>
            <a:endParaRPr kumimoji="0" lang="en-US"/>
          </a:p>
        </p:txBody>
      </p:sp>
      <p:sp>
        <p:nvSpPr>
          <p:cNvPr id="3" name="عنصر نائب للصورة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ar-SA" smtClean="0"/>
              <a:t>انقر فوق الأيقونة لإضافة صورة</a:t>
            </a:r>
            <a:endParaRPr kumimoji="0" lang="en-US"/>
          </a:p>
        </p:txBody>
      </p:sp>
      <p:sp>
        <p:nvSpPr>
          <p:cNvPr id="4" name="عنصر نائب للنص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ar-SA" smtClean="0"/>
              <a:t>انقر لتحرير أنماط النص الرئيسي</a:t>
            </a:r>
          </a:p>
        </p:txBody>
      </p:sp>
      <p:sp>
        <p:nvSpPr>
          <p:cNvPr id="5" name="عنصر نائب للتاريخ 4"/>
          <p:cNvSpPr>
            <a:spLocks noGrp="1"/>
          </p:cNvSpPr>
          <p:nvPr>
            <p:ph type="dt" sz="half" idx="10"/>
          </p:nvPr>
        </p:nvSpPr>
        <p:spPr>
          <a:xfrm>
            <a:off x="457200" y="6422064"/>
            <a:ext cx="2133600" cy="365125"/>
          </a:xfrm>
        </p:spPr>
        <p:txBody>
          <a:bodyPr/>
          <a:lstStyle/>
          <a:p>
            <a:fld id="{E9A9956D-BCE6-41DF-A8ED-296049391618}" type="datetime12">
              <a:rPr lang="ar-JO" smtClean="0"/>
              <a:t>17/01/2023 09:50 م</a:t>
            </a:fld>
            <a:endParaRPr lang="ar-JO"/>
          </a:p>
        </p:txBody>
      </p:sp>
      <p:sp>
        <p:nvSpPr>
          <p:cNvPr id="6" name="عنصر نائب للتذييل 5"/>
          <p:cNvSpPr>
            <a:spLocks noGrp="1"/>
          </p:cNvSpPr>
          <p:nvPr>
            <p:ph type="ftr" sz="quarter" idx="11"/>
          </p:nvPr>
        </p:nvSpPr>
        <p:spPr/>
        <p:txBody>
          <a:bodyPr/>
          <a:lstStyle/>
          <a:p>
            <a:endParaRPr lang="ar-JO"/>
          </a:p>
        </p:txBody>
      </p:sp>
      <p:sp>
        <p:nvSpPr>
          <p:cNvPr id="7" name="عنصر نائب لرقم الشريحة 6"/>
          <p:cNvSpPr>
            <a:spLocks noGrp="1"/>
          </p:cNvSpPr>
          <p:nvPr>
            <p:ph type="sldNum" sz="quarter" idx="12"/>
          </p:nvPr>
        </p:nvSpPr>
        <p:spPr/>
        <p:txBody>
          <a:bodyPr/>
          <a:lstStyle/>
          <a:p>
            <a:fld id="{230D3BDC-92AC-43A1-9623-8FB0E3FBE176}" type="slidenum">
              <a:rPr lang="ar-JO" smtClean="0"/>
              <a:t>‹#›</a:t>
            </a:fld>
            <a:endParaRPr lang="ar-JO"/>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7052BE2A-0EE8-4319-AB9B-B8D56A5DA50C}" type="datetime12">
              <a:rPr lang="ar-JO" smtClean="0"/>
              <a:t>17/01/2023 09:50 م</a:t>
            </a:fld>
            <a:endParaRPr lang="ar-JO"/>
          </a:p>
        </p:txBody>
      </p:sp>
      <p:sp>
        <p:nvSpPr>
          <p:cNvPr id="5" name="عنصر نائب للتذييل 4"/>
          <p:cNvSpPr>
            <a:spLocks noGrp="1"/>
          </p:cNvSpPr>
          <p:nvPr>
            <p:ph type="ftr" sz="quarter" idx="11"/>
          </p:nvPr>
        </p:nvSpPr>
        <p:spPr/>
        <p:txBody>
          <a:bodyPr/>
          <a:lstStyle/>
          <a:p>
            <a:endParaRPr lang="ar-JO"/>
          </a:p>
        </p:txBody>
      </p:sp>
      <p:sp>
        <p:nvSpPr>
          <p:cNvPr id="6" name="عنصر نائب لرقم الشريحة 5"/>
          <p:cNvSpPr>
            <a:spLocks noGrp="1"/>
          </p:cNvSpPr>
          <p:nvPr>
            <p:ph type="sldNum" sz="quarter" idx="12"/>
          </p:nvPr>
        </p:nvSpPr>
        <p:spPr/>
        <p:txBody>
          <a:bodyPr/>
          <a:lstStyle/>
          <a:p>
            <a:fld id="{230D3BDC-92AC-43A1-9623-8FB0E3FBE176}" type="slidenum">
              <a:rPr lang="ar-JO" smtClean="0"/>
              <a:t>‹#›</a:t>
            </a:fld>
            <a:endParaRPr lang="ar-JO"/>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4347C7F1-D45D-4EB2-A447-CF4D00D9F2A1}" type="datetime12">
              <a:rPr lang="ar-JO" smtClean="0"/>
              <a:t>17/01/2023 09:50 م</a:t>
            </a:fld>
            <a:endParaRPr lang="ar-JO"/>
          </a:p>
        </p:txBody>
      </p:sp>
      <p:sp>
        <p:nvSpPr>
          <p:cNvPr id="5" name="عنصر نائب للتذييل 4"/>
          <p:cNvSpPr>
            <a:spLocks noGrp="1"/>
          </p:cNvSpPr>
          <p:nvPr>
            <p:ph type="ftr" sz="quarter" idx="11"/>
          </p:nvPr>
        </p:nvSpPr>
        <p:spPr/>
        <p:txBody>
          <a:bodyPr/>
          <a:lstStyle/>
          <a:p>
            <a:endParaRPr lang="ar-JO"/>
          </a:p>
        </p:txBody>
      </p:sp>
      <p:sp>
        <p:nvSpPr>
          <p:cNvPr id="6" name="عنصر نائب لرقم الشريحة 5"/>
          <p:cNvSpPr>
            <a:spLocks noGrp="1"/>
          </p:cNvSpPr>
          <p:nvPr>
            <p:ph type="sldNum" sz="quarter" idx="12"/>
          </p:nvPr>
        </p:nvSpPr>
        <p:spPr/>
        <p:txBody>
          <a:bodyPr/>
          <a:lstStyle/>
          <a:p>
            <a:fld id="{230D3BDC-92AC-43A1-9623-8FB0E3FBE176}" type="slidenum">
              <a:rPr lang="ar-JO" smtClean="0"/>
              <a:t>‹#›</a:t>
            </a:fld>
            <a:endParaRPr lang="ar-JO"/>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8229600" cy="1143000"/>
          </a:xfrm>
        </p:spPr>
        <p:txBody>
          <a:bodyPr anchor="ctr"/>
          <a:lstStyle>
            <a:lvl1pPr>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4" name="عنصر نائب للنص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5" name="عنصر نائب للمحتوى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6" name="عنصر نائب للمحتوى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عنصر نائب للتاريخ 6"/>
          <p:cNvSpPr>
            <a:spLocks noGrp="1"/>
          </p:cNvSpPr>
          <p:nvPr>
            <p:ph type="dt" sz="half" idx="10"/>
          </p:nvPr>
        </p:nvSpPr>
        <p:spPr/>
        <p:txBody>
          <a:bodyPr/>
          <a:lstStyle/>
          <a:p>
            <a:fld id="{8D2BE857-D22B-4632-9BA5-D0BCBCC0BB6D}" type="datetime12">
              <a:rPr lang="ar-JO" smtClean="0"/>
              <a:t>17/01/2023 09:50 م</a:t>
            </a:fld>
            <a:endParaRPr lang="ar-JO"/>
          </a:p>
        </p:txBody>
      </p:sp>
      <p:sp>
        <p:nvSpPr>
          <p:cNvPr id="8" name="عنصر نائب للتذييل 7"/>
          <p:cNvSpPr>
            <a:spLocks noGrp="1"/>
          </p:cNvSpPr>
          <p:nvPr>
            <p:ph type="ftr" sz="quarter" idx="11"/>
          </p:nvPr>
        </p:nvSpPr>
        <p:spPr/>
        <p:txBody>
          <a:bodyPr/>
          <a:lstStyle/>
          <a:p>
            <a:endParaRPr lang="ar-JO"/>
          </a:p>
        </p:txBody>
      </p:sp>
      <p:sp>
        <p:nvSpPr>
          <p:cNvPr id="9" name="عنصر نائب لرقم الشريحة 8"/>
          <p:cNvSpPr>
            <a:spLocks noGrp="1"/>
          </p:cNvSpPr>
          <p:nvPr>
            <p:ph type="sldNum" sz="quarter" idx="12"/>
          </p:nvPr>
        </p:nvSpPr>
        <p:spPr/>
        <p:txBody>
          <a:bodyPr/>
          <a:lstStyle/>
          <a:p>
            <a:fld id="{230D3BDC-92AC-43A1-9623-8FB0E3FBE176}" type="slidenum">
              <a:rPr lang="ar-JO" smtClean="0"/>
              <a:t>‹#›</a:t>
            </a:fld>
            <a:endParaRPr lang="ar-JO"/>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4320"/>
            <a:ext cx="7470648" cy="1143000"/>
          </a:xfrm>
        </p:spPr>
        <p:txBody>
          <a:bodyPr anchor="ctr"/>
          <a:lstStyle>
            <a:lvl1pPr algn="l">
              <a:defRPr sz="4600"/>
            </a:lvl1pPr>
          </a:lstStyle>
          <a:p>
            <a:r>
              <a:rPr kumimoji="0" lang="ar-SA" smtClean="0"/>
              <a:t>انقر لتحرير نمط العنوان الرئيسي</a:t>
            </a:r>
            <a:endParaRPr kumimoji="0" lang="en-US"/>
          </a:p>
        </p:txBody>
      </p:sp>
      <p:sp>
        <p:nvSpPr>
          <p:cNvPr id="7" name="عنصر نائب للتاريخ 6"/>
          <p:cNvSpPr>
            <a:spLocks noGrp="1"/>
          </p:cNvSpPr>
          <p:nvPr>
            <p:ph type="dt" sz="half" idx="10"/>
          </p:nvPr>
        </p:nvSpPr>
        <p:spPr/>
        <p:txBody>
          <a:bodyPr/>
          <a:lstStyle/>
          <a:p>
            <a:fld id="{4EA40586-4142-4849-AA38-CB42400A48CD}" type="datetime12">
              <a:rPr lang="ar-JO" smtClean="0"/>
              <a:t>17/01/2023 09:50 م</a:t>
            </a:fld>
            <a:endParaRPr lang="ar-JO"/>
          </a:p>
        </p:txBody>
      </p:sp>
      <p:sp>
        <p:nvSpPr>
          <p:cNvPr id="8" name="عنصر نائب لرقم الشريحة 7"/>
          <p:cNvSpPr>
            <a:spLocks noGrp="1"/>
          </p:cNvSpPr>
          <p:nvPr>
            <p:ph type="sldNum" sz="quarter" idx="11"/>
          </p:nvPr>
        </p:nvSpPr>
        <p:spPr/>
        <p:txBody>
          <a:bodyPr/>
          <a:lstStyle/>
          <a:p>
            <a:fld id="{230D3BDC-92AC-43A1-9623-8FB0E3FBE176}" type="slidenum">
              <a:rPr lang="ar-JO" smtClean="0"/>
              <a:t>‹#›</a:t>
            </a:fld>
            <a:endParaRPr lang="ar-JO"/>
          </a:p>
        </p:txBody>
      </p:sp>
      <p:sp>
        <p:nvSpPr>
          <p:cNvPr id="9" name="عنصر نائب للتذييل 8"/>
          <p:cNvSpPr>
            <a:spLocks noGrp="1"/>
          </p:cNvSpPr>
          <p:nvPr>
            <p:ph type="ftr" sz="quarter" idx="12"/>
          </p:nvPr>
        </p:nvSpPr>
        <p:spPr/>
        <p:txBody>
          <a:bodyPr/>
          <a:lstStyle/>
          <a:p>
            <a:endParaRPr lang="ar-JO"/>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045DE9E6-4B26-4B7C-84B8-C17142987A20}" type="datetime12">
              <a:rPr lang="ar-JO" smtClean="0"/>
              <a:t>17/01/2023 09:50 م</a:t>
            </a:fld>
            <a:endParaRPr lang="ar-JO"/>
          </a:p>
        </p:txBody>
      </p:sp>
      <p:sp>
        <p:nvSpPr>
          <p:cNvPr id="3" name="عنصر نائب للتذييل 2"/>
          <p:cNvSpPr>
            <a:spLocks noGrp="1"/>
          </p:cNvSpPr>
          <p:nvPr>
            <p:ph type="ftr" sz="quarter" idx="11"/>
          </p:nvPr>
        </p:nvSpPr>
        <p:spPr/>
        <p:txBody>
          <a:bodyPr/>
          <a:lstStyle/>
          <a:p>
            <a:endParaRPr lang="ar-JO"/>
          </a:p>
        </p:txBody>
      </p:sp>
      <p:sp>
        <p:nvSpPr>
          <p:cNvPr id="4" name="عنصر نائب لرقم الشريحة 3"/>
          <p:cNvSpPr>
            <a:spLocks noGrp="1"/>
          </p:cNvSpPr>
          <p:nvPr>
            <p:ph type="sldNum" sz="quarter" idx="12"/>
          </p:nvPr>
        </p:nvSpPr>
        <p:spPr/>
        <p:txBody>
          <a:bodyPr/>
          <a:lstStyle/>
          <a:p>
            <a:fld id="{230D3BDC-92AC-43A1-9623-8FB0E3FBE176}" type="slidenum">
              <a:rPr lang="ar-JO" smtClean="0"/>
              <a:t>‹#›</a:t>
            </a:fld>
            <a:endParaRPr lang="ar-JO"/>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ar-SA" smtClean="0"/>
              <a:t>انقر لتحرير أنماط النص الرئيسي</a:t>
            </a:r>
          </a:p>
        </p:txBody>
      </p:sp>
      <p:sp>
        <p:nvSpPr>
          <p:cNvPr id="4" name="عنصر نائب للمحتوى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fld id="{DD0091B3-D6DD-4278-A368-B0B52545BE8F}" type="datetime12">
              <a:rPr lang="ar-JO" smtClean="0"/>
              <a:t>17/01/2023 09:50 م</a:t>
            </a:fld>
            <a:endParaRPr lang="ar-JO"/>
          </a:p>
        </p:txBody>
      </p:sp>
      <p:sp>
        <p:nvSpPr>
          <p:cNvPr id="6" name="عنصر نائب للتذييل 5"/>
          <p:cNvSpPr>
            <a:spLocks noGrp="1"/>
          </p:cNvSpPr>
          <p:nvPr>
            <p:ph type="ftr" sz="quarter" idx="11"/>
          </p:nvPr>
        </p:nvSpPr>
        <p:spPr/>
        <p:txBody>
          <a:bodyPr/>
          <a:lstStyle/>
          <a:p>
            <a:endParaRPr lang="ar-JO"/>
          </a:p>
        </p:txBody>
      </p:sp>
      <p:sp>
        <p:nvSpPr>
          <p:cNvPr id="7" name="عنصر نائب لرقم الشريحة 6"/>
          <p:cNvSpPr>
            <a:spLocks noGrp="1"/>
          </p:cNvSpPr>
          <p:nvPr>
            <p:ph type="sldNum" sz="quarter" idx="12"/>
          </p:nvPr>
        </p:nvSpPr>
        <p:spPr>
          <a:xfrm>
            <a:off x="8156448" y="6422064"/>
            <a:ext cx="762000" cy="365125"/>
          </a:xfrm>
        </p:spPr>
        <p:txBody>
          <a:bodyPr/>
          <a:lstStyle/>
          <a:p>
            <a:fld id="{230D3BDC-92AC-43A1-9623-8FB0E3FBE176}" type="slidenum">
              <a:rPr lang="ar-JO" smtClean="0"/>
              <a:t>‹#›</a:t>
            </a:fld>
            <a:endParaRPr lang="ar-JO"/>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ar-SA" smtClean="0"/>
              <a:t>انقر لتحرير نمط العنوان الرئيسي</a:t>
            </a:r>
            <a:endParaRPr kumimoji="0" lang="en-US"/>
          </a:p>
        </p:txBody>
      </p:sp>
      <p:sp>
        <p:nvSpPr>
          <p:cNvPr id="3" name="عنصر نائب للصورة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ar-SA" smtClean="0"/>
              <a:t>انقر فوق الأيقونة لإضافة صورة</a:t>
            </a:r>
            <a:endParaRPr kumimoji="0" lang="en-US"/>
          </a:p>
        </p:txBody>
      </p:sp>
      <p:sp>
        <p:nvSpPr>
          <p:cNvPr id="4" name="عنصر نائب للنص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ar-SA" smtClean="0"/>
              <a:t>انقر لتحرير أنماط النص الرئيسي</a:t>
            </a:r>
          </a:p>
        </p:txBody>
      </p:sp>
      <p:sp>
        <p:nvSpPr>
          <p:cNvPr id="5" name="عنصر نائب للتاريخ 4"/>
          <p:cNvSpPr>
            <a:spLocks noGrp="1"/>
          </p:cNvSpPr>
          <p:nvPr>
            <p:ph type="dt" sz="half" idx="10"/>
          </p:nvPr>
        </p:nvSpPr>
        <p:spPr>
          <a:xfrm>
            <a:off x="457200" y="6422064"/>
            <a:ext cx="2133600" cy="365125"/>
          </a:xfrm>
        </p:spPr>
        <p:txBody>
          <a:bodyPr/>
          <a:lstStyle/>
          <a:p>
            <a:fld id="{E9A9956D-BCE6-41DF-A8ED-296049391618}" type="datetime12">
              <a:rPr lang="ar-JO" smtClean="0"/>
              <a:t>17/01/2023 09:50 م</a:t>
            </a:fld>
            <a:endParaRPr lang="ar-JO"/>
          </a:p>
        </p:txBody>
      </p:sp>
      <p:sp>
        <p:nvSpPr>
          <p:cNvPr id="6" name="عنصر نائب للتذييل 5"/>
          <p:cNvSpPr>
            <a:spLocks noGrp="1"/>
          </p:cNvSpPr>
          <p:nvPr>
            <p:ph type="ftr" sz="quarter" idx="11"/>
          </p:nvPr>
        </p:nvSpPr>
        <p:spPr/>
        <p:txBody>
          <a:bodyPr/>
          <a:lstStyle/>
          <a:p>
            <a:endParaRPr lang="ar-JO"/>
          </a:p>
        </p:txBody>
      </p:sp>
      <p:sp>
        <p:nvSpPr>
          <p:cNvPr id="7" name="عنصر نائب لرقم الشريحة 6"/>
          <p:cNvSpPr>
            <a:spLocks noGrp="1"/>
          </p:cNvSpPr>
          <p:nvPr>
            <p:ph type="sldNum" sz="quarter" idx="12"/>
          </p:nvPr>
        </p:nvSpPr>
        <p:spPr/>
        <p:txBody>
          <a:bodyPr/>
          <a:lstStyle/>
          <a:p>
            <a:fld id="{230D3BDC-92AC-43A1-9623-8FB0E3FBE176}" type="slidenum">
              <a:rPr lang="ar-JO" smtClean="0"/>
              <a:t>‹#›</a:t>
            </a:fld>
            <a:endParaRPr lang="ar-JO"/>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gradFill>
        <a:effectLst/>
      </p:bgPr>
    </p:bg>
    <p:spTree>
      <p:nvGrpSpPr>
        <p:cNvPr id="1" name=""/>
        <p:cNvGrpSpPr/>
        <p:nvPr/>
      </p:nvGrpSpPr>
      <p:grpSpPr>
        <a:xfrm>
          <a:off x="0" y="0"/>
          <a:ext cx="0" cy="0"/>
          <a:chOff x="0" y="0"/>
          <a:chExt cx="0" cy="0"/>
        </a:xfrm>
      </p:grpSpPr>
      <p:sp>
        <p:nvSpPr>
          <p:cNvPr id="12" name="شكل حر 11"/>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شكل حر 15"/>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عنصر نائب للعنوان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ar-SA" smtClean="0"/>
              <a:t>انقر لتحرير نمط العنوان الرئيسي</a:t>
            </a:r>
            <a:endParaRPr kumimoji="0" lang="en-US"/>
          </a:p>
        </p:txBody>
      </p:sp>
      <p:sp>
        <p:nvSpPr>
          <p:cNvPr id="30" name="عنصر نائب للنص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10" name="عنصر نائب للتاريخ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A9E0BC40-A68E-4D44-B424-1FD9F105F7E3}" type="datetime12">
              <a:rPr lang="ar-JO" smtClean="0"/>
              <a:t>17/01/2023 09:50 م</a:t>
            </a:fld>
            <a:endParaRPr lang="ar-JO"/>
          </a:p>
        </p:txBody>
      </p:sp>
      <p:sp>
        <p:nvSpPr>
          <p:cNvPr id="22" name="عنصر نائب للتذييل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ar-JO"/>
          </a:p>
        </p:txBody>
      </p:sp>
      <p:sp>
        <p:nvSpPr>
          <p:cNvPr id="18" name="عنصر نائب لرقم الشريحة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30D3BDC-92AC-43A1-9623-8FB0E3FBE176}" type="slidenum">
              <a:rPr lang="ar-JO" smtClean="0"/>
              <a:t>‹#›</a:t>
            </a:fld>
            <a:endParaRPr lang="ar-JO"/>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txStyles>
    <p:titleStyle>
      <a:lvl1pPr algn="l" rtl="1" eaLnBrk="1" latinLnBrk="0" hangingPunct="1">
        <a:spcBef>
          <a:spcPct val="0"/>
        </a:spcBef>
        <a:buNone/>
        <a:defRPr kumimoji="0" sz="4600" kern="1200">
          <a:solidFill>
            <a:schemeClr val="tx1"/>
          </a:solidFill>
          <a:latin typeface="+mj-lt"/>
          <a:ea typeface="+mj-ea"/>
          <a:cs typeface="+mj-cs"/>
        </a:defRPr>
      </a:lvl1pPr>
    </p:titleStyle>
    <p:bodyStyle>
      <a:lvl1pPr marL="420624" indent="-384048" algn="r" rtl="1"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r" rtl="1"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r" rtl="1"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r" rtl="1"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r" rtl="1" eaLnBrk="1" latinLnBrk="0" hangingPunct="1">
        <a:spcBef>
          <a:spcPct val="20000"/>
        </a:spcBef>
        <a:buClr>
          <a:schemeClr val="accent4"/>
        </a:buClr>
        <a:buSzTx/>
        <a:buFont typeface="Arial"/>
        <a:buChar char="-"/>
        <a:defRPr kumimoji="0" sz="2000" kern="1200">
          <a:solidFill>
            <a:schemeClr val="tx1"/>
          </a:solidFill>
          <a:latin typeface="+mn-lt"/>
          <a:ea typeface="+mn-ea"/>
          <a:cs typeface="+mn-cs"/>
        </a:defRPr>
      </a:lvl5pPr>
      <a:lvl6pPr marL="1700784" indent="-182880" algn="r" rtl="1"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r" rtl="1" eaLnBrk="1" latinLnBrk="0" hangingPunct="1">
        <a:spcBef>
          <a:spcPct val="20000"/>
        </a:spcBef>
        <a:buClr>
          <a:schemeClr val="accent6"/>
        </a:buClr>
        <a:buSzTx/>
        <a:buFont typeface="Arial"/>
        <a:buChar char="•"/>
        <a:defRPr kumimoji="0" sz="1800" kern="1200" baseline="0">
          <a:solidFill>
            <a:schemeClr val="tx1"/>
          </a:solidFill>
          <a:latin typeface="+mn-lt"/>
          <a:ea typeface="+mn-ea"/>
          <a:cs typeface="+mn-cs"/>
        </a:defRPr>
      </a:lvl7pPr>
      <a:lvl8pPr marL="2139696"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gradFill>
        <a:effectLst/>
      </p:bgPr>
    </p:bg>
    <p:spTree>
      <p:nvGrpSpPr>
        <p:cNvPr id="1" name=""/>
        <p:cNvGrpSpPr/>
        <p:nvPr/>
      </p:nvGrpSpPr>
      <p:grpSpPr>
        <a:xfrm>
          <a:off x="0" y="0"/>
          <a:ext cx="0" cy="0"/>
          <a:chOff x="0" y="0"/>
          <a:chExt cx="0" cy="0"/>
        </a:xfrm>
      </p:grpSpPr>
      <p:sp>
        <p:nvSpPr>
          <p:cNvPr id="12" name="شكل حر 11"/>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kumimoji="0" lang="en-US"/>
          </a:p>
        </p:txBody>
      </p:sp>
      <p:sp>
        <p:nvSpPr>
          <p:cNvPr id="16" name="شكل حر 15"/>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kumimoji="0" lang="en-US"/>
          </a:p>
        </p:txBody>
      </p:sp>
      <p:sp>
        <p:nvSpPr>
          <p:cNvPr id="9" name="عنصر نائب للعنوان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ar-SA" smtClean="0"/>
              <a:t>انقر لتحرير نمط العنوان الرئيسي</a:t>
            </a:r>
            <a:endParaRPr kumimoji="0" lang="en-US"/>
          </a:p>
        </p:txBody>
      </p:sp>
      <p:sp>
        <p:nvSpPr>
          <p:cNvPr id="30" name="عنصر نائب للنص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10" name="عنصر نائب للتاريخ 9"/>
          <p:cNvSpPr>
            <a:spLocks noGrp="1"/>
          </p:cNvSpPr>
          <p:nvPr>
            <p:ph type="dt" sz="half" idx="2"/>
          </p:nvPr>
        </p:nvSpPr>
        <p:spPr>
          <a:xfrm>
            <a:off x="457200" y="6422064"/>
            <a:ext cx="2133600" cy="365125"/>
          </a:xfrm>
          <a:prstGeom prst="rect">
            <a:avLst/>
          </a:prstGeom>
        </p:spPr>
        <p:txBody>
          <a:bodyPr vert="horz" bIns="0" anchor="b"/>
          <a:lstStyle>
            <a:defPPr>
              <a:defRPr lang="ar-JO"/>
            </a:defPPr>
            <a:lvl1pPr marL="0" algn="l" defTabSz="914400" rtl="1" eaLnBrk="1" latinLnBrk="0" hangingPunct="1">
              <a:defRPr kumimoji="0" sz="1000" kern="1200">
                <a:solidFill>
                  <a:schemeClr val="tx2">
                    <a:shade val="50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fld id="{A9E0BC40-A68E-4D44-B424-1FD9F105F7E3}" type="datetime12">
              <a:rPr lang="ar-JO" smtClean="0"/>
              <a:t>17/01/2023 09:50 م</a:t>
            </a:fld>
            <a:endParaRPr lang="ar-JO"/>
          </a:p>
        </p:txBody>
      </p:sp>
      <p:sp>
        <p:nvSpPr>
          <p:cNvPr id="22" name="عنصر نائب للتذييل 21"/>
          <p:cNvSpPr>
            <a:spLocks noGrp="1"/>
          </p:cNvSpPr>
          <p:nvPr>
            <p:ph type="ftr" sz="quarter" idx="3"/>
          </p:nvPr>
        </p:nvSpPr>
        <p:spPr>
          <a:xfrm>
            <a:off x="3124200" y="6422064"/>
            <a:ext cx="2895600" cy="365125"/>
          </a:xfrm>
          <a:prstGeom prst="rect">
            <a:avLst/>
          </a:prstGeom>
        </p:spPr>
        <p:txBody>
          <a:bodyPr vert="horz" lIns="0" rIns="0" bIns="0" anchor="b"/>
          <a:lstStyle>
            <a:defPPr>
              <a:defRPr lang="ar-JO"/>
            </a:defPPr>
            <a:lvl1pPr marL="0" algn="ctr" defTabSz="914400" rtl="1" eaLnBrk="1" latinLnBrk="0" hangingPunct="1">
              <a:defRPr kumimoji="0" sz="1000" kern="1200">
                <a:solidFill>
                  <a:schemeClr val="tx2">
                    <a:shade val="50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ar-JO"/>
          </a:p>
        </p:txBody>
      </p:sp>
      <p:sp>
        <p:nvSpPr>
          <p:cNvPr id="18" name="عنصر نائب لرقم الشريحة 17"/>
          <p:cNvSpPr>
            <a:spLocks noGrp="1"/>
          </p:cNvSpPr>
          <p:nvPr>
            <p:ph type="sldNum" sz="quarter" idx="4"/>
          </p:nvPr>
        </p:nvSpPr>
        <p:spPr>
          <a:xfrm>
            <a:off x="8153400" y="6422064"/>
            <a:ext cx="762000" cy="365125"/>
          </a:xfrm>
          <a:prstGeom prst="rect">
            <a:avLst/>
          </a:prstGeom>
        </p:spPr>
        <p:txBody>
          <a:bodyPr vert="horz" lIns="0" tIns="0" rIns="0" bIns="0" anchor="b"/>
          <a:lstStyle>
            <a:defPPr>
              <a:defRPr lang="ar-JO"/>
            </a:defPPr>
            <a:lvl1pPr marL="0" algn="r" defTabSz="914400" rtl="1" eaLnBrk="1" latinLnBrk="0" hangingPunct="1">
              <a:defRPr kumimoji="0" sz="1000" kern="1200">
                <a:solidFill>
                  <a:schemeClr val="tx2">
                    <a:shade val="50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fld id="{230D3BDC-92AC-43A1-9623-8FB0E3FBE176}" type="slidenum">
              <a:rPr lang="ar-JO" smtClean="0"/>
              <a:t>‹#›</a:t>
            </a:fld>
            <a:endParaRPr lang="ar-JO"/>
          </a:p>
        </p:txBody>
      </p:sp>
    </p:spTree>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ransition/>
  <p:txStyles>
    <p:titleStyle>
      <a:lvl1pPr algn="l" rtl="1" eaLnBrk="1" latinLnBrk="0" hangingPunct="1">
        <a:spcBef>
          <a:spcPct val="0"/>
        </a:spcBef>
        <a:buNone/>
        <a:defRPr kumimoji="0" sz="4600" kern="1200">
          <a:solidFill>
            <a:schemeClr val="tx1"/>
          </a:solidFill>
          <a:latin typeface="+mj-lt"/>
          <a:ea typeface="+mj-ea"/>
          <a:cs typeface="+mj-cs"/>
        </a:defRPr>
      </a:lvl1pPr>
    </p:titleStyle>
    <p:bodyStyle>
      <a:lvl1pPr marL="420624" indent="-384048" algn="r" rtl="1"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r" rtl="1"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r" rtl="1"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r" rtl="1"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r" rtl="1" eaLnBrk="1" latinLnBrk="0" hangingPunct="1">
        <a:spcBef>
          <a:spcPct val="20000"/>
        </a:spcBef>
        <a:buClr>
          <a:schemeClr val="accent4"/>
        </a:buClr>
        <a:buSzTx/>
        <a:buFont typeface="Arial"/>
        <a:buChar char="-"/>
        <a:defRPr kumimoji="0" sz="2000" kern="1200">
          <a:solidFill>
            <a:schemeClr val="tx1"/>
          </a:solidFill>
          <a:latin typeface="+mn-lt"/>
          <a:ea typeface="+mn-ea"/>
          <a:cs typeface="+mn-cs"/>
        </a:defRPr>
      </a:lvl5pPr>
      <a:lvl6pPr marL="1700784" indent="-182880" algn="r" rtl="1"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r" rtl="1" eaLnBrk="1" latinLnBrk="0" hangingPunct="1">
        <a:spcBef>
          <a:spcPct val="20000"/>
        </a:spcBef>
        <a:buClr>
          <a:schemeClr val="accent6"/>
        </a:buClr>
        <a:buSzTx/>
        <a:buFont typeface="Arial"/>
        <a:buChar char="•"/>
        <a:defRPr kumimoji="0" sz="1800" kern="1200" baseline="0">
          <a:solidFill>
            <a:schemeClr val="tx1"/>
          </a:solidFill>
          <a:latin typeface="+mn-lt"/>
          <a:ea typeface="+mn-ea"/>
          <a:cs typeface="+mn-cs"/>
        </a:defRPr>
      </a:lvl7pPr>
      <a:lvl8pPr marL="2139696"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gradFill>
        <a:effectLst/>
      </p:bgPr>
    </p:bg>
    <p:spTree>
      <p:nvGrpSpPr>
        <p:cNvPr id="1" name=""/>
        <p:cNvGrpSpPr/>
        <p:nvPr/>
      </p:nvGrpSpPr>
      <p:grpSpPr>
        <a:xfrm>
          <a:off x="0" y="0"/>
          <a:ext cx="0" cy="0"/>
          <a:chOff x="0" y="0"/>
          <a:chExt cx="0" cy="0"/>
        </a:xfrm>
      </p:grpSpPr>
      <p:sp>
        <p:nvSpPr>
          <p:cNvPr id="12" name="شكل حر 11"/>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kumimoji="0" lang="en-US"/>
          </a:p>
        </p:txBody>
      </p:sp>
      <p:sp>
        <p:nvSpPr>
          <p:cNvPr id="16" name="شكل حر 15"/>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kumimoji="0" lang="en-US"/>
          </a:p>
        </p:txBody>
      </p:sp>
      <p:sp>
        <p:nvSpPr>
          <p:cNvPr id="9" name="عنصر نائب للعنوان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ar-SA" smtClean="0"/>
              <a:t>انقر لتحرير نمط العنوان الرئيسي</a:t>
            </a:r>
            <a:endParaRPr kumimoji="0" lang="en-US"/>
          </a:p>
        </p:txBody>
      </p:sp>
      <p:sp>
        <p:nvSpPr>
          <p:cNvPr id="30" name="عنصر نائب للنص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10" name="عنصر نائب للتاريخ 9"/>
          <p:cNvSpPr>
            <a:spLocks noGrp="1"/>
          </p:cNvSpPr>
          <p:nvPr>
            <p:ph type="dt" sz="half" idx="2"/>
          </p:nvPr>
        </p:nvSpPr>
        <p:spPr>
          <a:xfrm>
            <a:off x="457200" y="6422064"/>
            <a:ext cx="2133600" cy="365125"/>
          </a:xfrm>
          <a:prstGeom prst="rect">
            <a:avLst/>
          </a:prstGeom>
        </p:spPr>
        <p:txBody>
          <a:bodyPr vert="horz" bIns="0" anchor="b"/>
          <a:lstStyle>
            <a:defPPr>
              <a:defRPr lang="ar-JO"/>
            </a:defPPr>
            <a:lvl1pPr marL="0" algn="l" defTabSz="914400" rtl="1" eaLnBrk="1" latinLnBrk="0" hangingPunct="1">
              <a:defRPr kumimoji="0" sz="1000" kern="1200">
                <a:solidFill>
                  <a:schemeClr val="tx2">
                    <a:shade val="50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fld id="{A9E0BC40-A68E-4D44-B424-1FD9F105F7E3}" type="datetime12">
              <a:rPr lang="ar-JO" smtClean="0"/>
              <a:t>17/01/2023 09:50 م</a:t>
            </a:fld>
            <a:endParaRPr lang="ar-JO"/>
          </a:p>
        </p:txBody>
      </p:sp>
      <p:sp>
        <p:nvSpPr>
          <p:cNvPr id="22" name="عنصر نائب للتذييل 21"/>
          <p:cNvSpPr>
            <a:spLocks noGrp="1"/>
          </p:cNvSpPr>
          <p:nvPr>
            <p:ph type="ftr" sz="quarter" idx="3"/>
          </p:nvPr>
        </p:nvSpPr>
        <p:spPr>
          <a:xfrm>
            <a:off x="3124200" y="6422064"/>
            <a:ext cx="2895600" cy="365125"/>
          </a:xfrm>
          <a:prstGeom prst="rect">
            <a:avLst/>
          </a:prstGeom>
        </p:spPr>
        <p:txBody>
          <a:bodyPr vert="horz" lIns="0" rIns="0" bIns="0" anchor="b"/>
          <a:lstStyle>
            <a:defPPr>
              <a:defRPr lang="ar-JO"/>
            </a:defPPr>
            <a:lvl1pPr marL="0" algn="ctr" defTabSz="914400" rtl="1" eaLnBrk="1" latinLnBrk="0" hangingPunct="1">
              <a:defRPr kumimoji="0" sz="1000" kern="1200">
                <a:solidFill>
                  <a:schemeClr val="tx2">
                    <a:shade val="50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ar-JO"/>
          </a:p>
        </p:txBody>
      </p:sp>
      <p:sp>
        <p:nvSpPr>
          <p:cNvPr id="18" name="عنصر نائب لرقم الشريحة 17"/>
          <p:cNvSpPr>
            <a:spLocks noGrp="1"/>
          </p:cNvSpPr>
          <p:nvPr>
            <p:ph type="sldNum" sz="quarter" idx="4"/>
          </p:nvPr>
        </p:nvSpPr>
        <p:spPr>
          <a:xfrm>
            <a:off x="8153400" y="6422064"/>
            <a:ext cx="762000" cy="365125"/>
          </a:xfrm>
          <a:prstGeom prst="rect">
            <a:avLst/>
          </a:prstGeom>
        </p:spPr>
        <p:txBody>
          <a:bodyPr vert="horz" lIns="0" tIns="0" rIns="0" bIns="0" anchor="b"/>
          <a:lstStyle>
            <a:defPPr>
              <a:defRPr lang="ar-JO"/>
            </a:defPPr>
            <a:lvl1pPr marL="0" algn="r" defTabSz="914400" rtl="1" eaLnBrk="1" latinLnBrk="0" hangingPunct="1">
              <a:defRPr kumimoji="0" sz="1000" kern="1200">
                <a:solidFill>
                  <a:schemeClr val="tx2">
                    <a:shade val="50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fld id="{230D3BDC-92AC-43A1-9623-8FB0E3FBE176}" type="slidenum">
              <a:rPr lang="ar-JO" smtClean="0"/>
              <a:t>‹#›</a:t>
            </a:fld>
            <a:endParaRPr lang="ar-JO"/>
          </a:p>
        </p:txBody>
      </p:sp>
    </p:spTree>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ransition/>
  <p:txStyles>
    <p:titleStyle>
      <a:lvl1pPr algn="l" rtl="1" eaLnBrk="1" latinLnBrk="0" hangingPunct="1">
        <a:spcBef>
          <a:spcPct val="0"/>
        </a:spcBef>
        <a:buNone/>
        <a:defRPr kumimoji="0" sz="4600" kern="1200">
          <a:solidFill>
            <a:schemeClr val="tx1"/>
          </a:solidFill>
          <a:latin typeface="+mj-lt"/>
          <a:ea typeface="+mj-ea"/>
          <a:cs typeface="+mj-cs"/>
        </a:defRPr>
      </a:lvl1pPr>
    </p:titleStyle>
    <p:bodyStyle>
      <a:lvl1pPr marL="420624" indent="-384048" algn="r" rtl="1"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r" rtl="1"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r" rtl="1"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r" rtl="1"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r" rtl="1" eaLnBrk="1" latinLnBrk="0" hangingPunct="1">
        <a:spcBef>
          <a:spcPct val="20000"/>
        </a:spcBef>
        <a:buClr>
          <a:schemeClr val="accent4"/>
        </a:buClr>
        <a:buSzTx/>
        <a:buFont typeface="Arial"/>
        <a:buChar char="-"/>
        <a:defRPr kumimoji="0" sz="2000" kern="1200">
          <a:solidFill>
            <a:schemeClr val="tx1"/>
          </a:solidFill>
          <a:latin typeface="+mn-lt"/>
          <a:ea typeface="+mn-ea"/>
          <a:cs typeface="+mn-cs"/>
        </a:defRPr>
      </a:lvl5pPr>
      <a:lvl6pPr marL="1700784" indent="-182880" algn="r" rtl="1"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r" rtl="1" eaLnBrk="1" latinLnBrk="0" hangingPunct="1">
        <a:spcBef>
          <a:spcPct val="20000"/>
        </a:spcBef>
        <a:buClr>
          <a:schemeClr val="accent6"/>
        </a:buClr>
        <a:buSzTx/>
        <a:buFont typeface="Arial"/>
        <a:buChar char="•"/>
        <a:defRPr kumimoji="0" sz="1800" kern="1200" baseline="0">
          <a:solidFill>
            <a:schemeClr val="tx1"/>
          </a:solidFill>
          <a:latin typeface="+mn-lt"/>
          <a:ea typeface="+mn-ea"/>
          <a:cs typeface="+mn-cs"/>
        </a:defRPr>
      </a:lvl7pPr>
      <a:lvl8pPr marL="2139696"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gradFill>
        <a:effectLst/>
      </p:bgPr>
    </p:bg>
    <p:spTree>
      <p:nvGrpSpPr>
        <p:cNvPr id="1" name=""/>
        <p:cNvGrpSpPr/>
        <p:nvPr/>
      </p:nvGrpSpPr>
      <p:grpSpPr>
        <a:xfrm>
          <a:off x="0" y="0"/>
          <a:ext cx="0" cy="0"/>
          <a:chOff x="0" y="0"/>
          <a:chExt cx="0" cy="0"/>
        </a:xfrm>
      </p:grpSpPr>
      <p:sp>
        <p:nvSpPr>
          <p:cNvPr id="12" name="شكل حر 11"/>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kumimoji="0" lang="en-US"/>
          </a:p>
        </p:txBody>
      </p:sp>
      <p:sp>
        <p:nvSpPr>
          <p:cNvPr id="16" name="شكل حر 15"/>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kumimoji="0" lang="en-US"/>
          </a:p>
        </p:txBody>
      </p:sp>
      <p:sp>
        <p:nvSpPr>
          <p:cNvPr id="9" name="عنصر نائب للعنوان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ar-SA" smtClean="0"/>
              <a:t>انقر لتحرير نمط العنوان الرئيسي</a:t>
            </a:r>
            <a:endParaRPr kumimoji="0" lang="en-US"/>
          </a:p>
        </p:txBody>
      </p:sp>
      <p:sp>
        <p:nvSpPr>
          <p:cNvPr id="30" name="عنصر نائب للنص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10" name="عنصر نائب للتاريخ 9"/>
          <p:cNvSpPr>
            <a:spLocks noGrp="1"/>
          </p:cNvSpPr>
          <p:nvPr>
            <p:ph type="dt" sz="half" idx="2"/>
          </p:nvPr>
        </p:nvSpPr>
        <p:spPr>
          <a:xfrm>
            <a:off x="457200" y="6422064"/>
            <a:ext cx="2133600" cy="365125"/>
          </a:xfrm>
          <a:prstGeom prst="rect">
            <a:avLst/>
          </a:prstGeom>
        </p:spPr>
        <p:txBody>
          <a:bodyPr vert="horz" bIns="0" anchor="b"/>
          <a:lstStyle>
            <a:defPPr>
              <a:defRPr lang="ar-JO"/>
            </a:defPPr>
            <a:lvl1pPr marL="0" algn="l" defTabSz="914400" rtl="1" eaLnBrk="1" latinLnBrk="0" hangingPunct="1">
              <a:defRPr kumimoji="0" sz="1000" kern="1200">
                <a:solidFill>
                  <a:schemeClr val="tx2">
                    <a:shade val="50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fld id="{A9E0BC40-A68E-4D44-B424-1FD9F105F7E3}" type="datetime12">
              <a:rPr lang="ar-JO" smtClean="0"/>
              <a:t>17/01/2023 09:50 م</a:t>
            </a:fld>
            <a:endParaRPr lang="ar-JO"/>
          </a:p>
        </p:txBody>
      </p:sp>
      <p:sp>
        <p:nvSpPr>
          <p:cNvPr id="22" name="عنصر نائب للتذييل 21"/>
          <p:cNvSpPr>
            <a:spLocks noGrp="1"/>
          </p:cNvSpPr>
          <p:nvPr>
            <p:ph type="ftr" sz="quarter" idx="3"/>
          </p:nvPr>
        </p:nvSpPr>
        <p:spPr>
          <a:xfrm>
            <a:off x="3124200" y="6422064"/>
            <a:ext cx="2895600" cy="365125"/>
          </a:xfrm>
          <a:prstGeom prst="rect">
            <a:avLst/>
          </a:prstGeom>
        </p:spPr>
        <p:txBody>
          <a:bodyPr vert="horz" lIns="0" rIns="0" bIns="0" anchor="b"/>
          <a:lstStyle>
            <a:defPPr>
              <a:defRPr lang="ar-JO"/>
            </a:defPPr>
            <a:lvl1pPr marL="0" algn="ctr" defTabSz="914400" rtl="1" eaLnBrk="1" latinLnBrk="0" hangingPunct="1">
              <a:defRPr kumimoji="0" sz="1000" kern="1200">
                <a:solidFill>
                  <a:schemeClr val="tx2">
                    <a:shade val="50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ar-JO"/>
          </a:p>
        </p:txBody>
      </p:sp>
      <p:sp>
        <p:nvSpPr>
          <p:cNvPr id="18" name="عنصر نائب لرقم الشريحة 17"/>
          <p:cNvSpPr>
            <a:spLocks noGrp="1"/>
          </p:cNvSpPr>
          <p:nvPr>
            <p:ph type="sldNum" sz="quarter" idx="4"/>
          </p:nvPr>
        </p:nvSpPr>
        <p:spPr>
          <a:xfrm>
            <a:off x="8153400" y="6422064"/>
            <a:ext cx="762000" cy="365125"/>
          </a:xfrm>
          <a:prstGeom prst="rect">
            <a:avLst/>
          </a:prstGeom>
        </p:spPr>
        <p:txBody>
          <a:bodyPr vert="horz" lIns="0" tIns="0" rIns="0" bIns="0" anchor="b"/>
          <a:lstStyle>
            <a:defPPr>
              <a:defRPr lang="ar-JO"/>
            </a:defPPr>
            <a:lvl1pPr marL="0" algn="r" defTabSz="914400" rtl="1" eaLnBrk="1" latinLnBrk="0" hangingPunct="1">
              <a:defRPr kumimoji="0" sz="1000" kern="1200">
                <a:solidFill>
                  <a:schemeClr val="tx2">
                    <a:shade val="50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fld id="{230D3BDC-92AC-43A1-9623-8FB0E3FBE176}" type="slidenum">
              <a:rPr lang="ar-JO" smtClean="0"/>
              <a:t>‹#›</a:t>
            </a:fld>
            <a:endParaRPr lang="ar-JO"/>
          </a:p>
        </p:txBody>
      </p:sp>
    </p:spTree>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ransition/>
  <p:txStyles>
    <p:titleStyle>
      <a:lvl1pPr algn="l" rtl="1" eaLnBrk="1" latinLnBrk="0" hangingPunct="1">
        <a:spcBef>
          <a:spcPct val="0"/>
        </a:spcBef>
        <a:buNone/>
        <a:defRPr kumimoji="0" sz="4600" kern="1200">
          <a:solidFill>
            <a:schemeClr val="tx1"/>
          </a:solidFill>
          <a:latin typeface="+mj-lt"/>
          <a:ea typeface="+mj-ea"/>
          <a:cs typeface="+mj-cs"/>
        </a:defRPr>
      </a:lvl1pPr>
    </p:titleStyle>
    <p:bodyStyle>
      <a:lvl1pPr marL="420624" indent="-384048" algn="r" rtl="1"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r" rtl="1"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r" rtl="1"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r" rtl="1"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r" rtl="1" eaLnBrk="1" latinLnBrk="0" hangingPunct="1">
        <a:spcBef>
          <a:spcPct val="20000"/>
        </a:spcBef>
        <a:buClr>
          <a:schemeClr val="accent4"/>
        </a:buClr>
        <a:buSzTx/>
        <a:buFont typeface="Arial"/>
        <a:buChar char="-"/>
        <a:defRPr kumimoji="0" sz="2000" kern="1200">
          <a:solidFill>
            <a:schemeClr val="tx1"/>
          </a:solidFill>
          <a:latin typeface="+mn-lt"/>
          <a:ea typeface="+mn-ea"/>
          <a:cs typeface="+mn-cs"/>
        </a:defRPr>
      </a:lvl5pPr>
      <a:lvl6pPr marL="1700784" indent="-182880" algn="r" rtl="1"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r" rtl="1" eaLnBrk="1" latinLnBrk="0" hangingPunct="1">
        <a:spcBef>
          <a:spcPct val="20000"/>
        </a:spcBef>
        <a:buClr>
          <a:schemeClr val="accent6"/>
        </a:buClr>
        <a:buSzTx/>
        <a:buFont typeface="Arial"/>
        <a:buChar char="•"/>
        <a:defRPr kumimoji="0" sz="1800" kern="1200" baseline="0">
          <a:solidFill>
            <a:schemeClr val="tx1"/>
          </a:solidFill>
          <a:latin typeface="+mn-lt"/>
          <a:ea typeface="+mn-ea"/>
          <a:cs typeface="+mn-cs"/>
        </a:defRPr>
      </a:lvl7pPr>
      <a:lvl8pPr marL="2139696"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1.xml"/><Relationship Id="rId7"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3.xml"/><Relationship Id="rId6" Type="http://schemas.openxmlformats.org/officeDocument/2006/relationships/slide" Target="slide105.xml"/><Relationship Id="rId5" Type="http://schemas.openxmlformats.org/officeDocument/2006/relationships/image" Target="../media/image1.wmf"/><Relationship Id="rId4" Type="http://schemas.openxmlformats.org/officeDocument/2006/relationships/audio" Target="../media/audio1.wav"/><Relationship Id="rId9"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slide" Target="slide3.xml"/><Relationship Id="rId5" Type="http://schemas.openxmlformats.org/officeDocument/2006/relationships/slide" Target="slide7.xml"/><Relationship Id="rId4" Type="http://schemas.openxmlformats.org/officeDocument/2006/relationships/audio" Target="../media/audio1.wav"/></Relationships>
</file>

<file path=ppt/slides/_rels/slide10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1.xml"/><Relationship Id="rId1" Type="http://schemas.openxmlformats.org/officeDocument/2006/relationships/slideLayout" Target="../slideLayouts/slideLayout13.xml"/><Relationship Id="rId5" Type="http://schemas.openxmlformats.org/officeDocument/2006/relationships/slide" Target="slide96.xml"/><Relationship Id="rId4" Type="http://schemas.openxmlformats.org/officeDocument/2006/relationships/slide" Target="slide98.xml"/></Relationships>
</file>

<file path=ppt/slides/_rels/slide10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1.xml"/><Relationship Id="rId1" Type="http://schemas.openxmlformats.org/officeDocument/2006/relationships/slideLayout" Target="../slideLayouts/slideLayout13.xml"/><Relationship Id="rId4" Type="http://schemas.openxmlformats.org/officeDocument/2006/relationships/slide" Target="slide2.xml"/></Relationships>
</file>

<file path=ppt/slides/_rels/slide10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1.xml"/><Relationship Id="rId1" Type="http://schemas.openxmlformats.org/officeDocument/2006/relationships/slideLayout" Target="../slideLayouts/slideLayout13.xml"/><Relationship Id="rId5" Type="http://schemas.openxmlformats.org/officeDocument/2006/relationships/slide" Target="slide2.xml"/><Relationship Id="rId4" Type="http://schemas.openxmlformats.org/officeDocument/2006/relationships/slide" Target="slide96.xml"/></Relationships>
</file>

<file path=ppt/slides/_rels/slide10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1.xml"/><Relationship Id="rId1" Type="http://schemas.openxmlformats.org/officeDocument/2006/relationships/slideLayout" Target="../slideLayouts/slideLayout13.xml"/><Relationship Id="rId5" Type="http://schemas.openxmlformats.org/officeDocument/2006/relationships/slide" Target="slide2.xml"/><Relationship Id="rId4" Type="http://schemas.openxmlformats.org/officeDocument/2006/relationships/slide" Target="slide96.xml"/></Relationships>
</file>

<file path=ppt/slides/_rels/slide10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1.xml"/><Relationship Id="rId1" Type="http://schemas.openxmlformats.org/officeDocument/2006/relationships/slideLayout" Target="../slideLayouts/slideLayout13.xml"/><Relationship Id="rId5" Type="http://schemas.openxmlformats.org/officeDocument/2006/relationships/slide" Target="slide2.xml"/><Relationship Id="rId4" Type="http://schemas.openxmlformats.org/officeDocument/2006/relationships/slide" Target="slide96.xml"/></Relationships>
</file>

<file path=ppt/slides/_rels/slide10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13.xml"/><Relationship Id="rId1" Type="http://schemas.openxmlformats.org/officeDocument/2006/relationships/slideLayout" Target="../slideLayouts/slideLayout13.xml"/><Relationship Id="rId5" Type="http://schemas.openxmlformats.org/officeDocument/2006/relationships/slide" Target="slide1.xml"/><Relationship Id="rId4" Type="http://schemas.openxmlformats.org/officeDocument/2006/relationships/slide" Target="slide8.xml"/></Relationships>
</file>

<file path=ppt/slides/_rels/slide1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slide" Target="slide3.xml"/><Relationship Id="rId5" Type="http://schemas.openxmlformats.org/officeDocument/2006/relationships/slide" Target="slide7.xml"/><Relationship Id="rId4"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chart" Target="../charts/chart1.xml"/><Relationship Id="rId5" Type="http://schemas.openxmlformats.org/officeDocument/2006/relationships/slide" Target="slide3.xml"/><Relationship Id="rId4" Type="http://schemas.openxmlformats.org/officeDocument/2006/relationships/audio" Target="../media/audio1.wav"/></Relationships>
</file>

<file path=ppt/slides/_rels/slide1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Layout" Target="../slideLayouts/slideLayout2.xml"/><Relationship Id="rId1" Type="http://schemas.openxmlformats.org/officeDocument/2006/relationships/themeOverride" Target="../theme/themeOverride12.xml"/><Relationship Id="rId5" Type="http://schemas.openxmlformats.org/officeDocument/2006/relationships/slide" Target="slide3.xml"/><Relationship Id="rId4" Type="http://schemas.openxmlformats.org/officeDocument/2006/relationships/audio" Target="../media/audio1.wav"/></Relationships>
</file>

<file path=ppt/slides/_rels/slide14.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Layout" Target="../slideLayouts/slideLayout2.xml"/><Relationship Id="rId1" Type="http://schemas.openxmlformats.org/officeDocument/2006/relationships/themeOverride" Target="../theme/themeOverride13.xml"/><Relationship Id="rId5" Type="http://schemas.openxmlformats.org/officeDocument/2006/relationships/slide" Target="slide3.xml"/><Relationship Id="rId4" Type="http://schemas.openxmlformats.org/officeDocument/2006/relationships/audio" Target="../media/audio1.wav"/></Relationships>
</file>

<file path=ppt/slides/_rels/slide15.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Layout" Target="../slideLayouts/slideLayout2.xml"/><Relationship Id="rId1" Type="http://schemas.openxmlformats.org/officeDocument/2006/relationships/themeOverride" Target="../theme/themeOverride14.xml"/><Relationship Id="rId5" Type="http://schemas.openxmlformats.org/officeDocument/2006/relationships/slide" Target="slide3.xml"/><Relationship Id="rId4" Type="http://schemas.openxmlformats.org/officeDocument/2006/relationships/audio" Target="../media/audio1.wav"/></Relationships>
</file>

<file path=ppt/slides/_rels/slide16.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slide" Target="slide16.xml"/><Relationship Id="rId7" Type="http://schemas.openxmlformats.org/officeDocument/2006/relationships/slide" Target="slide26.xml"/><Relationship Id="rId2" Type="http://schemas.openxmlformats.org/officeDocument/2006/relationships/slideLayout" Target="../slideLayouts/slideLayout35.xml"/><Relationship Id="rId1" Type="http://schemas.openxmlformats.org/officeDocument/2006/relationships/themeOverride" Target="../theme/themeOverride15.xml"/><Relationship Id="rId6" Type="http://schemas.openxmlformats.org/officeDocument/2006/relationships/slide" Target="slide17.xml"/><Relationship Id="rId5" Type="http://schemas.openxmlformats.org/officeDocument/2006/relationships/slide" Target="slide2.xml"/><Relationship Id="rId10" Type="http://schemas.openxmlformats.org/officeDocument/2006/relationships/slide" Target="slide21.xml"/><Relationship Id="rId4" Type="http://schemas.openxmlformats.org/officeDocument/2006/relationships/audio" Target="../media/audio1.wav"/><Relationship Id="rId9" Type="http://schemas.openxmlformats.org/officeDocument/2006/relationships/slide" Target="slide27.xml"/></Relationships>
</file>

<file path=ppt/slides/_rels/slide17.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slide" Target="slide17.xml"/><Relationship Id="rId7" Type="http://schemas.openxmlformats.org/officeDocument/2006/relationships/slide" Target="slide18.xml"/><Relationship Id="rId2" Type="http://schemas.openxmlformats.org/officeDocument/2006/relationships/slideLayout" Target="../slideLayouts/slideLayout35.xml"/><Relationship Id="rId1" Type="http://schemas.openxmlformats.org/officeDocument/2006/relationships/themeOverride" Target="../theme/themeOverride16.xml"/><Relationship Id="rId6" Type="http://schemas.openxmlformats.org/officeDocument/2006/relationships/slide" Target="slide2.xml"/><Relationship Id="rId5" Type="http://schemas.openxmlformats.org/officeDocument/2006/relationships/slide" Target="slide16.xml"/><Relationship Id="rId4" Type="http://schemas.openxmlformats.org/officeDocument/2006/relationships/audio" Target="../media/audio1.wav"/><Relationship Id="rId9" Type="http://schemas.openxmlformats.org/officeDocument/2006/relationships/slide" Target="slide19.xml"/></Relationships>
</file>

<file path=ppt/slides/_rels/slide18.xml.rels><?xml version="1.0" encoding="UTF-8" standalone="yes"?>
<Relationships xmlns="http://schemas.openxmlformats.org/package/2006/relationships"><Relationship Id="rId3" Type="http://schemas.openxmlformats.org/officeDocument/2006/relationships/slide" Target="slide18.xml"/><Relationship Id="rId7" Type="http://schemas.openxmlformats.org/officeDocument/2006/relationships/slide" Target="slide2.xml"/><Relationship Id="rId2" Type="http://schemas.openxmlformats.org/officeDocument/2006/relationships/slideLayout" Target="../slideLayouts/slideLayout35.xml"/><Relationship Id="rId1" Type="http://schemas.openxmlformats.org/officeDocument/2006/relationships/themeOverride" Target="../theme/themeOverride17.xml"/><Relationship Id="rId6" Type="http://schemas.openxmlformats.org/officeDocument/2006/relationships/slide" Target="slide17.xml"/><Relationship Id="rId5" Type="http://schemas.openxmlformats.org/officeDocument/2006/relationships/image" Target="../media/image5.png"/><Relationship Id="rId4" Type="http://schemas.openxmlformats.org/officeDocument/2006/relationships/audio" Target="../media/audio1.wav"/></Relationships>
</file>

<file path=ppt/slides/_rels/slide19.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slide" Target="slide19.xml"/><Relationship Id="rId7" Type="http://schemas.openxmlformats.org/officeDocument/2006/relationships/slide" Target="slide20.xml"/><Relationship Id="rId2" Type="http://schemas.openxmlformats.org/officeDocument/2006/relationships/slideLayout" Target="../slideLayouts/slideLayout35.xml"/><Relationship Id="rId1" Type="http://schemas.openxmlformats.org/officeDocument/2006/relationships/themeOverride" Target="../theme/themeOverride18.xml"/><Relationship Id="rId6" Type="http://schemas.openxmlformats.org/officeDocument/2006/relationships/slide" Target="slide2.xml"/><Relationship Id="rId5" Type="http://schemas.openxmlformats.org/officeDocument/2006/relationships/slide" Target="slide17.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8" Type="http://schemas.openxmlformats.org/officeDocument/2006/relationships/image" Target="../media/image1.wmf"/><Relationship Id="rId13" Type="http://schemas.openxmlformats.org/officeDocument/2006/relationships/slide" Target="slide67.xml"/><Relationship Id="rId3" Type="http://schemas.openxmlformats.org/officeDocument/2006/relationships/notesSlide" Target="../notesSlides/notesSlide2.xml"/><Relationship Id="rId7" Type="http://schemas.openxmlformats.org/officeDocument/2006/relationships/slide" Target="slide16.xml"/><Relationship Id="rId12" Type="http://schemas.openxmlformats.org/officeDocument/2006/relationships/slide" Target="slide1.xml"/><Relationship Id="rId17" Type="http://schemas.openxmlformats.org/officeDocument/2006/relationships/slide" Target="slide3.xml"/><Relationship Id="rId2" Type="http://schemas.openxmlformats.org/officeDocument/2006/relationships/slideLayout" Target="../slideLayouts/slideLayout34.xml"/><Relationship Id="rId16" Type="http://schemas.openxmlformats.org/officeDocument/2006/relationships/slide" Target="slide96.xml"/><Relationship Id="rId1" Type="http://schemas.openxmlformats.org/officeDocument/2006/relationships/themeOverride" Target="../theme/themeOverride1.xml"/><Relationship Id="rId6" Type="http://schemas.openxmlformats.org/officeDocument/2006/relationships/slide" Target="slide4.xml"/><Relationship Id="rId11" Type="http://schemas.openxmlformats.org/officeDocument/2006/relationships/slide" Target="slide58.xml"/><Relationship Id="rId5" Type="http://schemas.openxmlformats.org/officeDocument/2006/relationships/audio" Target="../media/audio1.wav"/><Relationship Id="rId15" Type="http://schemas.openxmlformats.org/officeDocument/2006/relationships/slide" Target="slide79.xml"/><Relationship Id="rId10" Type="http://schemas.openxmlformats.org/officeDocument/2006/relationships/slide" Target="slide41.xml"/><Relationship Id="rId4" Type="http://schemas.openxmlformats.org/officeDocument/2006/relationships/slide" Target="slide2.xml"/><Relationship Id="rId9" Type="http://schemas.openxmlformats.org/officeDocument/2006/relationships/slide" Target="slide30.xml"/><Relationship Id="rId14" Type="http://schemas.openxmlformats.org/officeDocument/2006/relationships/slide" Target="slide86.xml"/></Relationships>
</file>

<file path=ppt/slides/_rels/slide20.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slide" Target="slide20.xml"/><Relationship Id="rId7" Type="http://schemas.openxmlformats.org/officeDocument/2006/relationships/image" Target="../media/image6.jpeg"/><Relationship Id="rId2" Type="http://schemas.openxmlformats.org/officeDocument/2006/relationships/slideLayout" Target="../slideLayouts/slideLayout35.xml"/><Relationship Id="rId1" Type="http://schemas.openxmlformats.org/officeDocument/2006/relationships/themeOverride" Target="../theme/themeOverride19.xml"/><Relationship Id="rId6" Type="http://schemas.openxmlformats.org/officeDocument/2006/relationships/slide" Target="slide17.xml"/><Relationship Id="rId5" Type="http://schemas.openxmlformats.org/officeDocument/2006/relationships/slide" Target="slide19.xml"/><Relationship Id="rId4" Type="http://schemas.openxmlformats.org/officeDocument/2006/relationships/audio" Target="../media/audio1.wav"/><Relationship Id="rId9" Type="http://schemas.openxmlformats.org/officeDocument/2006/relationships/image" Target="../media/image8.jpeg"/></Relationships>
</file>

<file path=ppt/slides/_rels/slide21.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slide" Target="slide21.xml"/><Relationship Id="rId7" Type="http://schemas.openxmlformats.org/officeDocument/2006/relationships/slide" Target="slide22.xml"/><Relationship Id="rId2" Type="http://schemas.openxmlformats.org/officeDocument/2006/relationships/slideLayout" Target="../slideLayouts/slideLayout35.xml"/><Relationship Id="rId1" Type="http://schemas.openxmlformats.org/officeDocument/2006/relationships/themeOverride" Target="../theme/themeOverride20.xml"/><Relationship Id="rId6" Type="http://schemas.openxmlformats.org/officeDocument/2006/relationships/image" Target="../media/image10.jpeg"/><Relationship Id="rId5" Type="http://schemas.openxmlformats.org/officeDocument/2006/relationships/image" Target="../media/image9.jpeg"/><Relationship Id="rId10" Type="http://schemas.openxmlformats.org/officeDocument/2006/relationships/image" Target="../media/image11.jpeg"/><Relationship Id="rId4" Type="http://schemas.openxmlformats.org/officeDocument/2006/relationships/audio" Target="../media/audio1.wav"/><Relationship Id="rId9" Type="http://schemas.openxmlformats.org/officeDocument/2006/relationships/slide" Target="slide17.xml"/></Relationships>
</file>

<file path=ppt/slides/_rels/slide22.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22.xml"/><Relationship Id="rId7" Type="http://schemas.openxmlformats.org/officeDocument/2006/relationships/image" Target="../media/image14.jpeg"/><Relationship Id="rId2" Type="http://schemas.openxmlformats.org/officeDocument/2006/relationships/slideLayout" Target="../slideLayouts/slideLayout35.xml"/><Relationship Id="rId1" Type="http://schemas.openxmlformats.org/officeDocument/2006/relationships/themeOverride" Target="../theme/themeOverride2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audio" Target="../media/audio1.wav"/><Relationship Id="rId9" Type="http://schemas.openxmlformats.org/officeDocument/2006/relationships/slide" Target="slide2.xml"/></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5.jpg"/><Relationship Id="rId2" Type="http://schemas.openxmlformats.org/officeDocument/2006/relationships/slideLayout" Target="../slideLayouts/slideLayout35.xml"/><Relationship Id="rId1" Type="http://schemas.openxmlformats.org/officeDocument/2006/relationships/themeOverride" Target="../theme/themeOverride22.xml"/><Relationship Id="rId6" Type="http://schemas.openxmlformats.org/officeDocument/2006/relationships/slide" Target="slide25.xml"/><Relationship Id="rId5" Type="http://schemas.openxmlformats.org/officeDocument/2006/relationships/slide" Target="slide17.xml"/><Relationship Id="rId4" Type="http://schemas.openxmlformats.org/officeDocument/2006/relationships/slide" Target="slide19.xml"/></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wmf"/><Relationship Id="rId2" Type="http://schemas.openxmlformats.org/officeDocument/2006/relationships/slideLayout" Target="../slideLayouts/slideLayout35.xml"/><Relationship Id="rId1" Type="http://schemas.openxmlformats.org/officeDocument/2006/relationships/themeOverride" Target="../theme/themeOverride23.xml"/><Relationship Id="rId6" Type="http://schemas.openxmlformats.org/officeDocument/2006/relationships/slide" Target="slide22.xml"/><Relationship Id="rId5" Type="http://schemas.openxmlformats.org/officeDocument/2006/relationships/slide" Target="slide17.xml"/><Relationship Id="rId4" Type="http://schemas.openxmlformats.org/officeDocument/2006/relationships/slide" Target="slide19.xml"/></Relationships>
</file>

<file path=ppt/slides/_rels/slide25.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audio" Target="../media/audio1.wav"/><Relationship Id="rId7" Type="http://schemas.openxmlformats.org/officeDocument/2006/relationships/image" Target="../media/image18.jpg"/><Relationship Id="rId2" Type="http://schemas.openxmlformats.org/officeDocument/2006/relationships/slideLayout" Target="../slideLayouts/slideLayout35.xml"/><Relationship Id="rId1" Type="http://schemas.openxmlformats.org/officeDocument/2006/relationships/themeOverride" Target="../theme/themeOverride24.xml"/><Relationship Id="rId6" Type="http://schemas.openxmlformats.org/officeDocument/2006/relationships/image" Target="../media/image17.jpg"/><Relationship Id="rId5" Type="http://schemas.microsoft.com/office/2007/relationships/hdphoto" Target="../media/hdphoto2.wdp"/><Relationship Id="rId4" Type="http://schemas.openxmlformats.org/officeDocument/2006/relationships/image" Target="../media/image16.png"/><Relationship Id="rId9" Type="http://schemas.openxmlformats.org/officeDocument/2006/relationships/slide" Target="slide17.xml"/></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35.xml"/><Relationship Id="rId1" Type="http://schemas.openxmlformats.org/officeDocument/2006/relationships/themeOverride" Target="../theme/themeOverride25.xml"/><Relationship Id="rId4" Type="http://schemas.openxmlformats.org/officeDocument/2006/relationships/slide" Target="slide17.xml"/></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35.xml"/><Relationship Id="rId1" Type="http://schemas.openxmlformats.org/officeDocument/2006/relationships/themeOverride" Target="../theme/themeOverride26.xml"/><Relationship Id="rId4" Type="http://schemas.openxmlformats.org/officeDocument/2006/relationships/slide" Target="slide16.xml"/></Relationships>
</file>

<file path=ppt/slides/_rels/slide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35.xml"/><Relationship Id="rId1" Type="http://schemas.openxmlformats.org/officeDocument/2006/relationships/themeOverride" Target="../theme/themeOverride27.xml"/><Relationship Id="rId5" Type="http://schemas.openxmlformats.org/officeDocument/2006/relationships/slide" Target="slide29.xml"/><Relationship Id="rId4" Type="http://schemas.openxmlformats.org/officeDocument/2006/relationships/slide" Target="slide16.xml"/></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35.xml"/><Relationship Id="rId1" Type="http://schemas.openxmlformats.org/officeDocument/2006/relationships/themeOverride" Target="../theme/themeOverride28.xml"/><Relationship Id="rId5" Type="http://schemas.openxmlformats.org/officeDocument/2006/relationships/slide" Target="slide28.xml"/><Relationship Id="rId4" Type="http://schemas.openxmlformats.org/officeDocument/2006/relationships/slide" Target="slide16.xml"/></Relationships>
</file>

<file path=ppt/slides/_rels/slide3.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notesSlide" Target="../notesSlides/notesSlide3.xml"/><Relationship Id="rId7" Type="http://schemas.openxmlformats.org/officeDocument/2006/relationships/image" Target="../media/image1.wmf"/><Relationship Id="rId12" Type="http://schemas.openxmlformats.org/officeDocument/2006/relationships/slide" Target="slide14.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slide" Target="slide12.xml"/><Relationship Id="rId11" Type="http://schemas.openxmlformats.org/officeDocument/2006/relationships/slide" Target="slide4.xml"/><Relationship Id="rId5" Type="http://schemas.openxmlformats.org/officeDocument/2006/relationships/audio" Target="../media/audio1.wav"/><Relationship Id="rId10" Type="http://schemas.openxmlformats.org/officeDocument/2006/relationships/slide" Target="slide13.xml"/><Relationship Id="rId4" Type="http://schemas.openxmlformats.org/officeDocument/2006/relationships/slide" Target="slide3.xml"/><Relationship Id="rId9" Type="http://schemas.openxmlformats.org/officeDocument/2006/relationships/slide" Target="slide15.xml"/></Relationships>
</file>

<file path=ppt/slides/_rels/slide30.xml.rels><?xml version="1.0" encoding="UTF-8" standalone="yes"?>
<Relationships xmlns="http://schemas.openxmlformats.org/package/2006/relationships"><Relationship Id="rId8" Type="http://schemas.openxmlformats.org/officeDocument/2006/relationships/slide" Target="slide1.xml"/><Relationship Id="rId13" Type="http://schemas.openxmlformats.org/officeDocument/2006/relationships/slide" Target="slide31.xml"/><Relationship Id="rId3" Type="http://schemas.openxmlformats.org/officeDocument/2006/relationships/slide" Target="slide13.xml"/><Relationship Id="rId7" Type="http://schemas.openxmlformats.org/officeDocument/2006/relationships/image" Target="../media/image1.wmf"/><Relationship Id="rId12" Type="http://schemas.openxmlformats.org/officeDocument/2006/relationships/slide" Target="slide33.xml"/><Relationship Id="rId2" Type="http://schemas.openxmlformats.org/officeDocument/2006/relationships/slideLayout" Target="../slideLayouts/slideLayout13.xml"/><Relationship Id="rId1" Type="http://schemas.openxmlformats.org/officeDocument/2006/relationships/themeOverride" Target="../theme/themeOverride29.xml"/><Relationship Id="rId6" Type="http://schemas.openxmlformats.org/officeDocument/2006/relationships/slide" Target="slide2.xml"/><Relationship Id="rId11" Type="http://schemas.openxmlformats.org/officeDocument/2006/relationships/slide" Target="slide34.xml"/><Relationship Id="rId5" Type="http://schemas.openxmlformats.org/officeDocument/2006/relationships/slide" Target="slide36.xml"/><Relationship Id="rId15" Type="http://schemas.openxmlformats.org/officeDocument/2006/relationships/slide" Target="slide40.xml"/><Relationship Id="rId10" Type="http://schemas.openxmlformats.org/officeDocument/2006/relationships/slide" Target="slide35.xml"/><Relationship Id="rId4" Type="http://schemas.openxmlformats.org/officeDocument/2006/relationships/audio" Target="../media/audio1.wav"/><Relationship Id="rId9" Type="http://schemas.openxmlformats.org/officeDocument/2006/relationships/slide" Target="slide38.xml"/><Relationship Id="rId14" Type="http://schemas.openxmlformats.org/officeDocument/2006/relationships/slide" Target="slide39.xml"/></Relationships>
</file>

<file path=ppt/slides/_rels/slide31.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Layout" Target="../slideLayouts/slideLayout13.xml"/><Relationship Id="rId1" Type="http://schemas.openxmlformats.org/officeDocument/2006/relationships/themeOverride" Target="../theme/themeOverride30.xml"/><Relationship Id="rId6" Type="http://schemas.openxmlformats.org/officeDocument/2006/relationships/image" Target="../media/image1.wmf"/><Relationship Id="rId5" Type="http://schemas.openxmlformats.org/officeDocument/2006/relationships/slide" Target="slide32.xml"/><Relationship Id="rId4" Type="http://schemas.openxmlformats.org/officeDocument/2006/relationships/audio" Target="../media/audio1.wav"/></Relationships>
</file>

<file path=ppt/slides/_rels/slide32.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30.xml"/><Relationship Id="rId2" Type="http://schemas.openxmlformats.org/officeDocument/2006/relationships/slideLayout" Target="../slideLayouts/slideLayout13.xml"/><Relationship Id="rId1" Type="http://schemas.openxmlformats.org/officeDocument/2006/relationships/themeOverride" Target="../theme/themeOverride31.xml"/><Relationship Id="rId6" Type="http://schemas.openxmlformats.org/officeDocument/2006/relationships/slide" Target="slide31.xml"/><Relationship Id="rId5" Type="http://schemas.openxmlformats.org/officeDocument/2006/relationships/image" Target="../media/image20.png"/><Relationship Id="rId4" Type="http://schemas.openxmlformats.org/officeDocument/2006/relationships/audio" Target="../media/audio1.wav"/></Relationships>
</file>

<file path=ppt/slides/_rels/slide3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13.xml"/><Relationship Id="rId1" Type="http://schemas.openxmlformats.org/officeDocument/2006/relationships/themeOverride" Target="../theme/themeOverride32.xml"/><Relationship Id="rId6" Type="http://schemas.openxmlformats.org/officeDocument/2006/relationships/image" Target="../media/image21.jpg"/><Relationship Id="rId5" Type="http://schemas.openxmlformats.org/officeDocument/2006/relationships/slide" Target="slide30.xml"/><Relationship Id="rId4" Type="http://schemas.openxmlformats.org/officeDocument/2006/relationships/audio" Target="../media/audio1.wav"/></Relationships>
</file>

<file path=ppt/slides/_rels/slide3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 Target="slide13.xml"/><Relationship Id="rId7" Type="http://schemas.openxmlformats.org/officeDocument/2006/relationships/diagramQuickStyle" Target="../diagrams/quickStyle1.xml"/><Relationship Id="rId2" Type="http://schemas.openxmlformats.org/officeDocument/2006/relationships/slideLayout" Target="../slideLayouts/slideLayout13.xml"/><Relationship Id="rId1" Type="http://schemas.openxmlformats.org/officeDocument/2006/relationships/themeOverride" Target="../theme/themeOverride33.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slide" Target="slide30.xml"/><Relationship Id="rId4" Type="http://schemas.openxmlformats.org/officeDocument/2006/relationships/audio" Target="../media/audio1.wav"/><Relationship Id="rId9" Type="http://schemas.microsoft.com/office/2007/relationships/diagramDrawing" Target="../diagrams/drawing1.xml"/></Relationships>
</file>

<file path=ppt/slides/_rels/slide3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13.xml"/><Relationship Id="rId1" Type="http://schemas.openxmlformats.org/officeDocument/2006/relationships/themeOverride" Target="../theme/themeOverride34.xml"/><Relationship Id="rId5" Type="http://schemas.openxmlformats.org/officeDocument/2006/relationships/slide" Target="slide30.xml"/><Relationship Id="rId4" Type="http://schemas.openxmlformats.org/officeDocument/2006/relationships/audio" Target="../media/audio1.wav"/></Relationships>
</file>

<file path=ppt/slides/_rels/slide36.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themeOverride" Target="../theme/themeOverride35.xml"/><Relationship Id="rId6" Type="http://schemas.openxmlformats.org/officeDocument/2006/relationships/slide" Target="slide32.xml"/><Relationship Id="rId5" Type="http://schemas.openxmlformats.org/officeDocument/2006/relationships/slide" Target="slide30.xml"/><Relationship Id="rId4" Type="http://schemas.openxmlformats.org/officeDocument/2006/relationships/audio" Target="../media/audio1.wav"/></Relationships>
</file>

<file path=ppt/slides/_rels/slide3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13.xml"/><Relationship Id="rId1" Type="http://schemas.openxmlformats.org/officeDocument/2006/relationships/slideLayout" Target="../slideLayouts/slideLayout13.xml"/><Relationship Id="rId5" Type="http://schemas.openxmlformats.org/officeDocument/2006/relationships/slide" Target="slide30.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13.xml"/><Relationship Id="rId1" Type="http://schemas.openxmlformats.org/officeDocument/2006/relationships/themeOverride" Target="../theme/themeOverride36.xml"/><Relationship Id="rId6" Type="http://schemas.openxmlformats.org/officeDocument/2006/relationships/slide" Target="slide2.xml"/><Relationship Id="rId5" Type="http://schemas.openxmlformats.org/officeDocument/2006/relationships/slide" Target="slide30.xml"/><Relationship Id="rId4" Type="http://schemas.openxmlformats.org/officeDocument/2006/relationships/audio" Target="../media/audio1.wav"/></Relationships>
</file>

<file path=ppt/slides/_rels/slide3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13.xml"/><Relationship Id="rId1" Type="http://schemas.openxmlformats.org/officeDocument/2006/relationships/themeOverride" Target="../theme/themeOverride37.xml"/><Relationship Id="rId6" Type="http://schemas.openxmlformats.org/officeDocument/2006/relationships/slide" Target="slide2.xml"/><Relationship Id="rId5" Type="http://schemas.openxmlformats.org/officeDocument/2006/relationships/slide" Target="slide30.xml"/><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notesSlide" Target="../notesSlides/notesSlide4.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slide" Target="slide3.xml"/><Relationship Id="rId5" Type="http://schemas.openxmlformats.org/officeDocument/2006/relationships/audio" Target="../media/audio1.wav"/><Relationship Id="rId10" Type="http://schemas.openxmlformats.org/officeDocument/2006/relationships/slide" Target="slide5.xml"/><Relationship Id="rId4" Type="http://schemas.openxmlformats.org/officeDocument/2006/relationships/slide" Target="slide4.xml"/><Relationship Id="rId9" Type="http://schemas.openxmlformats.org/officeDocument/2006/relationships/image" Target="../media/image1.wmf"/></Relationships>
</file>

<file path=ppt/slides/_rels/slide40.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13.xml"/><Relationship Id="rId1" Type="http://schemas.openxmlformats.org/officeDocument/2006/relationships/themeOverride" Target="../theme/themeOverride38.xml"/><Relationship Id="rId6" Type="http://schemas.openxmlformats.org/officeDocument/2006/relationships/slide" Target="slide2.xml"/><Relationship Id="rId5" Type="http://schemas.openxmlformats.org/officeDocument/2006/relationships/slide" Target="slide30.xml"/><Relationship Id="rId4" Type="http://schemas.openxmlformats.org/officeDocument/2006/relationships/audio" Target="../media/audio1.wav"/></Relationships>
</file>

<file path=ppt/slides/_rels/slide41.xml.rels><?xml version="1.0" encoding="UTF-8" standalone="yes"?>
<Relationships xmlns="http://schemas.openxmlformats.org/package/2006/relationships"><Relationship Id="rId8" Type="http://schemas.openxmlformats.org/officeDocument/2006/relationships/slide" Target="slide56.xml"/><Relationship Id="rId3" Type="http://schemas.openxmlformats.org/officeDocument/2006/relationships/slide" Target="slide13.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themeOverride" Target="../theme/themeOverride39.xml"/><Relationship Id="rId6" Type="http://schemas.openxmlformats.org/officeDocument/2006/relationships/slide" Target="slide42.xml"/><Relationship Id="rId11" Type="http://schemas.openxmlformats.org/officeDocument/2006/relationships/slide" Target="slide54.xml"/><Relationship Id="rId5" Type="http://schemas.openxmlformats.org/officeDocument/2006/relationships/slide" Target="slide2.xml"/><Relationship Id="rId10" Type="http://schemas.openxmlformats.org/officeDocument/2006/relationships/slide" Target="slide57.xml"/><Relationship Id="rId4" Type="http://schemas.openxmlformats.org/officeDocument/2006/relationships/audio" Target="../media/audio1.wav"/><Relationship Id="rId9" Type="http://schemas.openxmlformats.org/officeDocument/2006/relationships/slide" Target="slide45.xml"/></Relationships>
</file>

<file path=ppt/slides/_rels/slide42.xml.rels><?xml version="1.0" encoding="UTF-8" standalone="yes"?>
<Relationships xmlns="http://schemas.openxmlformats.org/package/2006/relationships"><Relationship Id="rId8" Type="http://schemas.openxmlformats.org/officeDocument/2006/relationships/slide" Target="slide44.xml"/><Relationship Id="rId3" Type="http://schemas.openxmlformats.org/officeDocument/2006/relationships/slide" Target="slide13.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themeOverride" Target="../theme/themeOverride40.xml"/><Relationship Id="rId6" Type="http://schemas.openxmlformats.org/officeDocument/2006/relationships/slide" Target="slide43.xml"/><Relationship Id="rId5" Type="http://schemas.openxmlformats.org/officeDocument/2006/relationships/slide" Target="slide2.xml"/><Relationship Id="rId4" Type="http://schemas.openxmlformats.org/officeDocument/2006/relationships/audio" Target="../media/audio1.wav"/><Relationship Id="rId9" Type="http://schemas.openxmlformats.org/officeDocument/2006/relationships/slide" Target="slide41.xml"/></Relationships>
</file>

<file path=ppt/slides/_rels/slide4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13.xml"/><Relationship Id="rId1" Type="http://schemas.openxmlformats.org/officeDocument/2006/relationships/themeOverride" Target="../theme/themeOverride41.xml"/><Relationship Id="rId6" Type="http://schemas.openxmlformats.org/officeDocument/2006/relationships/slide" Target="slide41.xml"/><Relationship Id="rId5" Type="http://schemas.openxmlformats.org/officeDocument/2006/relationships/slide" Target="slide42.xml"/><Relationship Id="rId4" Type="http://schemas.openxmlformats.org/officeDocument/2006/relationships/audio" Target="../media/audio1.wav"/></Relationships>
</file>

<file path=ppt/slides/_rels/slide4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13.xml"/><Relationship Id="rId1" Type="http://schemas.openxmlformats.org/officeDocument/2006/relationships/themeOverride" Target="../theme/themeOverride42.xml"/><Relationship Id="rId6" Type="http://schemas.openxmlformats.org/officeDocument/2006/relationships/slide" Target="slide42.xml"/><Relationship Id="rId5" Type="http://schemas.openxmlformats.org/officeDocument/2006/relationships/slide" Target="slide41.xml"/><Relationship Id="rId4" Type="http://schemas.openxmlformats.org/officeDocument/2006/relationships/audio" Target="../media/audio1.wav"/></Relationships>
</file>

<file path=ppt/slides/_rels/slide45.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slide" Target="slide13.xml"/><Relationship Id="rId7" Type="http://schemas.openxmlformats.org/officeDocument/2006/relationships/slide" Target="slide50.xml"/><Relationship Id="rId2" Type="http://schemas.openxmlformats.org/officeDocument/2006/relationships/slideLayout" Target="../slideLayouts/slideLayout13.xml"/><Relationship Id="rId1" Type="http://schemas.openxmlformats.org/officeDocument/2006/relationships/themeOverride" Target="../theme/themeOverride43.xml"/><Relationship Id="rId6" Type="http://schemas.openxmlformats.org/officeDocument/2006/relationships/slide" Target="slide46.xml"/><Relationship Id="rId5" Type="http://schemas.openxmlformats.org/officeDocument/2006/relationships/slide" Target="slide2.xml"/><Relationship Id="rId4" Type="http://schemas.openxmlformats.org/officeDocument/2006/relationships/audio" Target="../media/audio1.wav"/><Relationship Id="rId9" Type="http://schemas.openxmlformats.org/officeDocument/2006/relationships/slide" Target="slide41.xml"/></Relationships>
</file>

<file path=ppt/slides/_rels/slide46.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slide" Target="slide13.xml"/><Relationship Id="rId7" Type="http://schemas.openxmlformats.org/officeDocument/2006/relationships/slide" Target="slide47.xml"/><Relationship Id="rId2" Type="http://schemas.openxmlformats.org/officeDocument/2006/relationships/slideLayout" Target="../slideLayouts/slideLayout13.xml"/><Relationship Id="rId1" Type="http://schemas.openxmlformats.org/officeDocument/2006/relationships/themeOverride" Target="../theme/themeOverride44.xml"/><Relationship Id="rId6" Type="http://schemas.openxmlformats.org/officeDocument/2006/relationships/slide" Target="slide41.xml"/><Relationship Id="rId5" Type="http://schemas.openxmlformats.org/officeDocument/2006/relationships/slide" Target="slide45.xml"/><Relationship Id="rId4" Type="http://schemas.openxmlformats.org/officeDocument/2006/relationships/audio" Target="../media/audio1.wav"/></Relationships>
</file>

<file path=ppt/slides/_rels/slide4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13.xml"/><Relationship Id="rId1" Type="http://schemas.openxmlformats.org/officeDocument/2006/relationships/slideLayout" Target="../slideLayouts/slideLayout13.xml"/><Relationship Id="rId5" Type="http://schemas.openxmlformats.org/officeDocument/2006/relationships/slide" Target="slide41.xml"/><Relationship Id="rId4" Type="http://schemas.openxmlformats.org/officeDocument/2006/relationships/slide" Target="slide46.xml"/></Relationships>
</file>

<file path=ppt/slides/_rels/slide48.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wmf"/><Relationship Id="rId2" Type="http://schemas.openxmlformats.org/officeDocument/2006/relationships/slide" Target="slide13.xml"/><Relationship Id="rId1" Type="http://schemas.openxmlformats.org/officeDocument/2006/relationships/slideLayout" Target="../slideLayouts/slideLayout13.xml"/><Relationship Id="rId6" Type="http://schemas.openxmlformats.org/officeDocument/2006/relationships/slide" Target="slide49.xml"/><Relationship Id="rId5" Type="http://schemas.openxmlformats.org/officeDocument/2006/relationships/slide" Target="slide41.xml"/><Relationship Id="rId4" Type="http://schemas.openxmlformats.org/officeDocument/2006/relationships/slide" Target="slide46.xml"/></Relationships>
</file>

<file path=ppt/slides/_rels/slide49.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audio" Target="../media/audio1.wav"/><Relationship Id="rId7" Type="http://schemas.openxmlformats.org/officeDocument/2006/relationships/image" Target="../media/image26.jpg"/><Relationship Id="rId2" Type="http://schemas.openxmlformats.org/officeDocument/2006/relationships/slide" Target="slide13.xml"/><Relationship Id="rId1" Type="http://schemas.openxmlformats.org/officeDocument/2006/relationships/slideLayout" Target="../slideLayouts/slideLayout13.xml"/><Relationship Id="rId6" Type="http://schemas.openxmlformats.org/officeDocument/2006/relationships/image" Target="../media/image25.jpg"/><Relationship Id="rId11" Type="http://schemas.openxmlformats.org/officeDocument/2006/relationships/slide" Target="slide41.xml"/><Relationship Id="rId5" Type="http://schemas.openxmlformats.org/officeDocument/2006/relationships/image" Target="../media/image24.jpg"/><Relationship Id="rId10" Type="http://schemas.openxmlformats.org/officeDocument/2006/relationships/slide" Target="slide48.xml"/><Relationship Id="rId4" Type="http://schemas.openxmlformats.org/officeDocument/2006/relationships/image" Target="../media/image23.jpg"/><Relationship Id="rId9" Type="http://schemas.openxmlformats.org/officeDocument/2006/relationships/slide" Target="slide3.xml"/></Relationships>
</file>

<file path=ppt/slides/_rels/slide5.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notesSlide" Target="../notesSlides/notesSlide5.xml"/><Relationship Id="rId7" Type="http://schemas.openxmlformats.org/officeDocument/2006/relationships/slide" Target="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slide" Target="slide4.xml"/><Relationship Id="rId5" Type="http://schemas.openxmlformats.org/officeDocument/2006/relationships/audio" Target="../media/audio1.wav"/><Relationship Id="rId4" Type="http://schemas.openxmlformats.org/officeDocument/2006/relationships/slide" Target="slide5.xml"/></Relationships>
</file>

<file path=ppt/slides/_rels/slide50.xml.rels><?xml version="1.0" encoding="UTF-8" standalone="yes"?>
<Relationships xmlns="http://schemas.openxmlformats.org/package/2006/relationships"><Relationship Id="rId8" Type="http://schemas.openxmlformats.org/officeDocument/2006/relationships/slide" Target="slide52.xml"/><Relationship Id="rId3" Type="http://schemas.openxmlformats.org/officeDocument/2006/relationships/slide" Target="slide13.xml"/><Relationship Id="rId7" Type="http://schemas.openxmlformats.org/officeDocument/2006/relationships/slide" Target="slide53.xml"/><Relationship Id="rId2" Type="http://schemas.openxmlformats.org/officeDocument/2006/relationships/slideLayout" Target="../slideLayouts/slideLayout13.xml"/><Relationship Id="rId1" Type="http://schemas.openxmlformats.org/officeDocument/2006/relationships/themeOverride" Target="../theme/themeOverride45.xml"/><Relationship Id="rId6" Type="http://schemas.openxmlformats.org/officeDocument/2006/relationships/slide" Target="slide41.xml"/><Relationship Id="rId5" Type="http://schemas.openxmlformats.org/officeDocument/2006/relationships/slide" Target="slide45.xml"/><Relationship Id="rId10" Type="http://schemas.openxmlformats.org/officeDocument/2006/relationships/image" Target="../media/image1.wmf"/><Relationship Id="rId4" Type="http://schemas.openxmlformats.org/officeDocument/2006/relationships/audio" Target="../media/audio1.wav"/><Relationship Id="rId9" Type="http://schemas.openxmlformats.org/officeDocument/2006/relationships/slide" Target="slide51.xml"/></Relationships>
</file>

<file path=ppt/slides/_rels/slide51.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slide" Target="slide13.xml"/><Relationship Id="rId7" Type="http://schemas.openxmlformats.org/officeDocument/2006/relationships/slide" Target="slide41.xml"/><Relationship Id="rId2" Type="http://schemas.openxmlformats.org/officeDocument/2006/relationships/slideLayout" Target="../slideLayouts/slideLayout13.xml"/><Relationship Id="rId1" Type="http://schemas.openxmlformats.org/officeDocument/2006/relationships/themeOverride" Target="../theme/themeOverride46.xml"/><Relationship Id="rId6" Type="http://schemas.openxmlformats.org/officeDocument/2006/relationships/image" Target="../media/image28.jpg"/><Relationship Id="rId5" Type="http://schemas.openxmlformats.org/officeDocument/2006/relationships/slide" Target="slide50.xml"/><Relationship Id="rId4" Type="http://schemas.openxmlformats.org/officeDocument/2006/relationships/audio" Target="../media/audio1.wav"/></Relationships>
</file>

<file path=ppt/slides/_rels/slide52.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slide" Target="slide13.xml"/><Relationship Id="rId7" Type="http://schemas.openxmlformats.org/officeDocument/2006/relationships/image" Target="../media/image30.jpg"/><Relationship Id="rId2" Type="http://schemas.openxmlformats.org/officeDocument/2006/relationships/slideLayout" Target="../slideLayouts/slideLayout13.xml"/><Relationship Id="rId1" Type="http://schemas.openxmlformats.org/officeDocument/2006/relationships/themeOverride" Target="../theme/themeOverride47.xml"/><Relationship Id="rId6" Type="http://schemas.openxmlformats.org/officeDocument/2006/relationships/slide" Target="slide41.xml"/><Relationship Id="rId5" Type="http://schemas.openxmlformats.org/officeDocument/2006/relationships/slide" Target="slide50.xml"/><Relationship Id="rId4" Type="http://schemas.openxmlformats.org/officeDocument/2006/relationships/audio" Target="../media/audio1.wav"/></Relationships>
</file>

<file path=ppt/slides/_rels/slide5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13.xml"/><Relationship Id="rId1" Type="http://schemas.openxmlformats.org/officeDocument/2006/relationships/themeOverride" Target="../theme/themeOverride48.xml"/><Relationship Id="rId6" Type="http://schemas.openxmlformats.org/officeDocument/2006/relationships/slide" Target="slide41.xml"/><Relationship Id="rId5" Type="http://schemas.openxmlformats.org/officeDocument/2006/relationships/slide" Target="slide50.xml"/><Relationship Id="rId4" Type="http://schemas.openxmlformats.org/officeDocument/2006/relationships/audio" Target="../media/audio1.wav"/></Relationships>
</file>

<file path=ppt/slides/_rels/slide54.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slide" Target="slide13.xml"/><Relationship Id="rId7" Type="http://schemas.openxmlformats.org/officeDocument/2006/relationships/slide" Target="slide41.xml"/><Relationship Id="rId2" Type="http://schemas.openxmlformats.org/officeDocument/2006/relationships/slideLayout" Target="../slideLayouts/slideLayout13.xml"/><Relationship Id="rId1" Type="http://schemas.openxmlformats.org/officeDocument/2006/relationships/themeOverride" Target="../theme/themeOverride49.xml"/><Relationship Id="rId6" Type="http://schemas.openxmlformats.org/officeDocument/2006/relationships/slide" Target="slide55.xml"/><Relationship Id="rId5" Type="http://schemas.openxmlformats.org/officeDocument/2006/relationships/slide" Target="slide2.xml"/><Relationship Id="rId4" Type="http://schemas.openxmlformats.org/officeDocument/2006/relationships/audio" Target="../media/audio1.wav"/></Relationships>
</file>

<file path=ppt/slides/_rels/slide55.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41.xml"/><Relationship Id="rId2" Type="http://schemas.openxmlformats.org/officeDocument/2006/relationships/slideLayout" Target="../slideLayouts/slideLayout13.xml"/><Relationship Id="rId1" Type="http://schemas.openxmlformats.org/officeDocument/2006/relationships/themeOverride" Target="../theme/themeOverride50.xml"/><Relationship Id="rId6" Type="http://schemas.openxmlformats.org/officeDocument/2006/relationships/slide" Target="slide54.xml"/><Relationship Id="rId5" Type="http://schemas.openxmlformats.org/officeDocument/2006/relationships/slide" Target="slide3.xml"/><Relationship Id="rId4" Type="http://schemas.openxmlformats.org/officeDocument/2006/relationships/audio" Target="../media/audio1.wav"/></Relationships>
</file>

<file path=ppt/slides/_rels/slide56.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13.xml"/><Relationship Id="rId1" Type="http://schemas.openxmlformats.org/officeDocument/2006/relationships/themeOverride" Target="../theme/themeOverride51.xml"/><Relationship Id="rId6" Type="http://schemas.openxmlformats.org/officeDocument/2006/relationships/slide" Target="slide2.xml"/><Relationship Id="rId5" Type="http://schemas.openxmlformats.org/officeDocument/2006/relationships/slide" Target="slide41.xml"/><Relationship Id="rId4" Type="http://schemas.openxmlformats.org/officeDocument/2006/relationships/audio" Target="../media/audio1.wav"/></Relationships>
</file>

<file path=ppt/slides/_rels/slide57.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13.xml"/><Relationship Id="rId1" Type="http://schemas.openxmlformats.org/officeDocument/2006/relationships/themeOverride" Target="../theme/themeOverride52.xml"/><Relationship Id="rId6" Type="http://schemas.openxmlformats.org/officeDocument/2006/relationships/slide" Target="slide2.xml"/><Relationship Id="rId5" Type="http://schemas.openxmlformats.org/officeDocument/2006/relationships/slide" Target="slide41.xml"/><Relationship Id="rId4" Type="http://schemas.openxmlformats.org/officeDocument/2006/relationships/audio" Target="../media/audio1.wav"/></Relationships>
</file>

<file path=ppt/slides/_rels/slide58.xml.rels><?xml version="1.0" encoding="UTF-8" standalone="yes"?>
<Relationships xmlns="http://schemas.openxmlformats.org/package/2006/relationships"><Relationship Id="rId8" Type="http://schemas.openxmlformats.org/officeDocument/2006/relationships/slide" Target="slide66.xml"/><Relationship Id="rId13" Type="http://schemas.openxmlformats.org/officeDocument/2006/relationships/image" Target="../media/image1.wmf"/><Relationship Id="rId3" Type="http://schemas.openxmlformats.org/officeDocument/2006/relationships/notesSlide" Target="../notesSlides/notesSlide8.xml"/><Relationship Id="rId7" Type="http://schemas.openxmlformats.org/officeDocument/2006/relationships/slide" Target="slide1.xml"/><Relationship Id="rId12" Type="http://schemas.openxmlformats.org/officeDocument/2006/relationships/slide" Target="slide59.xml"/><Relationship Id="rId2" Type="http://schemas.openxmlformats.org/officeDocument/2006/relationships/slideLayout" Target="../slideLayouts/slideLayout12.xml"/><Relationship Id="rId1" Type="http://schemas.openxmlformats.org/officeDocument/2006/relationships/themeOverride" Target="../theme/themeOverride53.xml"/><Relationship Id="rId6" Type="http://schemas.openxmlformats.org/officeDocument/2006/relationships/slide" Target="slide2.xml"/><Relationship Id="rId11" Type="http://schemas.openxmlformats.org/officeDocument/2006/relationships/slide" Target="slide60.xml"/><Relationship Id="rId5" Type="http://schemas.openxmlformats.org/officeDocument/2006/relationships/audio" Target="../media/audio1.wav"/><Relationship Id="rId10" Type="http://schemas.openxmlformats.org/officeDocument/2006/relationships/slide" Target="slide65.xml"/><Relationship Id="rId4" Type="http://schemas.openxmlformats.org/officeDocument/2006/relationships/slide" Target="slide13.xml"/><Relationship Id="rId9" Type="http://schemas.openxmlformats.org/officeDocument/2006/relationships/slide" Target="slide61.xml"/></Relationships>
</file>

<file path=ppt/slides/_rels/slide5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13.xml"/><Relationship Id="rId1" Type="http://schemas.openxmlformats.org/officeDocument/2006/relationships/themeOverride" Target="../theme/themeOverride54.xml"/><Relationship Id="rId6" Type="http://schemas.openxmlformats.org/officeDocument/2006/relationships/slide" Target="slide2.xml"/><Relationship Id="rId5" Type="http://schemas.openxmlformats.org/officeDocument/2006/relationships/slide" Target="slide58.xml"/><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slide" Target="slide3.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slide" Target="slide4.xml"/><Relationship Id="rId5" Type="http://schemas.openxmlformats.org/officeDocument/2006/relationships/audio" Target="../media/audio1.wav"/><Relationship Id="rId4" Type="http://schemas.openxmlformats.org/officeDocument/2006/relationships/slide" Target="slide6.xml"/></Relationships>
</file>

<file path=ppt/slides/_rels/slide60.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13.xml"/><Relationship Id="rId1" Type="http://schemas.openxmlformats.org/officeDocument/2006/relationships/themeOverride" Target="../theme/themeOverride55.xml"/><Relationship Id="rId6" Type="http://schemas.openxmlformats.org/officeDocument/2006/relationships/slide" Target="slide2.xml"/><Relationship Id="rId5" Type="http://schemas.openxmlformats.org/officeDocument/2006/relationships/slide" Target="slide58.xml"/><Relationship Id="rId4" Type="http://schemas.openxmlformats.org/officeDocument/2006/relationships/audio" Target="../media/audio1.wav"/></Relationships>
</file>

<file path=ppt/slides/_rels/slide61.xml.rels><?xml version="1.0" encoding="UTF-8" standalone="yes"?>
<Relationships xmlns="http://schemas.openxmlformats.org/package/2006/relationships"><Relationship Id="rId8" Type="http://schemas.openxmlformats.org/officeDocument/2006/relationships/slide" Target="slide58.xml"/><Relationship Id="rId3" Type="http://schemas.openxmlformats.org/officeDocument/2006/relationships/slide" Target="slide13.xml"/><Relationship Id="rId7" Type="http://schemas.openxmlformats.org/officeDocument/2006/relationships/slide" Target="slide63.xml"/><Relationship Id="rId2" Type="http://schemas.openxmlformats.org/officeDocument/2006/relationships/slideLayout" Target="../slideLayouts/slideLayout13.xml"/><Relationship Id="rId1" Type="http://schemas.openxmlformats.org/officeDocument/2006/relationships/themeOverride" Target="../theme/themeOverride56.xml"/><Relationship Id="rId6" Type="http://schemas.openxmlformats.org/officeDocument/2006/relationships/slide" Target="slide64.xml"/><Relationship Id="rId5" Type="http://schemas.openxmlformats.org/officeDocument/2006/relationships/slide" Target="slide62.xml"/><Relationship Id="rId10" Type="http://schemas.openxmlformats.org/officeDocument/2006/relationships/image" Target="../media/image1.wmf"/><Relationship Id="rId4" Type="http://schemas.openxmlformats.org/officeDocument/2006/relationships/audio" Target="../media/audio1.wav"/><Relationship Id="rId9" Type="http://schemas.openxmlformats.org/officeDocument/2006/relationships/slide" Target="slide2.xml"/></Relationships>
</file>

<file path=ppt/slides/_rels/slide62.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58.xml"/><Relationship Id="rId2" Type="http://schemas.openxmlformats.org/officeDocument/2006/relationships/slideLayout" Target="../slideLayouts/slideLayout13.xml"/><Relationship Id="rId1" Type="http://schemas.openxmlformats.org/officeDocument/2006/relationships/themeOverride" Target="../theme/themeOverride57.xml"/><Relationship Id="rId6" Type="http://schemas.openxmlformats.org/officeDocument/2006/relationships/slide" Target="slide61.xml"/><Relationship Id="rId5" Type="http://schemas.openxmlformats.org/officeDocument/2006/relationships/image" Target="../media/image32.jpg"/><Relationship Id="rId4" Type="http://schemas.openxmlformats.org/officeDocument/2006/relationships/audio" Target="../media/audio1.wav"/></Relationships>
</file>

<file path=ppt/slides/_rels/slide63.xml.rels><?xml version="1.0" encoding="UTF-8" standalone="yes"?>
<Relationships xmlns="http://schemas.openxmlformats.org/package/2006/relationships"><Relationship Id="rId8" Type="http://schemas.openxmlformats.org/officeDocument/2006/relationships/slide" Target="slide58.xml"/><Relationship Id="rId3" Type="http://schemas.openxmlformats.org/officeDocument/2006/relationships/slide" Target="slide13.xml"/><Relationship Id="rId7" Type="http://schemas.openxmlformats.org/officeDocument/2006/relationships/slide" Target="slide61.xml"/><Relationship Id="rId2" Type="http://schemas.openxmlformats.org/officeDocument/2006/relationships/slideLayout" Target="../slideLayouts/slideLayout13.xml"/><Relationship Id="rId1" Type="http://schemas.openxmlformats.org/officeDocument/2006/relationships/themeOverride" Target="../theme/themeOverride58.xml"/><Relationship Id="rId6" Type="http://schemas.openxmlformats.org/officeDocument/2006/relationships/image" Target="../media/image34.jpg"/><Relationship Id="rId5" Type="http://schemas.openxmlformats.org/officeDocument/2006/relationships/image" Target="../media/image33.jpg"/><Relationship Id="rId4" Type="http://schemas.openxmlformats.org/officeDocument/2006/relationships/audio" Target="../media/audio1.wav"/></Relationships>
</file>

<file path=ppt/slides/_rels/slide64.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image" Target="../media/image35.jpg"/><Relationship Id="rId2" Type="http://schemas.openxmlformats.org/officeDocument/2006/relationships/slideLayout" Target="../slideLayouts/slideLayout13.xml"/><Relationship Id="rId1" Type="http://schemas.openxmlformats.org/officeDocument/2006/relationships/themeOverride" Target="../theme/themeOverride59.xml"/><Relationship Id="rId6" Type="http://schemas.openxmlformats.org/officeDocument/2006/relationships/slide" Target="slide58.xml"/><Relationship Id="rId5" Type="http://schemas.openxmlformats.org/officeDocument/2006/relationships/slide" Target="slide61.xml"/><Relationship Id="rId4" Type="http://schemas.openxmlformats.org/officeDocument/2006/relationships/audio" Target="../media/audio1.wav"/></Relationships>
</file>

<file path=ppt/slides/_rels/slide6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13.xml"/><Relationship Id="rId1" Type="http://schemas.openxmlformats.org/officeDocument/2006/relationships/themeOverride" Target="../theme/themeOverride60.xml"/><Relationship Id="rId6" Type="http://schemas.openxmlformats.org/officeDocument/2006/relationships/slide" Target="slide2.xml"/><Relationship Id="rId5" Type="http://schemas.openxmlformats.org/officeDocument/2006/relationships/slide" Target="slide58.xml"/><Relationship Id="rId4" Type="http://schemas.openxmlformats.org/officeDocument/2006/relationships/audio" Target="../media/audio1.wav"/></Relationships>
</file>

<file path=ppt/slides/_rels/slide66.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13.xml"/><Relationship Id="rId1" Type="http://schemas.openxmlformats.org/officeDocument/2006/relationships/themeOverride" Target="../theme/themeOverride61.xml"/><Relationship Id="rId6" Type="http://schemas.openxmlformats.org/officeDocument/2006/relationships/slide" Target="slide2.xml"/><Relationship Id="rId5" Type="http://schemas.openxmlformats.org/officeDocument/2006/relationships/slide" Target="slide58.xml"/><Relationship Id="rId4" Type="http://schemas.openxmlformats.org/officeDocument/2006/relationships/audio" Target="../media/audio1.wav"/></Relationships>
</file>

<file path=ppt/slides/_rels/slide67.xml.rels><?xml version="1.0" encoding="UTF-8" standalone="yes"?>
<Relationships xmlns="http://schemas.openxmlformats.org/package/2006/relationships"><Relationship Id="rId8" Type="http://schemas.openxmlformats.org/officeDocument/2006/relationships/slide" Target="slide78.xml"/><Relationship Id="rId3" Type="http://schemas.openxmlformats.org/officeDocument/2006/relationships/audio" Target="../media/audio1.wav"/><Relationship Id="rId7" Type="http://schemas.openxmlformats.org/officeDocument/2006/relationships/slide" Target="slide1.xml"/><Relationship Id="rId2" Type="http://schemas.openxmlformats.org/officeDocument/2006/relationships/slide" Target="slide13.xml"/><Relationship Id="rId1" Type="http://schemas.openxmlformats.org/officeDocument/2006/relationships/slideLayout" Target="../slideLayouts/slideLayout13.xml"/><Relationship Id="rId6" Type="http://schemas.openxmlformats.org/officeDocument/2006/relationships/slide" Target="slide2.xml"/><Relationship Id="rId5" Type="http://schemas.openxmlformats.org/officeDocument/2006/relationships/image" Target="../media/image1.wmf"/><Relationship Id="rId4" Type="http://schemas.openxmlformats.org/officeDocument/2006/relationships/slide" Target="slide69.xml"/><Relationship Id="rId9" Type="http://schemas.openxmlformats.org/officeDocument/2006/relationships/slide" Target="slide68.xml"/></Relationships>
</file>

<file path=ppt/slides/_rels/slide68.xml.rels><?xml version="1.0" encoding="UTF-8" standalone="yes"?>
<Relationships xmlns="http://schemas.openxmlformats.org/package/2006/relationships"><Relationship Id="rId8" Type="http://schemas.openxmlformats.org/officeDocument/2006/relationships/slide" Target="slide70.xml"/><Relationship Id="rId3" Type="http://schemas.openxmlformats.org/officeDocument/2006/relationships/slide" Target="slide13.xml"/><Relationship Id="rId7" Type="http://schemas.openxmlformats.org/officeDocument/2006/relationships/slide" Target="slide71.xml"/><Relationship Id="rId2" Type="http://schemas.openxmlformats.org/officeDocument/2006/relationships/slideLayout" Target="../slideLayouts/slideLayout13.xml"/><Relationship Id="rId1" Type="http://schemas.openxmlformats.org/officeDocument/2006/relationships/themeOverride" Target="../theme/themeOverride62.xml"/><Relationship Id="rId6" Type="http://schemas.openxmlformats.org/officeDocument/2006/relationships/image" Target="../media/image1.wmf"/><Relationship Id="rId11" Type="http://schemas.openxmlformats.org/officeDocument/2006/relationships/slide" Target="slide2.xml"/><Relationship Id="rId5" Type="http://schemas.openxmlformats.org/officeDocument/2006/relationships/slide" Target="slide72.xml"/><Relationship Id="rId10" Type="http://schemas.openxmlformats.org/officeDocument/2006/relationships/slide" Target="slide67.xml"/><Relationship Id="rId4" Type="http://schemas.openxmlformats.org/officeDocument/2006/relationships/audio" Target="../media/audio1.wav"/><Relationship Id="rId9" Type="http://schemas.openxmlformats.org/officeDocument/2006/relationships/slide" Target="slide69.xml"/></Relationships>
</file>

<file path=ppt/slides/_rels/slide6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13.xml"/><Relationship Id="rId1" Type="http://schemas.openxmlformats.org/officeDocument/2006/relationships/themeOverride" Target="../theme/themeOverride63.xml"/><Relationship Id="rId6" Type="http://schemas.openxmlformats.org/officeDocument/2006/relationships/slide" Target="slide67.xml"/><Relationship Id="rId5" Type="http://schemas.openxmlformats.org/officeDocument/2006/relationships/slide" Target="slide68.xml"/><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notesSlide" Target="../notesSlides/notesSlide7.xml"/><Relationship Id="rId7" Type="http://schemas.openxmlformats.org/officeDocument/2006/relationships/slide" Target="slide3.xml"/><Relationship Id="rId12" Type="http://schemas.openxmlformats.org/officeDocument/2006/relationships/slide" Target="slide8.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slide" Target="slide4.xml"/><Relationship Id="rId11" Type="http://schemas.openxmlformats.org/officeDocument/2006/relationships/image" Target="../media/image1.wmf"/><Relationship Id="rId5" Type="http://schemas.openxmlformats.org/officeDocument/2006/relationships/audio" Target="../media/audio1.wav"/><Relationship Id="rId10" Type="http://schemas.openxmlformats.org/officeDocument/2006/relationships/slide" Target="slide10.xml"/><Relationship Id="rId4" Type="http://schemas.openxmlformats.org/officeDocument/2006/relationships/slide" Target="slide7.xml"/><Relationship Id="rId9" Type="http://schemas.openxmlformats.org/officeDocument/2006/relationships/slide" Target="slide9.xml"/></Relationships>
</file>

<file path=ppt/slides/_rels/slide70.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13.xml"/><Relationship Id="rId1" Type="http://schemas.openxmlformats.org/officeDocument/2006/relationships/themeOverride" Target="../theme/themeOverride64.xml"/><Relationship Id="rId6" Type="http://schemas.openxmlformats.org/officeDocument/2006/relationships/slide" Target="slide67.xml"/><Relationship Id="rId5" Type="http://schemas.openxmlformats.org/officeDocument/2006/relationships/slide" Target="slide68.xml"/><Relationship Id="rId4" Type="http://schemas.openxmlformats.org/officeDocument/2006/relationships/audio" Target="../media/audio1.wav"/></Relationships>
</file>

<file path=ppt/slides/_rels/slide7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13.xml"/><Relationship Id="rId1" Type="http://schemas.openxmlformats.org/officeDocument/2006/relationships/themeOverride" Target="../theme/themeOverride65.xml"/><Relationship Id="rId6" Type="http://schemas.openxmlformats.org/officeDocument/2006/relationships/slide" Target="slide67.xml"/><Relationship Id="rId5" Type="http://schemas.openxmlformats.org/officeDocument/2006/relationships/slide" Target="slide68.xml"/><Relationship Id="rId4" Type="http://schemas.openxmlformats.org/officeDocument/2006/relationships/audio" Target="../media/audio1.wav"/></Relationships>
</file>

<file path=ppt/slides/_rels/slide72.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73.xml"/><Relationship Id="rId2" Type="http://schemas.openxmlformats.org/officeDocument/2006/relationships/slideLayout" Target="../slideLayouts/slideLayout13.xml"/><Relationship Id="rId1" Type="http://schemas.openxmlformats.org/officeDocument/2006/relationships/themeOverride" Target="../theme/themeOverride66.xml"/><Relationship Id="rId6" Type="http://schemas.openxmlformats.org/officeDocument/2006/relationships/slide" Target="slide67.xml"/><Relationship Id="rId5" Type="http://schemas.openxmlformats.org/officeDocument/2006/relationships/slide" Target="slide68.xml"/><Relationship Id="rId4" Type="http://schemas.openxmlformats.org/officeDocument/2006/relationships/audio" Target="../media/audio1.wav"/></Relationships>
</file>

<file path=ppt/slides/_rels/slide73.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67.xml"/><Relationship Id="rId2" Type="http://schemas.openxmlformats.org/officeDocument/2006/relationships/slideLayout" Target="../slideLayouts/slideLayout13.xml"/><Relationship Id="rId1" Type="http://schemas.openxmlformats.org/officeDocument/2006/relationships/themeOverride" Target="../theme/themeOverride67.xml"/><Relationship Id="rId6" Type="http://schemas.openxmlformats.org/officeDocument/2006/relationships/slide" Target="slide73.xml"/><Relationship Id="rId5" Type="http://schemas.openxmlformats.org/officeDocument/2006/relationships/slide" Target="slide72.xml"/><Relationship Id="rId4" Type="http://schemas.openxmlformats.org/officeDocument/2006/relationships/audio" Target="../media/audio1.wav"/></Relationships>
</file>

<file path=ppt/slides/_rels/slide74.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slide" Target="slide13.xml"/><Relationship Id="rId7" Type="http://schemas.openxmlformats.org/officeDocument/2006/relationships/slide" Target="slide75.xml"/><Relationship Id="rId2" Type="http://schemas.openxmlformats.org/officeDocument/2006/relationships/slideLayout" Target="../slideLayouts/slideLayout13.xml"/><Relationship Id="rId1" Type="http://schemas.openxmlformats.org/officeDocument/2006/relationships/themeOverride" Target="../theme/themeOverride68.xml"/><Relationship Id="rId6" Type="http://schemas.openxmlformats.org/officeDocument/2006/relationships/slide" Target="slide77.xml"/><Relationship Id="rId5" Type="http://schemas.openxmlformats.org/officeDocument/2006/relationships/slide" Target="slide76.xml"/><Relationship Id="rId10" Type="http://schemas.openxmlformats.org/officeDocument/2006/relationships/slide" Target="slide2.xml"/><Relationship Id="rId4" Type="http://schemas.openxmlformats.org/officeDocument/2006/relationships/audio" Target="../media/audio1.wav"/><Relationship Id="rId9" Type="http://schemas.openxmlformats.org/officeDocument/2006/relationships/slide" Target="slide67.xml"/></Relationships>
</file>

<file path=ppt/slides/_rels/slide75.xml.rels><?xml version="1.0" encoding="UTF-8" standalone="yes"?>
<Relationships xmlns="http://schemas.openxmlformats.org/package/2006/relationships"><Relationship Id="rId8" Type="http://schemas.openxmlformats.org/officeDocument/2006/relationships/slide" Target="slide67.xml"/><Relationship Id="rId3" Type="http://schemas.openxmlformats.org/officeDocument/2006/relationships/slide" Target="slide13.xml"/><Relationship Id="rId7" Type="http://schemas.openxmlformats.org/officeDocument/2006/relationships/slide" Target="slide74.xml"/><Relationship Id="rId2" Type="http://schemas.openxmlformats.org/officeDocument/2006/relationships/slideLayout" Target="../slideLayouts/slideLayout13.xml"/><Relationship Id="rId1" Type="http://schemas.openxmlformats.org/officeDocument/2006/relationships/themeOverride" Target="../theme/themeOverride69.xml"/><Relationship Id="rId6" Type="http://schemas.openxmlformats.org/officeDocument/2006/relationships/image" Target="../media/image37.jpg"/><Relationship Id="rId5" Type="http://schemas.openxmlformats.org/officeDocument/2006/relationships/image" Target="../media/image36.jpg"/><Relationship Id="rId4" Type="http://schemas.openxmlformats.org/officeDocument/2006/relationships/audio" Target="../media/audio1.wav"/></Relationships>
</file>

<file path=ppt/slides/_rels/slide76.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67.xml"/><Relationship Id="rId2" Type="http://schemas.openxmlformats.org/officeDocument/2006/relationships/slideLayout" Target="../slideLayouts/slideLayout13.xml"/><Relationship Id="rId1" Type="http://schemas.openxmlformats.org/officeDocument/2006/relationships/themeOverride" Target="../theme/themeOverride70.xml"/><Relationship Id="rId6" Type="http://schemas.openxmlformats.org/officeDocument/2006/relationships/slide" Target="slide74.xml"/><Relationship Id="rId5" Type="http://schemas.openxmlformats.org/officeDocument/2006/relationships/image" Target="../media/image38.jpg"/><Relationship Id="rId4" Type="http://schemas.openxmlformats.org/officeDocument/2006/relationships/audio" Target="../media/audio1.wav"/></Relationships>
</file>

<file path=ppt/slides/_rels/slide77.xml.rels><?xml version="1.0" encoding="UTF-8" standalone="yes"?>
<Relationships xmlns="http://schemas.openxmlformats.org/package/2006/relationships"><Relationship Id="rId8" Type="http://schemas.openxmlformats.org/officeDocument/2006/relationships/slide" Target="slide67.xml"/><Relationship Id="rId3" Type="http://schemas.openxmlformats.org/officeDocument/2006/relationships/slide" Target="slide13.xml"/><Relationship Id="rId7" Type="http://schemas.openxmlformats.org/officeDocument/2006/relationships/slide" Target="slide74.xml"/><Relationship Id="rId2" Type="http://schemas.openxmlformats.org/officeDocument/2006/relationships/slideLayout" Target="../slideLayouts/slideLayout13.xml"/><Relationship Id="rId1" Type="http://schemas.openxmlformats.org/officeDocument/2006/relationships/themeOverride" Target="../theme/themeOverride71.xml"/><Relationship Id="rId6" Type="http://schemas.openxmlformats.org/officeDocument/2006/relationships/image" Target="../media/image40.jpg"/><Relationship Id="rId5" Type="http://schemas.openxmlformats.org/officeDocument/2006/relationships/image" Target="../media/image39.jpg"/><Relationship Id="rId4" Type="http://schemas.openxmlformats.org/officeDocument/2006/relationships/audio" Target="../media/audio1.wav"/></Relationships>
</file>

<file path=ppt/slides/_rels/slide78.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13.xml"/><Relationship Id="rId1" Type="http://schemas.openxmlformats.org/officeDocument/2006/relationships/themeOverride" Target="../theme/themeOverride72.xml"/><Relationship Id="rId6" Type="http://schemas.openxmlformats.org/officeDocument/2006/relationships/slide" Target="slide2.xml"/><Relationship Id="rId5" Type="http://schemas.openxmlformats.org/officeDocument/2006/relationships/slide" Target="slide67.xml"/><Relationship Id="rId4" Type="http://schemas.openxmlformats.org/officeDocument/2006/relationships/audio" Target="../media/audio1.wav"/></Relationships>
</file>

<file path=ppt/slides/_rels/slide79.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13.xml"/><Relationship Id="rId7" Type="http://schemas.openxmlformats.org/officeDocument/2006/relationships/image" Target="../media/image1.wmf"/><Relationship Id="rId2" Type="http://schemas.openxmlformats.org/officeDocument/2006/relationships/slideLayout" Target="../slideLayouts/slideLayout13.xml"/><Relationship Id="rId1" Type="http://schemas.openxmlformats.org/officeDocument/2006/relationships/themeOverride" Target="../theme/themeOverride73.xml"/><Relationship Id="rId6" Type="http://schemas.openxmlformats.org/officeDocument/2006/relationships/slide" Target="slide2.xml"/><Relationship Id="rId11" Type="http://schemas.openxmlformats.org/officeDocument/2006/relationships/slide" Target="slide80.xml"/><Relationship Id="rId5" Type="http://schemas.openxmlformats.org/officeDocument/2006/relationships/slide" Target="slide81.xml"/><Relationship Id="rId10" Type="http://schemas.openxmlformats.org/officeDocument/2006/relationships/slide" Target="slide83.xml"/><Relationship Id="rId4" Type="http://schemas.openxmlformats.org/officeDocument/2006/relationships/audio" Target="../media/audio1.wav"/><Relationship Id="rId9" Type="http://schemas.openxmlformats.org/officeDocument/2006/relationships/slide" Target="slide85.xml"/></Relationships>
</file>

<file path=ppt/slides/_rels/slide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slide" Target="slide3.xml"/><Relationship Id="rId5" Type="http://schemas.openxmlformats.org/officeDocument/2006/relationships/slide" Target="slide7.xml"/><Relationship Id="rId4" Type="http://schemas.openxmlformats.org/officeDocument/2006/relationships/audio" Target="../media/audio1.wav"/></Relationships>
</file>

<file path=ppt/slides/_rels/slide80.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2.xml"/><Relationship Id="rId2" Type="http://schemas.openxmlformats.org/officeDocument/2006/relationships/slideLayout" Target="../slideLayouts/slideLayout13.xml"/><Relationship Id="rId1" Type="http://schemas.openxmlformats.org/officeDocument/2006/relationships/themeOverride" Target="../theme/themeOverride74.xml"/><Relationship Id="rId6" Type="http://schemas.openxmlformats.org/officeDocument/2006/relationships/slide" Target="slide79.xml"/><Relationship Id="rId5" Type="http://schemas.openxmlformats.org/officeDocument/2006/relationships/image" Target="../media/image41.jpg"/><Relationship Id="rId4" Type="http://schemas.openxmlformats.org/officeDocument/2006/relationships/audio" Target="../media/audio1.wav"/></Relationships>
</file>

<file path=ppt/slides/_rels/slide8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13.xml"/><Relationship Id="rId1" Type="http://schemas.openxmlformats.org/officeDocument/2006/relationships/themeOverride" Target="../theme/themeOverride75.xml"/><Relationship Id="rId6" Type="http://schemas.openxmlformats.org/officeDocument/2006/relationships/slide" Target="slide2.xml"/><Relationship Id="rId5" Type="http://schemas.openxmlformats.org/officeDocument/2006/relationships/slide" Target="slide79.xml"/><Relationship Id="rId4" Type="http://schemas.openxmlformats.org/officeDocument/2006/relationships/audio" Target="../media/audio1.wav"/></Relationships>
</file>

<file path=ppt/slides/_rels/slide8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13.xml"/><Relationship Id="rId1" Type="http://schemas.openxmlformats.org/officeDocument/2006/relationships/themeOverride" Target="../theme/themeOverride76.xml"/><Relationship Id="rId6" Type="http://schemas.openxmlformats.org/officeDocument/2006/relationships/slide" Target="slide79.xml"/><Relationship Id="rId5" Type="http://schemas.openxmlformats.org/officeDocument/2006/relationships/slide" Target="slide81.xml"/><Relationship Id="rId4" Type="http://schemas.openxmlformats.org/officeDocument/2006/relationships/audio" Target="../media/audio1.wav"/></Relationships>
</file>

<file path=ppt/slides/_rels/slide83.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84.xml"/><Relationship Id="rId2" Type="http://schemas.openxmlformats.org/officeDocument/2006/relationships/slideLayout" Target="../slideLayouts/slideLayout13.xml"/><Relationship Id="rId1" Type="http://schemas.openxmlformats.org/officeDocument/2006/relationships/themeOverride" Target="../theme/themeOverride77.xml"/><Relationship Id="rId6" Type="http://schemas.openxmlformats.org/officeDocument/2006/relationships/slide" Target="slide2.xml"/><Relationship Id="rId5" Type="http://schemas.openxmlformats.org/officeDocument/2006/relationships/slide" Target="slide79.xml"/><Relationship Id="rId4" Type="http://schemas.openxmlformats.org/officeDocument/2006/relationships/audio" Target="../media/audio1.wav"/></Relationships>
</file>

<file path=ppt/slides/_rels/slide8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13.xml"/><Relationship Id="rId1" Type="http://schemas.openxmlformats.org/officeDocument/2006/relationships/themeOverride" Target="../theme/themeOverride78.xml"/><Relationship Id="rId6" Type="http://schemas.openxmlformats.org/officeDocument/2006/relationships/slide" Target="slide79.xml"/><Relationship Id="rId5" Type="http://schemas.openxmlformats.org/officeDocument/2006/relationships/slide" Target="slide83.xml"/><Relationship Id="rId4" Type="http://schemas.openxmlformats.org/officeDocument/2006/relationships/audio" Target="../media/audio1.wav"/></Relationships>
</file>

<file path=ppt/slides/_rels/slide8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13.xml"/><Relationship Id="rId1" Type="http://schemas.openxmlformats.org/officeDocument/2006/relationships/themeOverride" Target="../theme/themeOverride79.xml"/><Relationship Id="rId6" Type="http://schemas.openxmlformats.org/officeDocument/2006/relationships/slide" Target="slide2.xml"/><Relationship Id="rId5" Type="http://schemas.openxmlformats.org/officeDocument/2006/relationships/slide" Target="slide79.xml"/><Relationship Id="rId4" Type="http://schemas.openxmlformats.org/officeDocument/2006/relationships/audio" Target="../media/audio1.wav"/></Relationships>
</file>

<file path=ppt/slides/_rels/slide86.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1.xml"/><Relationship Id="rId2" Type="http://schemas.openxmlformats.org/officeDocument/2006/relationships/slideLayout" Target="../slideLayouts/slideLayout13.xml"/><Relationship Id="rId1" Type="http://schemas.openxmlformats.org/officeDocument/2006/relationships/themeOverride" Target="../theme/themeOverride80.xml"/><Relationship Id="rId6" Type="http://schemas.openxmlformats.org/officeDocument/2006/relationships/slide" Target="slide2.xml"/><Relationship Id="rId5" Type="http://schemas.openxmlformats.org/officeDocument/2006/relationships/image" Target="../media/image1.wmf"/><Relationship Id="rId4" Type="http://schemas.openxmlformats.org/officeDocument/2006/relationships/audio" Target="../media/audio1.wav"/></Relationships>
</file>

<file path=ppt/slides/_rels/slide87.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13.xml"/><Relationship Id="rId1" Type="http://schemas.openxmlformats.org/officeDocument/2006/relationships/themeOverride" Target="../theme/themeOverride81.xml"/><Relationship Id="rId6" Type="http://schemas.openxmlformats.org/officeDocument/2006/relationships/slide" Target="slide2.xml"/><Relationship Id="rId5" Type="http://schemas.openxmlformats.org/officeDocument/2006/relationships/slide" Target="slide86.xml"/><Relationship Id="rId4" Type="http://schemas.openxmlformats.org/officeDocument/2006/relationships/audio" Target="../media/audio1.wav"/></Relationships>
</file>

<file path=ppt/slides/_rels/slide88.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2.xml"/><Relationship Id="rId2" Type="http://schemas.openxmlformats.org/officeDocument/2006/relationships/slideLayout" Target="../slideLayouts/slideLayout13.xml"/><Relationship Id="rId1" Type="http://schemas.openxmlformats.org/officeDocument/2006/relationships/themeOverride" Target="../theme/themeOverride82.xml"/><Relationship Id="rId6" Type="http://schemas.openxmlformats.org/officeDocument/2006/relationships/slide" Target="slide86.xml"/><Relationship Id="rId5" Type="http://schemas.openxmlformats.org/officeDocument/2006/relationships/image" Target="../media/image1.wmf"/><Relationship Id="rId4" Type="http://schemas.openxmlformats.org/officeDocument/2006/relationships/audio" Target="../media/audio1.wav"/></Relationships>
</file>

<file path=ppt/slides/_rels/slide8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13.xml"/><Relationship Id="rId1" Type="http://schemas.openxmlformats.org/officeDocument/2006/relationships/themeOverride" Target="../theme/themeOverride83.xml"/><Relationship Id="rId6" Type="http://schemas.openxmlformats.org/officeDocument/2006/relationships/slide" Target="slide86.xml"/><Relationship Id="rId5" Type="http://schemas.openxmlformats.org/officeDocument/2006/relationships/slide" Target="slide88.xml"/><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slide" Target="slide3.xml"/><Relationship Id="rId5" Type="http://schemas.openxmlformats.org/officeDocument/2006/relationships/slide" Target="slide7.xml"/><Relationship Id="rId4" Type="http://schemas.openxmlformats.org/officeDocument/2006/relationships/audio" Target="../media/audio1.wav"/></Relationships>
</file>

<file path=ppt/slides/_rels/slide90.xml.rels><?xml version="1.0" encoding="UTF-8" standalone="yes"?>
<Relationships xmlns="http://schemas.openxmlformats.org/package/2006/relationships"><Relationship Id="rId3" Type="http://schemas.openxmlformats.org/officeDocument/2006/relationships/slide" Target="slide13.xml"/><Relationship Id="rId7" Type="http://schemas.openxmlformats.org/officeDocument/2006/relationships/slide" Target="slide86.xml"/><Relationship Id="rId2" Type="http://schemas.openxmlformats.org/officeDocument/2006/relationships/slideLayout" Target="../slideLayouts/slideLayout13.xml"/><Relationship Id="rId1" Type="http://schemas.openxmlformats.org/officeDocument/2006/relationships/themeOverride" Target="../theme/themeOverride84.xml"/><Relationship Id="rId6" Type="http://schemas.openxmlformats.org/officeDocument/2006/relationships/slide" Target="slide88.xml"/><Relationship Id="rId5" Type="http://schemas.openxmlformats.org/officeDocument/2006/relationships/image" Target="../media/image42.png"/><Relationship Id="rId4" Type="http://schemas.openxmlformats.org/officeDocument/2006/relationships/audio" Target="../media/audio1.wav"/></Relationships>
</file>

<file path=ppt/slides/_rels/slide9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13.xml"/><Relationship Id="rId1" Type="http://schemas.openxmlformats.org/officeDocument/2006/relationships/themeOverride" Target="../theme/themeOverride85.xml"/><Relationship Id="rId6" Type="http://schemas.openxmlformats.org/officeDocument/2006/relationships/slide" Target="slide86.xml"/><Relationship Id="rId5" Type="http://schemas.openxmlformats.org/officeDocument/2006/relationships/slide" Target="slide88.xml"/><Relationship Id="rId4" Type="http://schemas.openxmlformats.org/officeDocument/2006/relationships/audio" Target="../media/audio1.wav"/></Relationships>
</file>

<file path=ppt/slides/_rels/slide9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13.xml"/><Relationship Id="rId1" Type="http://schemas.openxmlformats.org/officeDocument/2006/relationships/themeOverride" Target="../theme/themeOverride86.xml"/><Relationship Id="rId6" Type="http://schemas.openxmlformats.org/officeDocument/2006/relationships/slide" Target="slide86.xml"/><Relationship Id="rId5" Type="http://schemas.openxmlformats.org/officeDocument/2006/relationships/slide" Target="slide88.xml"/><Relationship Id="rId4" Type="http://schemas.openxmlformats.org/officeDocument/2006/relationships/audio" Target="../media/audio1.wav"/></Relationships>
</file>

<file path=ppt/slides/_rels/slide9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13.xml"/><Relationship Id="rId1" Type="http://schemas.openxmlformats.org/officeDocument/2006/relationships/themeOverride" Target="../theme/themeOverride87.xml"/><Relationship Id="rId6" Type="http://schemas.openxmlformats.org/officeDocument/2006/relationships/slide" Target="slide2.xml"/><Relationship Id="rId5" Type="http://schemas.openxmlformats.org/officeDocument/2006/relationships/slide" Target="slide86.xml"/><Relationship Id="rId4" Type="http://schemas.openxmlformats.org/officeDocument/2006/relationships/audio" Target="../media/audio1.wav"/></Relationships>
</file>

<file path=ppt/slides/_rels/slide9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13.xml"/><Relationship Id="rId1" Type="http://schemas.openxmlformats.org/officeDocument/2006/relationships/themeOverride" Target="../theme/themeOverride88.xml"/><Relationship Id="rId6" Type="http://schemas.openxmlformats.org/officeDocument/2006/relationships/slide" Target="slide2.xml"/><Relationship Id="rId5" Type="http://schemas.openxmlformats.org/officeDocument/2006/relationships/slide" Target="slide86.xml"/><Relationship Id="rId4" Type="http://schemas.openxmlformats.org/officeDocument/2006/relationships/audio" Target="../media/audio1.wav"/></Relationships>
</file>

<file path=ppt/slides/_rels/slide9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Layout" Target="../slideLayouts/slideLayout13.xml"/><Relationship Id="rId1" Type="http://schemas.openxmlformats.org/officeDocument/2006/relationships/themeOverride" Target="../theme/themeOverride89.xml"/><Relationship Id="rId6" Type="http://schemas.openxmlformats.org/officeDocument/2006/relationships/slide" Target="slide2.xml"/><Relationship Id="rId5" Type="http://schemas.openxmlformats.org/officeDocument/2006/relationships/slide" Target="slide86.xml"/><Relationship Id="rId4" Type="http://schemas.openxmlformats.org/officeDocument/2006/relationships/audio" Target="../media/audio1.wav"/></Relationships>
</file>

<file path=ppt/slides/_rels/slide96.xml.rels><?xml version="1.0" encoding="UTF-8" standalone="yes"?>
<Relationships xmlns="http://schemas.openxmlformats.org/package/2006/relationships"><Relationship Id="rId8" Type="http://schemas.openxmlformats.org/officeDocument/2006/relationships/slide" Target="slide98.xml"/><Relationship Id="rId3" Type="http://schemas.openxmlformats.org/officeDocument/2006/relationships/audio" Target="../media/audio1.wav"/><Relationship Id="rId7" Type="http://schemas.openxmlformats.org/officeDocument/2006/relationships/slide" Target="slide104.xml"/><Relationship Id="rId2" Type="http://schemas.openxmlformats.org/officeDocument/2006/relationships/slide" Target="slide1.xml"/><Relationship Id="rId1" Type="http://schemas.openxmlformats.org/officeDocument/2006/relationships/slideLayout" Target="../slideLayouts/slideLayout13.xml"/><Relationship Id="rId6" Type="http://schemas.openxmlformats.org/officeDocument/2006/relationships/slide" Target="slide103.xml"/><Relationship Id="rId11" Type="http://schemas.openxmlformats.org/officeDocument/2006/relationships/slide" Target="slide2.xml"/><Relationship Id="rId5" Type="http://schemas.openxmlformats.org/officeDocument/2006/relationships/image" Target="../media/image1.wmf"/><Relationship Id="rId10" Type="http://schemas.openxmlformats.org/officeDocument/2006/relationships/slide" Target="slide97.xml"/><Relationship Id="rId4" Type="http://schemas.openxmlformats.org/officeDocument/2006/relationships/slide" Target="slide102.xml"/><Relationship Id="rId9" Type="http://schemas.openxmlformats.org/officeDocument/2006/relationships/slide" Target="slide101.xml"/></Relationships>
</file>

<file path=ppt/slides/_rels/slide9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1.xml"/><Relationship Id="rId1" Type="http://schemas.openxmlformats.org/officeDocument/2006/relationships/slideLayout" Target="../slideLayouts/slideLayout13.xml"/><Relationship Id="rId6" Type="http://schemas.openxmlformats.org/officeDocument/2006/relationships/slide" Target="slide2.xml"/><Relationship Id="rId5" Type="http://schemas.openxmlformats.org/officeDocument/2006/relationships/slide" Target="slide96.xml"/><Relationship Id="rId4" Type="http://schemas.openxmlformats.org/officeDocument/2006/relationships/image" Target="../media/image43.jpg"/></Relationships>
</file>

<file path=ppt/slides/_rels/slide98.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audio" Target="../media/audio1.wav"/><Relationship Id="rId7" Type="http://schemas.openxmlformats.org/officeDocument/2006/relationships/slide" Target="slide96.xml"/><Relationship Id="rId2" Type="http://schemas.openxmlformats.org/officeDocument/2006/relationships/slide" Target="slide1.xml"/><Relationship Id="rId1" Type="http://schemas.openxmlformats.org/officeDocument/2006/relationships/slideLayout" Target="../slideLayouts/slideLayout13.xml"/><Relationship Id="rId6" Type="http://schemas.openxmlformats.org/officeDocument/2006/relationships/slide" Target="slide100.xml"/><Relationship Id="rId5" Type="http://schemas.openxmlformats.org/officeDocument/2006/relationships/image" Target="../media/image1.wmf"/><Relationship Id="rId4" Type="http://schemas.openxmlformats.org/officeDocument/2006/relationships/slide" Target="slide99.xml"/></Relationships>
</file>

<file path=ppt/slides/_rels/slide9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1.xml"/><Relationship Id="rId1" Type="http://schemas.openxmlformats.org/officeDocument/2006/relationships/slideLayout" Target="../slideLayouts/slideLayout13.xml"/><Relationship Id="rId5" Type="http://schemas.openxmlformats.org/officeDocument/2006/relationships/slide" Target="slide96.xml"/><Relationship Id="rId4" Type="http://schemas.openxmlformats.org/officeDocument/2006/relationships/slide" Target="slide9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زر إجراء: مخصص 17">
            <a:hlinkClick r:id="rId3" action="ppaction://hlinksldjump" highlightClick="1">
              <a:snd r:embed="rId4" name="click.wav"/>
            </a:hlinkClick>
          </p:cNvPr>
          <p:cNvSpPr/>
          <p:nvPr/>
        </p:nvSpPr>
        <p:spPr>
          <a:xfrm>
            <a:off x="1266" y="12169"/>
            <a:ext cx="9142734" cy="6768752"/>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ctrTitle"/>
          </p:nvPr>
        </p:nvSpPr>
        <p:spPr>
          <a:xfrm>
            <a:off x="3131840" y="332656"/>
            <a:ext cx="5014752" cy="800219"/>
          </a:xfrm>
          <a:effectLst>
            <a:outerShdw sx="1000" sy="1000" algn="ctr" rotWithShape="0">
              <a:srgbClr val="000000"/>
            </a:outerShdw>
          </a:effectLst>
        </p:spPr>
        <p:txBody>
          <a:bodyPr wrap="square" anchor="ctr" anchorCtr="0">
            <a:spAutoFit/>
            <a:scene3d>
              <a:camera prst="orthographicFront">
                <a:rot lat="20102412" lon="20942570" rev="319683"/>
              </a:camera>
              <a:lightRig rig="contrasting" dir="t"/>
            </a:scene3d>
            <a:sp3d extrusionH="57150" prstMaterial="dkEdge">
              <a:bevelT w="82550" h="38100" prst="coolSlant"/>
              <a:bevelB w="69850" h="69850" prst="divot"/>
              <a:extrusionClr>
                <a:schemeClr val="accent1">
                  <a:lumMod val="40000"/>
                  <a:lumOff val="60000"/>
                </a:schemeClr>
              </a:extrusionClr>
            </a:sp3d>
          </a:bodyPr>
          <a:lstStyle/>
          <a:p>
            <a:r>
              <a:rPr lang="ar-JO" dirty="0" smtClean="0">
                <a:ln w="0" cap="flat" cmpd="sng">
                  <a:gradFill>
                    <a:gsLst>
                      <a:gs pos="0">
                        <a:srgbClr val="FFF200"/>
                      </a:gs>
                      <a:gs pos="45000">
                        <a:srgbClr val="FF7A00"/>
                      </a:gs>
                      <a:gs pos="70000">
                        <a:srgbClr val="FF0300"/>
                      </a:gs>
                      <a:gs pos="100000">
                        <a:srgbClr val="4D0808"/>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الصفحة الرئيسة</a:t>
            </a:r>
            <a:endParaRPr lang="ar-JO" dirty="0">
              <a:ln w="0" cap="flat" cmpd="sng">
                <a:gradFill>
                  <a:gsLst>
                    <a:gs pos="0">
                      <a:srgbClr val="FFF200"/>
                    </a:gs>
                    <a:gs pos="45000">
                      <a:srgbClr val="FF7A00"/>
                    </a:gs>
                    <a:gs pos="70000">
                      <a:srgbClr val="FF0300"/>
                    </a:gs>
                    <a:gs pos="100000">
                      <a:srgbClr val="4D0808"/>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3" name="مربع نص 2"/>
          <p:cNvSpPr txBox="1"/>
          <p:nvPr/>
        </p:nvSpPr>
        <p:spPr>
          <a:xfrm>
            <a:off x="508228" y="1763978"/>
            <a:ext cx="7165304" cy="954107"/>
          </a:xfrm>
          <a:prstGeom prst="rect">
            <a:avLst/>
          </a:prstGeom>
          <a:noFill/>
        </p:spPr>
        <p:txBody>
          <a:bodyPr wrap="square" rtlCol="1">
            <a:spAutoFit/>
          </a:bodyPr>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r>
              <a:rPr lang="ar-JO" sz="2800" b="1" dirty="0" smtClean="0">
                <a:solidFill>
                  <a:schemeClr val="bg1"/>
                </a:solidFill>
                <a:latin typeface="Arabic Typesetting" pitchFamily="66" charset="-78"/>
                <a:cs typeface="Arabic Typesetting" pitchFamily="66" charset="-78"/>
              </a:rPr>
              <a:t>السلام  عليكم ورحة الله بركاته, سنقدم اليوم </a:t>
            </a:r>
            <a:r>
              <a:rPr lang="ar-JO" sz="2800" b="1" dirty="0" smtClean="0">
                <a:solidFill>
                  <a:srgbClr val="FFFF00"/>
                </a:solidFill>
                <a:latin typeface="Arabic Typesetting" pitchFamily="66" charset="-78"/>
                <a:cs typeface="Arabic Typesetting" pitchFamily="66" charset="-78"/>
              </a:rPr>
              <a:t>بإذن الله تــعــــــالــــى </a:t>
            </a:r>
            <a:r>
              <a:rPr lang="ar-JO" sz="2800" b="1" dirty="0" smtClean="0">
                <a:solidFill>
                  <a:srgbClr val="FF0000"/>
                </a:solidFill>
                <a:latin typeface="Arabic Typesetting" pitchFamily="66" charset="-78"/>
                <a:cs typeface="Arabic Typesetting" pitchFamily="66" charset="-78"/>
              </a:rPr>
              <a:t>كتـــاب الجـغـرافـيــا </a:t>
            </a:r>
            <a:r>
              <a:rPr lang="ar-JO" sz="2800" b="1" dirty="0" smtClean="0">
                <a:solidFill>
                  <a:schemeClr val="bg1"/>
                </a:solidFill>
                <a:latin typeface="Arabic Typesetting" pitchFamily="66" charset="-78"/>
                <a:cs typeface="Arabic Typesetting" pitchFamily="66" charset="-78"/>
              </a:rPr>
              <a:t>ونبين التفاصيل بأسلوب </a:t>
            </a:r>
            <a:r>
              <a:rPr lang="ar-JO" sz="2800" b="1" dirty="0" smtClean="0">
                <a:solidFill>
                  <a:srgbClr val="00B050"/>
                </a:solidFill>
                <a:latin typeface="Arabic Typesetting" pitchFamily="66" charset="-78"/>
                <a:cs typeface="Arabic Typesetting" pitchFamily="66" charset="-78"/>
              </a:rPr>
              <a:t>مميـــز</a:t>
            </a:r>
            <a:r>
              <a:rPr lang="ar-JO" sz="2800" b="1" dirty="0" smtClean="0">
                <a:solidFill>
                  <a:schemeClr val="bg1"/>
                </a:solidFill>
                <a:latin typeface="Arabic Typesetting" pitchFamily="66" charset="-78"/>
                <a:cs typeface="Arabic Typesetting" pitchFamily="66" charset="-78"/>
              </a:rPr>
              <a:t>.</a:t>
            </a:r>
            <a:endParaRPr lang="ar-JO" sz="2800" b="1" dirty="0">
              <a:solidFill>
                <a:srgbClr val="00B050"/>
              </a:solidFill>
              <a:latin typeface="Arabic Typesetting" pitchFamily="66" charset="-78"/>
              <a:cs typeface="Arabic Typesetting" pitchFamily="66" charset="-78"/>
            </a:endParaRPr>
          </a:p>
        </p:txBody>
      </p:sp>
      <p:sp>
        <p:nvSpPr>
          <p:cNvPr id="5" name="مربع نص 4"/>
          <p:cNvSpPr txBox="1"/>
          <p:nvPr/>
        </p:nvSpPr>
        <p:spPr>
          <a:xfrm>
            <a:off x="278746" y="2600205"/>
            <a:ext cx="7394784" cy="830997"/>
          </a:xfrm>
          <a:prstGeom prst="rect">
            <a:avLst/>
          </a:prstGeom>
          <a:noFill/>
        </p:spPr>
        <p:txBody>
          <a:bodyPr wrap="square" rtlCol="1">
            <a:spAutoFit/>
          </a:bodyPr>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r>
              <a:rPr lang="ar-JO" sz="2800" b="1">
                <a:solidFill>
                  <a:srgbClr val="FF0000"/>
                </a:solidFill>
                <a:latin typeface="Arabic Typesetting" pitchFamily="66" charset="-78"/>
                <a:cs typeface="Arabic Typesetting" pitchFamily="66" charset="-78"/>
              </a:rPr>
              <a:t>*ملاحظة: </a:t>
            </a:r>
            <a:r>
              <a:rPr lang="ar-JO" sz="2800" b="1">
                <a:solidFill>
                  <a:schemeClr val="bg1"/>
                </a:solidFill>
                <a:latin typeface="Arabic Typesetting" pitchFamily="66" charset="-78"/>
                <a:cs typeface="Arabic Typesetting" pitchFamily="66" charset="-78"/>
              </a:rPr>
              <a:t>يمكنك </a:t>
            </a:r>
            <a:r>
              <a:rPr lang="ar-JO" sz="2800" b="1">
                <a:solidFill>
                  <a:srgbClr val="00B0F0"/>
                </a:solidFill>
                <a:latin typeface="Arabic Typesetting" pitchFamily="66" charset="-78"/>
                <a:cs typeface="Arabic Typesetting" pitchFamily="66" charset="-78"/>
              </a:rPr>
              <a:t>النقر</a:t>
            </a:r>
            <a:r>
              <a:rPr lang="ar-JO" sz="2800" b="1">
                <a:solidFill>
                  <a:schemeClr val="bg1"/>
                </a:solidFill>
                <a:latin typeface="Arabic Typesetting" pitchFamily="66" charset="-78"/>
                <a:cs typeface="Arabic Typesetting" pitchFamily="66" charset="-78"/>
              </a:rPr>
              <a:t> على الأشكال التي تحوي</a:t>
            </a:r>
            <a:r>
              <a:rPr lang="ar-JO" sz="4800" b="1">
                <a:solidFill>
                  <a:schemeClr val="bg1"/>
                </a:solidFill>
                <a:latin typeface="Arabic Typesetting" pitchFamily="66" charset="-78"/>
                <a:cs typeface="Arabic Typesetting" pitchFamily="66" charset="-78"/>
              </a:rPr>
              <a:t>(     </a:t>
            </a:r>
            <a:r>
              <a:rPr lang="ar-JO" sz="4800" b="1" smtClean="0">
                <a:solidFill>
                  <a:schemeClr val="bg1"/>
                </a:solidFill>
                <a:latin typeface="Arabic Typesetting" pitchFamily="66" charset="-78"/>
                <a:cs typeface="Arabic Typesetting" pitchFamily="66" charset="-78"/>
              </a:rPr>
              <a:t>   ) </a:t>
            </a:r>
            <a:r>
              <a:rPr lang="ar-JO" sz="2800" b="1">
                <a:solidFill>
                  <a:srgbClr val="00B050"/>
                </a:solidFill>
                <a:latin typeface="Arabic Typesetting" pitchFamily="66" charset="-78"/>
                <a:cs typeface="Arabic Typesetting" pitchFamily="66" charset="-78"/>
              </a:rPr>
              <a:t>للانتقال</a:t>
            </a:r>
            <a:r>
              <a:rPr lang="ar-JO" sz="2800" b="1" smtClean="0">
                <a:solidFill>
                  <a:schemeClr val="bg1"/>
                </a:solidFill>
                <a:latin typeface="Arabic Typesetting" pitchFamily="66" charset="-78"/>
                <a:cs typeface="Arabic Typesetting" pitchFamily="66" charset="-78"/>
              </a:rPr>
              <a:t> إلى لشريحة المطلوبة.</a:t>
            </a:r>
            <a:endParaRPr lang="ar-JO" sz="2800" b="1">
              <a:solidFill>
                <a:schemeClr val="bg1"/>
              </a:solidFill>
              <a:latin typeface="Arabic Typesetting" pitchFamily="66" charset="-78"/>
              <a:cs typeface="Arabic Typesetting" pitchFamily="66" charset="-78"/>
            </a:endParaRPr>
          </a:p>
        </p:txBody>
      </p:sp>
      <p:pic>
        <p:nvPicPr>
          <p:cNvPr id="6" name="Picture 3" descr="C:\Program Files (x86)\Microsoft Office\MEDIA\CAGCAT10\j0293236.wmf"/>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939345" y="2670213"/>
            <a:ext cx="771696" cy="595235"/>
          </a:xfrm>
          <a:prstGeom prst="rect">
            <a:avLst/>
          </a:prstGeom>
          <a:noFill/>
          <a:extLst>
            <a:ext uri="{909E8E84-426E-40DD-AFC4-6F175D3DCCD1}">
              <a14:hiddenFill xmlns:a14="http://schemas.microsoft.com/office/drawing/2010/main">
                <a:solidFill>
                  <a:srgbClr val="FFFFFF"/>
                </a:solidFill>
              </a14:hiddenFill>
            </a:ext>
          </a:extLst>
        </p:spPr>
      </p:pic>
      <p:sp>
        <p:nvSpPr>
          <p:cNvPr id="7" name="مثلث متساوي الساقين 6"/>
          <p:cNvSpPr/>
          <p:nvPr/>
        </p:nvSpPr>
        <p:spPr>
          <a:xfrm rot="16200000">
            <a:off x="7624027" y="1864949"/>
            <a:ext cx="504056" cy="405045"/>
          </a:xfrm>
          <a:prstGeom prst="triangle">
            <a:avLst/>
          </a:prstGeom>
          <a:gradFill>
            <a:gsLst>
              <a:gs pos="0">
                <a:srgbClr val="FFF200"/>
              </a:gs>
              <a:gs pos="45000">
                <a:srgbClr val="FF7A00"/>
              </a:gs>
              <a:gs pos="70000">
                <a:srgbClr val="FF0300"/>
              </a:gs>
              <a:gs pos="100000">
                <a:srgbClr val="4D080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a:p>
        </p:txBody>
      </p:sp>
      <p:sp>
        <p:nvSpPr>
          <p:cNvPr id="8" name="مثلث متساوي الساقين 7"/>
          <p:cNvSpPr/>
          <p:nvPr/>
        </p:nvSpPr>
        <p:spPr>
          <a:xfrm rot="16200000">
            <a:off x="7624026" y="2810897"/>
            <a:ext cx="504056" cy="405045"/>
          </a:xfrm>
          <a:prstGeom prst="triangle">
            <a:avLst/>
          </a:prstGeom>
          <a:gradFill>
            <a:gsLst>
              <a:gs pos="0">
                <a:srgbClr val="FFF200"/>
              </a:gs>
              <a:gs pos="45000">
                <a:srgbClr val="FF7A00"/>
              </a:gs>
              <a:gs pos="70000">
                <a:srgbClr val="FF0300"/>
              </a:gs>
              <a:gs pos="100000">
                <a:srgbClr val="4D080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a:p>
        </p:txBody>
      </p:sp>
      <p:sp useBgFill="1">
        <p:nvSpPr>
          <p:cNvPr id="10" name="زر إجراء: مخصص 9">
            <a:hlinkClick r:id="rId6" action="ppaction://hlinksldjump" highlightClick="1">
              <a:snd r:embed="rId4" name="click.wav"/>
            </a:hlinkClick>
          </p:cNvPr>
          <p:cNvSpPr/>
          <p:nvPr/>
        </p:nvSpPr>
        <p:spPr>
          <a:xfrm>
            <a:off x="-18545" y="6157659"/>
            <a:ext cx="1979712" cy="634380"/>
          </a:xfrm>
          <a:prstGeom prst="actionButtonBlank">
            <a:avLst/>
          </a:prstGeom>
          <a:ln>
            <a:gradFill flip="none" rotWithShape="1">
              <a:gsLst>
                <a:gs pos="0">
                  <a:srgbClr val="A603AB"/>
                </a:gs>
                <a:gs pos="21001">
                  <a:srgbClr val="0819FB"/>
                </a:gs>
                <a:gs pos="35001">
                  <a:srgbClr val="1A8D48"/>
                </a:gs>
                <a:gs pos="52000">
                  <a:srgbClr val="FFFF00"/>
                </a:gs>
                <a:gs pos="73000">
                  <a:srgbClr val="EE3F17"/>
                </a:gs>
                <a:gs pos="88000">
                  <a:srgbClr val="E81766"/>
                </a:gs>
                <a:gs pos="100000">
                  <a:srgbClr val="A603AB"/>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r>
              <a:rPr lang="ar-JO" dirty="0" smtClean="0">
                <a:gradFill>
                  <a:gsLst>
                    <a:gs pos="0">
                      <a:schemeClr val="bg1"/>
                    </a:gs>
                    <a:gs pos="13000">
                      <a:srgbClr val="400068"/>
                    </a:gs>
                    <a:gs pos="28000">
                      <a:schemeClr val="bg1"/>
                    </a:gs>
                    <a:gs pos="42999">
                      <a:srgbClr val="400068"/>
                    </a:gs>
                    <a:gs pos="58000">
                      <a:schemeClr val="bg1"/>
                    </a:gs>
                    <a:gs pos="72000">
                      <a:srgbClr val="400068"/>
                    </a:gs>
                    <a:gs pos="87000">
                      <a:schemeClr val="bg1"/>
                    </a:gs>
                    <a:gs pos="100000">
                      <a:srgbClr val="400068"/>
                    </a:gs>
                  </a:gsLst>
                  <a:lin ang="18900000" scaled="0"/>
                </a:gradFill>
              </a:rPr>
              <a:t>فريق العمل</a:t>
            </a:r>
            <a:endParaRPr lang="ar-JO" dirty="0">
              <a:gradFill>
                <a:gsLst>
                  <a:gs pos="0">
                    <a:schemeClr val="bg1"/>
                  </a:gs>
                  <a:gs pos="13000">
                    <a:srgbClr val="400068"/>
                  </a:gs>
                  <a:gs pos="28000">
                    <a:schemeClr val="bg1"/>
                  </a:gs>
                  <a:gs pos="42999">
                    <a:srgbClr val="400068"/>
                  </a:gs>
                  <a:gs pos="58000">
                    <a:schemeClr val="bg1"/>
                  </a:gs>
                  <a:gs pos="72000">
                    <a:srgbClr val="400068"/>
                  </a:gs>
                  <a:gs pos="87000">
                    <a:schemeClr val="bg1"/>
                  </a:gs>
                  <a:gs pos="100000">
                    <a:srgbClr val="400068"/>
                  </a:gs>
                </a:gsLst>
                <a:lin ang="18900000" scaled="0"/>
              </a:gradFill>
            </a:endParaRPr>
          </a:p>
        </p:txBody>
      </p:sp>
      <p:sp>
        <p:nvSpPr>
          <p:cNvPr id="11" name="مثلث متساوي الساقين 10"/>
          <p:cNvSpPr/>
          <p:nvPr/>
        </p:nvSpPr>
        <p:spPr>
          <a:xfrm rot="16200000">
            <a:off x="7624028" y="3617520"/>
            <a:ext cx="504056" cy="405045"/>
          </a:xfrm>
          <a:prstGeom prst="triangle">
            <a:avLst/>
          </a:prstGeom>
          <a:gradFill>
            <a:gsLst>
              <a:gs pos="0">
                <a:srgbClr val="FFF200"/>
              </a:gs>
              <a:gs pos="45000">
                <a:srgbClr val="FF7A00"/>
              </a:gs>
              <a:gs pos="70000">
                <a:srgbClr val="FF0300"/>
              </a:gs>
              <a:gs pos="100000">
                <a:srgbClr val="4D080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a:p>
        </p:txBody>
      </p:sp>
      <p:sp>
        <p:nvSpPr>
          <p:cNvPr id="4" name="مربع نص 3"/>
          <p:cNvSpPr txBox="1"/>
          <p:nvPr/>
        </p:nvSpPr>
        <p:spPr>
          <a:xfrm>
            <a:off x="-298506" y="3321724"/>
            <a:ext cx="7972036" cy="923330"/>
          </a:xfrm>
          <a:prstGeom prst="rect">
            <a:avLst/>
          </a:prstGeom>
          <a:noFill/>
        </p:spPr>
        <p:txBody>
          <a:bodyPr wrap="square" rtlCol="1">
            <a:spAutoFit/>
          </a:bodyPr>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r>
              <a:rPr lang="ar-JO" sz="2800" b="1">
                <a:solidFill>
                  <a:srgbClr val="FFC000"/>
                </a:solidFill>
                <a:latin typeface="Arabic Typesetting" pitchFamily="66" charset="-78"/>
                <a:cs typeface="Arabic Typesetting" pitchFamily="66" charset="-78"/>
              </a:rPr>
              <a:t>*ملاحظة:</a:t>
            </a:r>
            <a:r>
              <a:rPr lang="ar-JO" sz="2800" b="1" smtClean="0">
                <a:solidFill>
                  <a:schemeClr val="bg1"/>
                </a:solidFill>
                <a:latin typeface="Arabic Typesetting" pitchFamily="66" charset="-78"/>
                <a:cs typeface="Arabic Typesetting" pitchFamily="66" charset="-78"/>
              </a:rPr>
              <a:t> إذا </a:t>
            </a:r>
            <a:r>
              <a:rPr lang="ar-JO" sz="2800" b="1">
                <a:solidFill>
                  <a:schemeClr val="bg1"/>
                </a:solidFill>
                <a:latin typeface="Arabic Typesetting" pitchFamily="66" charset="-78"/>
                <a:cs typeface="Arabic Typesetting" pitchFamily="66" charset="-78"/>
              </a:rPr>
              <a:t>اردت </a:t>
            </a:r>
            <a:r>
              <a:rPr lang="ar-JO" sz="2800" b="1">
                <a:solidFill>
                  <a:srgbClr val="CC04B4"/>
                </a:solidFill>
                <a:latin typeface="Arabic Typesetting" pitchFamily="66" charset="-78"/>
                <a:cs typeface="Arabic Typesetting" pitchFamily="66" charset="-78"/>
              </a:rPr>
              <a:t>العودة</a:t>
            </a:r>
            <a:r>
              <a:rPr lang="ar-JO" sz="2800" b="1">
                <a:solidFill>
                  <a:srgbClr val="FFFF00"/>
                </a:solidFill>
                <a:latin typeface="Arabic Typesetting" pitchFamily="66" charset="-78"/>
                <a:cs typeface="Arabic Typesetting" pitchFamily="66" charset="-78"/>
              </a:rPr>
              <a:t> </a:t>
            </a:r>
            <a:r>
              <a:rPr lang="ar-JO" sz="2800" b="1">
                <a:solidFill>
                  <a:schemeClr val="bg1"/>
                </a:solidFill>
                <a:latin typeface="Arabic Typesetting" pitchFamily="66" charset="-78"/>
                <a:cs typeface="Arabic Typesetting" pitchFamily="66" charset="-78"/>
              </a:rPr>
              <a:t>إلى </a:t>
            </a:r>
            <a:r>
              <a:rPr lang="ar-JO" sz="2800" b="1">
                <a:solidFill>
                  <a:srgbClr val="880092"/>
                </a:solidFill>
                <a:latin typeface="Arabic Typesetting" pitchFamily="66" charset="-78"/>
                <a:cs typeface="Arabic Typesetting" pitchFamily="66" charset="-78"/>
              </a:rPr>
              <a:t>آخر شريحة </a:t>
            </a:r>
            <a:r>
              <a:rPr lang="ar-JO" sz="2800" b="1">
                <a:solidFill>
                  <a:schemeClr val="bg1"/>
                </a:solidFill>
                <a:latin typeface="Arabic Typesetting" pitchFamily="66" charset="-78"/>
                <a:cs typeface="Arabic Typesetting" pitchFamily="66" charset="-78"/>
              </a:rPr>
              <a:t>فتحت يجب عليك </a:t>
            </a:r>
            <a:r>
              <a:rPr lang="ar-JO" sz="2800" b="1">
                <a:solidFill>
                  <a:srgbClr val="0070C0"/>
                </a:solidFill>
                <a:latin typeface="Arabic Typesetting" pitchFamily="66" charset="-78"/>
                <a:cs typeface="Arabic Typesetting" pitchFamily="66" charset="-78"/>
              </a:rPr>
              <a:t>النقر </a:t>
            </a:r>
            <a:r>
              <a:rPr lang="ar-JO" sz="2800" b="1">
                <a:solidFill>
                  <a:schemeClr val="bg1"/>
                </a:solidFill>
                <a:latin typeface="Arabic Typesetting" pitchFamily="66" charset="-78"/>
                <a:cs typeface="Arabic Typesetting" pitchFamily="66" charset="-78"/>
              </a:rPr>
              <a:t>على </a:t>
            </a:r>
            <a:r>
              <a:rPr lang="ar-JO" sz="5400" b="1" smtClean="0">
                <a:solidFill>
                  <a:schemeClr val="bg1"/>
                </a:solidFill>
                <a:latin typeface="Arabic Typesetting" pitchFamily="66" charset="-78"/>
                <a:cs typeface="Arabic Typesetting" pitchFamily="66" charset="-78"/>
              </a:rPr>
              <a:t>(  </a:t>
            </a:r>
            <a:r>
              <a:rPr lang="ar-JO" sz="2800" smtClean="0">
                <a:solidFill>
                  <a:schemeClr val="bg1"/>
                </a:solidFill>
              </a:rPr>
              <a:t>     </a:t>
            </a:r>
            <a:r>
              <a:rPr lang="ar-JO" sz="5400" b="1" smtClean="0">
                <a:solidFill>
                  <a:schemeClr val="bg1"/>
                </a:solidFill>
                <a:latin typeface="Arabic Typesetting" pitchFamily="66" charset="-78"/>
                <a:cs typeface="Arabic Typesetting" pitchFamily="66" charset="-78"/>
              </a:rPr>
              <a:t>)</a:t>
            </a:r>
            <a:r>
              <a:rPr lang="ar-JO" sz="2800" b="1" smtClean="0">
                <a:solidFill>
                  <a:srgbClr val="00B050"/>
                </a:solidFill>
                <a:latin typeface="Arabic Typesetting" pitchFamily="66" charset="-78"/>
                <a:cs typeface="Arabic Typesetting" pitchFamily="66" charset="-78"/>
              </a:rPr>
              <a:t>للعودة</a:t>
            </a:r>
            <a:r>
              <a:rPr lang="ar-JO" sz="2800" b="1">
                <a:solidFill>
                  <a:schemeClr val="bg1"/>
                </a:solidFill>
                <a:latin typeface="Arabic Typesetting" pitchFamily="66" charset="-78"/>
                <a:cs typeface="Arabic Typesetting" pitchFamily="66" charset="-78"/>
              </a:rPr>
              <a:t>.</a:t>
            </a:r>
          </a:p>
        </p:txBody>
      </p:sp>
      <p:sp>
        <p:nvSpPr>
          <p:cNvPr id="12" name="زر إجراء: الأمام أو التالي 11">
            <a:hlinkClick r:id="" action="ppaction://noaction" highlightClick="1"/>
          </p:cNvPr>
          <p:cNvSpPr/>
          <p:nvPr/>
        </p:nvSpPr>
        <p:spPr>
          <a:xfrm>
            <a:off x="1219337" y="3560839"/>
            <a:ext cx="601872" cy="432048"/>
          </a:xfrm>
          <a:prstGeom prst="actionButtonForwardNext">
            <a:avLst/>
          </a:prstGeom>
          <a:gradFill flip="none" rotWithShape="0">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tileRect l="-14" t="-180" b="-113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6" name="زر إجراء: مخصص 15">
            <a:hlinkClick r:id="rId7" action="ppaction://hlinksldjump" highlightClick="1">
              <a:snd r:embed="rId4" name="click.wav"/>
            </a:hlinkClick>
          </p:cNvPr>
          <p:cNvSpPr/>
          <p:nvPr/>
        </p:nvSpPr>
        <p:spPr>
          <a:xfrm>
            <a:off x="2771800" y="4437112"/>
            <a:ext cx="3129240" cy="936104"/>
          </a:xfrm>
          <a:prstGeom prst="actionButtonBlank">
            <a:avLst/>
          </a:prstGeom>
          <a:gradFill flip="none" rotWithShape="0">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r>
              <a:rPr lang="ar-JO" sz="3600" b="1" cap="all">
                <a:ln w="0" cap="flat" cmpd="dbl">
                  <a:solidFill>
                    <a:srgbClr val="F08214"/>
                  </a:solidFill>
                  <a:prstDash val="sysDot"/>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صفحة البداية</a:t>
            </a:r>
          </a:p>
        </p:txBody>
      </p:sp>
      <p:pic>
        <p:nvPicPr>
          <p:cNvPr id="14" name="Picture 3" descr="C:\Program Files (x86)\Microsoft Office\MEDIA\CAGCAT10\j0293236.wmf"/>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892026" y="3992887"/>
            <a:ext cx="888788" cy="6364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Program Files (x86)\Microsoft Office\MEDIA\CAGCAT10\j0293236.wmf"/>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rot="606620">
            <a:off x="1397882" y="5853217"/>
            <a:ext cx="586336" cy="452262"/>
          </a:xfrm>
          <a:prstGeom prst="rect">
            <a:avLst/>
          </a:prstGeom>
          <a:noFill/>
          <a:extLst>
            <a:ext uri="{909E8E84-426E-40DD-AFC4-6F175D3DCCD1}">
              <a14:hiddenFill xmlns:a14="http://schemas.microsoft.com/office/drawing/2010/main">
                <a:solidFill>
                  <a:srgbClr val="FFFFFF"/>
                </a:solidFill>
              </a14:hiddenFill>
            </a:ext>
          </a:extLst>
        </p:spPr>
      </p:pic>
      <p:pic>
        <p:nvPicPr>
          <p:cNvPr id="13" name="صورة 12"/>
          <p:cNvPicPr>
            <a:picLocks noChangeAspect="1"/>
          </p:cNvPicPr>
          <p:nvPr/>
        </p:nvPicPr>
        <p:blipFill>
          <a:blip r:embed="rId8" cstate="print">
            <a:extLst>
              <a:ext uri="{BEBA8EAE-BF5A-486C-A8C5-ECC9F3942E4B}">
                <a14:imgProps xmlns:a14="http://schemas.microsoft.com/office/drawing/2010/main">
                  <a14:imgLayer r:embed="rId9">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rot="19220638">
            <a:off x="1216789" y="249352"/>
            <a:ext cx="1208838" cy="11853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22709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00821F"/>
            </a:gs>
            <a:gs pos="25000">
              <a:srgbClr val="00B050"/>
            </a:gs>
            <a:gs pos="13000">
              <a:srgbClr val="FF0000">
                <a:lumMod val="0"/>
                <a:lumOff val="100000"/>
              </a:srgbClr>
            </a:gs>
            <a:gs pos="8000">
              <a:schemeClr val="accent4">
                <a:lumMod val="75000"/>
              </a:schemeClr>
            </a:gs>
            <a:gs pos="37000">
              <a:srgbClr val="400040">
                <a:lumMod val="0"/>
                <a:lumOff val="100000"/>
              </a:srgbClr>
            </a:gs>
            <a:gs pos="73000">
              <a:srgbClr val="8F0040">
                <a:lumMod val="0"/>
                <a:lumOff val="100000"/>
              </a:srgbClr>
            </a:gs>
            <a:gs pos="88000">
              <a:schemeClr val="tx1"/>
            </a:gs>
            <a:gs pos="78000">
              <a:srgbClr val="FFFF00"/>
            </a:gs>
            <a:gs pos="89000">
              <a:schemeClr val="tx1"/>
            </a:gs>
            <a:gs pos="95000">
              <a:srgbClr val="92D05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0" y="16091"/>
            <a:ext cx="9142734" cy="6768752"/>
          </a:xfrm>
          <a:prstGeom prst="actionButtonBlank">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114300" cap="rnd" cmpd="dbl">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lgDashDot"/>
            <a:miter lim="800000"/>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2657982" y="260648"/>
            <a:ext cx="4794337" cy="1143000"/>
          </a:xfrm>
        </p:spPr>
        <p:txBody>
          <a:bodyPr>
            <a:normAutofit/>
          </a:bodyPr>
          <a:lstStyle/>
          <a:p>
            <a:r>
              <a:rPr lang="ar-JO" sz="6000" b="1" cap="all" dirty="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الميزوسفير</a:t>
            </a:r>
          </a:p>
        </p:txBody>
      </p:sp>
      <p:graphicFrame>
        <p:nvGraphicFramePr>
          <p:cNvPr id="5" name="عنصر نائب للمحتوى 5"/>
          <p:cNvGraphicFramePr>
            <a:graphicFrameLocks noGrp="1"/>
          </p:cNvGraphicFramePr>
          <p:nvPr>
            <p:extLst>
              <p:ext uri="{D42A27DB-BD31-4B8C-83A1-F6EECF244321}">
                <p14:modId xmlns:p14="http://schemas.microsoft.com/office/powerpoint/2010/main" val="679814015"/>
              </p:ext>
            </p:extLst>
          </p:nvPr>
        </p:nvGraphicFramePr>
        <p:xfrm>
          <a:off x="403313" y="1916832"/>
          <a:ext cx="7913642" cy="2592288"/>
        </p:xfrm>
        <a:graphic>
          <a:graphicData uri="http://schemas.openxmlformats.org/drawingml/2006/table">
            <a:tbl>
              <a:tblPr rtl="1" firstRow="1" bandRow="1">
                <a:effectLst>
                  <a:outerShdw blurRad="50800" dist="38100" dir="2700000" algn="tl" rotWithShape="0">
                    <a:prstClr val="black">
                      <a:alpha val="40000"/>
                    </a:prstClr>
                  </a:outerShdw>
                </a:effectLst>
                <a:tableStyleId>{5C22544A-7EE6-4342-B048-85BDC9FD1C3A}</a:tableStyleId>
              </a:tblPr>
              <a:tblGrid>
                <a:gridCol w="3642791"/>
                <a:gridCol w="4270851"/>
              </a:tblGrid>
              <a:tr h="864096">
                <a:tc>
                  <a:txBody>
                    <a:bodyPr/>
                    <a:lstStyle/>
                    <a:p>
                      <a:pPr marL="0" algn="r" rtl="1" eaLnBrk="1" latinLnBrk="0" hangingPunct="1"/>
                      <a:r>
                        <a:rPr kumimoji="0" lang="ar-JO" sz="4600" b="1" kern="1200" cap="all" dirty="0" smtClean="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الخصائص </a:t>
                      </a:r>
                      <a:endParaRPr kumimoji="0" lang="ar-JO" sz="4600" b="1" kern="1200" cap="all" dirty="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a:txBody>
                  <a:tcPr>
                    <a:cell3D prstMaterial="dkEdge">
                      <a:bevel prst="relaxedInset"/>
                      <a:lightRig rig="flood" dir="t"/>
                    </a:cell3D>
                    <a:pattFill prst="divot">
                      <a:fgClr>
                        <a:srgbClr val="00B050"/>
                      </a:fgClr>
                      <a:bgClr>
                        <a:schemeClr val="tx1">
                          <a:lumMod val="85000"/>
                        </a:schemeClr>
                      </a:bgClr>
                    </a:pattFill>
                  </a:tcPr>
                </a:tc>
                <a:tc>
                  <a:txBody>
                    <a:bodyPr/>
                    <a:lstStyle/>
                    <a:p>
                      <a:pPr marL="0" algn="r" rtl="1" eaLnBrk="1" latinLnBrk="0" hangingPunct="1"/>
                      <a:r>
                        <a:rPr kumimoji="0" lang="ar-JO" sz="4600" b="1" kern="1200" cap="all" dirty="0" smtClean="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الأهمية </a:t>
                      </a:r>
                      <a:endParaRPr kumimoji="0" lang="ar-JO" sz="4600" b="1" kern="1200" cap="all" dirty="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a:txBody>
                  <a:tcPr>
                    <a:cell3D prstMaterial="dkEdge">
                      <a:bevel prst="relaxedInset"/>
                      <a:lightRig rig="flood" dir="t"/>
                    </a:cell3D>
                    <a:pattFill prst="divot">
                      <a:fgClr>
                        <a:srgbClr val="00B050"/>
                      </a:fgClr>
                      <a:bgClr>
                        <a:schemeClr val="tx1">
                          <a:lumMod val="85000"/>
                        </a:schemeClr>
                      </a:bgClr>
                    </a:pattFill>
                  </a:tcPr>
                </a:tc>
              </a:tr>
              <a:tr h="1728192">
                <a:tc>
                  <a:txBody>
                    <a:bodyPr/>
                    <a:lstStyle/>
                    <a:p>
                      <a:pPr marL="285750" indent="-285750" rtl="1">
                        <a:buFontTx/>
                        <a:buChar char="-"/>
                      </a:pPr>
                      <a:r>
                        <a:rPr lang="ar-JO" smtClean="0">
                          <a:effectLst>
                            <a:outerShdw blurRad="38100" dist="38100" dir="2700000" algn="tl">
                              <a:srgbClr val="000000">
                                <a:alpha val="43137"/>
                              </a:srgbClr>
                            </a:outerShdw>
                          </a:effectLst>
                        </a:rPr>
                        <a:t>كلما ارتفعنا تناقصت درجة الحرارة وهي أبرد طبقة</a:t>
                      </a:r>
                      <a:r>
                        <a:rPr lang="ar-JO" baseline="0" smtClean="0">
                          <a:effectLst>
                            <a:outerShdw blurRad="38100" dist="38100" dir="2700000" algn="tl">
                              <a:srgbClr val="000000">
                                <a:alpha val="43137"/>
                              </a:srgbClr>
                            </a:outerShdw>
                          </a:effectLst>
                        </a:rPr>
                        <a:t> في الغلاف الجوي.</a:t>
                      </a:r>
                    </a:p>
                    <a:p>
                      <a:pPr marL="285750" indent="-285750" rtl="1">
                        <a:buFontTx/>
                        <a:buChar char="-"/>
                      </a:pPr>
                      <a:endParaRPr lang="ar-JO" smtClean="0">
                        <a:effectLst>
                          <a:outerShdw blurRad="38100" dist="38100" dir="2700000" algn="tl">
                            <a:srgbClr val="000000">
                              <a:alpha val="43137"/>
                            </a:srgbClr>
                          </a:outerShdw>
                        </a:effectLst>
                      </a:endParaRPr>
                    </a:p>
                    <a:p>
                      <a:pPr marL="285750" indent="-285750" rtl="1">
                        <a:buFontTx/>
                        <a:buChar char="-"/>
                      </a:pPr>
                      <a:r>
                        <a:rPr lang="ar-JO" smtClean="0">
                          <a:effectLst>
                            <a:outerShdw blurRad="38100" dist="38100" dir="2700000" algn="tl">
                              <a:srgbClr val="000000">
                                <a:alpha val="43137"/>
                              </a:srgbClr>
                            </a:outerShdw>
                          </a:effectLst>
                        </a:rPr>
                        <a:t>تصل إلى ارتفاع</a:t>
                      </a:r>
                      <a:r>
                        <a:rPr lang="ar-JO" baseline="0" smtClean="0">
                          <a:effectLst>
                            <a:outerShdw blurRad="38100" dist="38100" dir="2700000" algn="tl">
                              <a:srgbClr val="000000">
                                <a:alpha val="43137"/>
                              </a:srgbClr>
                            </a:outerShdw>
                          </a:effectLst>
                        </a:rPr>
                        <a:t> 80 كم</a:t>
                      </a:r>
                      <a:endParaRPr lang="ar-JO" smtClean="0">
                        <a:effectLst>
                          <a:outerShdw blurRad="38100" dist="38100" dir="2700000" algn="tl">
                            <a:srgbClr val="000000">
                              <a:alpha val="43137"/>
                            </a:srgbClr>
                          </a:outerShdw>
                        </a:effectLst>
                      </a:endParaRPr>
                    </a:p>
                  </a:txBody>
                  <a:tcPr>
                    <a:cell3D prstMaterial="dkEdge">
                      <a:bevel w="77470" h="12700" prst="softRound"/>
                      <a:lightRig rig="flood" dir="t"/>
                    </a:cell3D>
                    <a:gradFill>
                      <a:gsLst>
                        <a:gs pos="0">
                          <a:srgbClr val="00B0F0"/>
                        </a:gs>
                        <a:gs pos="13000">
                          <a:srgbClr val="0098C8"/>
                        </a:gs>
                        <a:gs pos="28000">
                          <a:srgbClr val="92D050"/>
                        </a:gs>
                        <a:gs pos="42999">
                          <a:srgbClr val="92D050"/>
                        </a:gs>
                        <a:gs pos="58000">
                          <a:srgbClr val="00B050"/>
                        </a:gs>
                        <a:gs pos="72000">
                          <a:srgbClr val="00B050"/>
                        </a:gs>
                        <a:gs pos="87000">
                          <a:srgbClr val="002060"/>
                        </a:gs>
                        <a:gs pos="100000">
                          <a:srgbClr val="4A0082"/>
                        </a:gs>
                      </a:gsLst>
                      <a:lin ang="5400000" scaled="0"/>
                    </a:gradFill>
                  </a:tcPr>
                </a:tc>
                <a:tc>
                  <a:txBody>
                    <a:bodyPr/>
                    <a:lstStyle/>
                    <a:p>
                      <a:pPr marL="285750" indent="-285750" rtl="1">
                        <a:buFontTx/>
                        <a:buChar char="-"/>
                      </a:pPr>
                      <a:r>
                        <a:rPr lang="ar-JO" baseline="0" smtClean="0">
                          <a:effectLst>
                            <a:outerShdw blurRad="38100" dist="38100" dir="2700000" algn="tl">
                              <a:srgbClr val="000000">
                                <a:alpha val="43137"/>
                              </a:srgbClr>
                            </a:outerShdw>
                          </a:effectLst>
                        </a:rPr>
                        <a:t>تقي من النيازك</a:t>
                      </a:r>
                    </a:p>
                  </a:txBody>
                  <a:tcPr>
                    <a:cell3D prstMaterial="dkEdge">
                      <a:bevel w="77470" h="12700" prst="softRound"/>
                      <a:lightRig rig="flood" dir="t"/>
                    </a:cell3D>
                    <a:gradFill>
                      <a:gsLst>
                        <a:gs pos="0">
                          <a:srgbClr val="00B0F0"/>
                        </a:gs>
                        <a:gs pos="13000">
                          <a:srgbClr val="0098C8"/>
                        </a:gs>
                        <a:gs pos="28000">
                          <a:srgbClr val="92D050"/>
                        </a:gs>
                        <a:gs pos="42999">
                          <a:srgbClr val="92D050"/>
                        </a:gs>
                        <a:gs pos="58000">
                          <a:srgbClr val="00B050"/>
                        </a:gs>
                        <a:gs pos="72000">
                          <a:srgbClr val="00B050"/>
                        </a:gs>
                        <a:gs pos="87000">
                          <a:srgbClr val="002060"/>
                        </a:gs>
                        <a:gs pos="100000">
                          <a:srgbClr val="4A0082"/>
                        </a:gs>
                      </a:gsLst>
                      <a:lin ang="5400000" scaled="0"/>
                    </a:gradFill>
                  </a:tcPr>
                </a:tc>
              </a:tr>
            </a:tbl>
          </a:graphicData>
        </a:graphic>
      </p:graphicFrame>
      <p:sp>
        <p:nvSpPr>
          <p:cNvPr id="6" name="زر إجراء: الأمام أو التالي 5">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7" name="مربع نص 6">
            <a:hlinkClick r:id="rId5" action="ppaction://hlinksldjump">
              <a:snd r:embed="rId4" name="click.wav"/>
            </a:hlinkClick>
          </p:cNvPr>
          <p:cNvSpPr txBox="1"/>
          <p:nvPr/>
        </p:nvSpPr>
        <p:spPr>
          <a:xfrm>
            <a:off x="1266" y="5696580"/>
            <a:ext cx="888638" cy="369332"/>
          </a:xfrm>
          <a:prstGeom prst="rect">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stStyle>
          <a:p>
            <a:r>
              <a:rPr lang="ar-JO"/>
              <a:t>العودة</a:t>
            </a:r>
          </a:p>
        </p:txBody>
      </p:sp>
      <p:sp>
        <p:nvSpPr>
          <p:cNvPr id="8" name="زر إجراء: الصفحة الرئيسية 7">
            <a:hlinkClick r:id="rId6"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4274067822"/>
      </p:ext>
    </p:extLst>
  </p:cSld>
  <p:clrMapOvr>
    <a:overrideClrMapping bg1="dk1" tx1="lt1" bg2="dk2" tx2="lt2" accent1="accent1" accent2="accent2" accent3="accent3" accent4="accent4" accent5="accent5" accent6="accent6" hlink="hlink" folHlink="folHlink"/>
  </p:clrMapOvr>
  <p:transition spd="slow">
    <p:push dir="d"/>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زر إجراء: مخصص 3">
            <a:hlinkClick r:id="rId2" action="ppaction://hlinksldjump" highlightClick="1">
              <a:snd r:embed="rId3" name="click.wav"/>
            </a:hlinkClick>
          </p:cNvPr>
          <p:cNvSpPr/>
          <p:nvPr/>
        </p:nvSpPr>
        <p:spPr>
          <a:xfrm>
            <a:off x="1266" y="12168"/>
            <a:ext cx="9142734" cy="6845831"/>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p:txBody>
          <a:bodyPr>
            <a:normAutofit/>
          </a:bodyPr>
          <a:lstStyle/>
          <a:p>
            <a:r>
              <a:rPr lang="ar-JO" sz="6600" b="1" cap="all" dirty="0" smtClean="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الغاز الطبيعي</a:t>
            </a:r>
            <a:endParaRPr lang="ar-JO" sz="6600" b="1"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3" name="عنصر نائب للمحتوى 2"/>
          <p:cNvSpPr>
            <a:spLocks noGrp="1"/>
          </p:cNvSpPr>
          <p:nvPr>
            <p:ph idx="1"/>
          </p:nvPr>
        </p:nvSpPr>
        <p:spPr>
          <a:xfrm>
            <a:off x="1266" y="1600200"/>
            <a:ext cx="9142734" cy="4525963"/>
          </a:xfrm>
        </p:spPr>
        <p:txBody>
          <a:bodyPr>
            <a:normAutofit fontScale="92500" lnSpcReduction="10000"/>
          </a:bodyPr>
          <a:lstStyle/>
          <a:p>
            <a:pPr marL="36576" indent="0">
              <a:buNone/>
            </a:pP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يقدر احتياط الأقطار العربية من الغاز الطبيعي </a:t>
            </a:r>
            <a:r>
              <a:rPr lang="en-US"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28.8% </a:t>
            </a: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 من اجمالي الاحتياط العالمي للغاز الطبيعي, وتعد دولة قطر أكثر دولة من الدول العربية إنتاجًا للغاز الطبيعي الذي يقدر </a:t>
            </a:r>
            <a:r>
              <a:rPr lang="ar-JO" sz="40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بـ(</a:t>
            </a:r>
            <a:r>
              <a:rPr lang="en-US" sz="40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117 </a:t>
            </a:r>
            <a:r>
              <a:rPr lang="ar-JO" sz="40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مليار مر مكعب) </a:t>
            </a: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سنويًا, ثم السعودية حيث تأتي في المرتبة الثانية ويقدر انتاجها </a:t>
            </a:r>
            <a:r>
              <a:rPr lang="ar-JO" sz="43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بـ</a:t>
            </a:r>
            <a:r>
              <a:rPr lang="ar-JO" sz="40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a:t>
            </a:r>
            <a:r>
              <a:rPr lang="en-US" sz="40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 99 </a:t>
            </a:r>
            <a:r>
              <a:rPr lang="ar-JO" sz="40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مليار متر مكعب) </a:t>
            </a: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سنويًا.</a:t>
            </a:r>
          </a:p>
          <a:p>
            <a:pPr marL="36576" indent="0">
              <a:buNone/>
            </a:pP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يشكل النفط الطبيعي (</a:t>
            </a:r>
            <a:r>
              <a:rPr lang="en-US" sz="40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96%</a:t>
            </a: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 من إجمالي استهلاك الأقطار العربية للطاقة, والفحم يشكل ما نسبته (</a:t>
            </a:r>
            <a:r>
              <a:rPr lang="en-US" sz="40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1.15%</a:t>
            </a: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 من استهلاك الطاقة.</a:t>
            </a:r>
            <a:endParaRPr lang="ar-JO" sz="3200" cap="all" dirty="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endParaRPr>
          </a:p>
        </p:txBody>
      </p:sp>
      <p:sp>
        <p:nvSpPr>
          <p:cNvPr id="5" name="زر إجراء: الأمام أو التالي 4">
            <a:hlinkClick r:id="rId4" action="ppaction://hlinksldjump" highlightClick="1">
              <a:snd r:embed="rId3" name="click.wav"/>
            </a:hlinkClick>
          </p:cNvPr>
          <p:cNvSpPr/>
          <p:nvPr/>
        </p:nvSpPr>
        <p:spPr>
          <a:xfrm>
            <a:off x="0" y="6065912"/>
            <a:ext cx="889904" cy="792088"/>
          </a:xfrm>
          <a:prstGeom prst="actionButtonForwardNext">
            <a:avLst/>
          </a:prstGeom>
          <a:gradFill flip="none" rotWithShape="0">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tileRect l="-14" t="-178"/>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4" action="ppaction://hlinksldjump">
              <a:snd r:embed="rId3" name="click.wav"/>
            </a:hlinkClick>
          </p:cNvPr>
          <p:cNvSpPr txBox="1"/>
          <p:nvPr/>
        </p:nvSpPr>
        <p:spPr>
          <a:xfrm>
            <a:off x="1266" y="5696580"/>
            <a:ext cx="888638" cy="369332"/>
          </a:xfrm>
          <a:prstGeom prst="rect">
            <a:avLst/>
          </a:prstGeom>
          <a:gradFill flip="none" rotWithShape="0">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tileRect l="-14" t="-178"/>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a:defRPr>
                <a:solidFill>
                  <a:srgbClr val="FFFFFF"/>
                </a:solidFill>
                <a:latin typeface="Arial"/>
              </a:defRPr>
            </a:lvl2pPr>
            <a:lvl3pPr>
              <a:defRPr>
                <a:solidFill>
                  <a:srgbClr val="FFFFFF"/>
                </a:solidFill>
                <a:latin typeface="Arial"/>
              </a:defRPr>
            </a:lvl3pPr>
            <a:lvl4pPr>
              <a:defRPr>
                <a:solidFill>
                  <a:srgbClr val="FFFFFF"/>
                </a:solidFill>
                <a:latin typeface="Arial"/>
              </a:defRPr>
            </a:lvl4pPr>
            <a:lvl5pPr>
              <a:defRPr>
                <a:solidFill>
                  <a:srgbClr val="FFFFFF"/>
                </a:solidFill>
                <a:latin typeface="Arial"/>
              </a:defRPr>
            </a:lvl5pPr>
            <a:lvl6pPr>
              <a:defRPr>
                <a:solidFill>
                  <a:srgbClr val="FFFFFF"/>
                </a:solidFill>
                <a:latin typeface="Arial"/>
              </a:defRPr>
            </a:lvl6pPr>
            <a:lvl7pPr>
              <a:defRPr>
                <a:solidFill>
                  <a:srgbClr val="FFFFFF"/>
                </a:solidFill>
                <a:latin typeface="Arial"/>
              </a:defRPr>
            </a:lvl7pPr>
            <a:lvl8pPr>
              <a:defRPr>
                <a:solidFill>
                  <a:srgbClr val="FFFFFF"/>
                </a:solidFill>
                <a:latin typeface="Arial"/>
              </a:defRPr>
            </a:lvl8pPr>
            <a:lvl9pPr>
              <a:defRPr>
                <a:solidFill>
                  <a:srgbClr val="FFFFFF"/>
                </a:solidFill>
                <a:latin typeface="Arial"/>
              </a:defRPr>
            </a:lvl9pPr>
          </a:lstStyle>
          <a:p>
            <a:r>
              <a:rPr lang="ar-JO" sz="1800" dirty="0">
                <a:ln w="2222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rPr>
              <a:t>العودة</a:t>
            </a:r>
          </a:p>
        </p:txBody>
      </p:sp>
      <p:sp>
        <p:nvSpPr>
          <p:cNvPr id="7" name="زر إجراء: الصفحة الرئيسية 6">
            <a:hlinkClick r:id="rId5" action="ppaction://hlinksldjump" highlightClick="1">
              <a:snd r:embed="rId3" name="click.wav"/>
            </a:hlinkClick>
          </p:cNvPr>
          <p:cNvSpPr/>
          <p:nvPr/>
        </p:nvSpPr>
        <p:spPr>
          <a:xfrm>
            <a:off x="8254096" y="6111208"/>
            <a:ext cx="889904" cy="746792"/>
          </a:xfrm>
          <a:prstGeom prst="actionButtonHome">
            <a:avLst/>
          </a:prstGeom>
          <a:gradFill flip="none" rotWithShape="0">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tileRect l="-14" t="-178"/>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3675125346"/>
      </p:ext>
    </p:extLst>
  </p:cSld>
  <p:clrMapOvr>
    <a:masterClrMapping/>
  </p:clrMapOvr>
  <p:transition spd="slow">
    <p:pull dir="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زر إجراء: مخصص 3">
            <a:hlinkClick r:id="rId2" action="ppaction://hlinksldjump" highlightClick="1">
              <a:snd r:embed="rId3" name="click.wav"/>
            </a:hlinkClick>
          </p:cNvPr>
          <p:cNvSpPr/>
          <p:nvPr/>
        </p:nvSpPr>
        <p:spPr>
          <a:xfrm>
            <a:off x="1266" y="12168"/>
            <a:ext cx="9142734" cy="6845831"/>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1266" y="274638"/>
            <a:ext cx="9142734" cy="1143000"/>
          </a:xfrm>
        </p:spPr>
        <p:txBody>
          <a:bodyPr>
            <a:noAutofit/>
          </a:bodyPr>
          <a:lstStyle/>
          <a:p>
            <a:pPr algn="ctr"/>
            <a:r>
              <a:rPr lang="ar-JO" sz="5400" b="1" cap="all" dirty="0" smtClean="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مشكلات لبطاقة في الأردن</a:t>
            </a:r>
            <a:endParaRPr lang="ar-JO" sz="5400" b="1"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3" name="عنصر نائب للمحتوى 2"/>
          <p:cNvSpPr>
            <a:spLocks noGrp="1"/>
          </p:cNvSpPr>
          <p:nvPr>
            <p:ph idx="1"/>
          </p:nvPr>
        </p:nvSpPr>
        <p:spPr>
          <a:xfrm>
            <a:off x="179512" y="1600200"/>
            <a:ext cx="8964488" cy="4525963"/>
          </a:xfrm>
        </p:spPr>
        <p:txBody>
          <a:bodyPr>
            <a:normAutofit lnSpcReduction="10000"/>
          </a:bodyPr>
          <a:lstStyle/>
          <a:p>
            <a:pPr marL="36576" indent="0">
              <a:buNone/>
            </a:pP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يشكل قطاع الطاقة في الأردن </a:t>
            </a:r>
            <a:r>
              <a:rPr lang="ar-JO" sz="37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تحديًا</a:t>
            </a: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 بالغ الصعوبة, بسبب افتقاره إلى </a:t>
            </a:r>
            <a:r>
              <a:rPr lang="ar-JO" sz="37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مصادر</a:t>
            </a: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 </a:t>
            </a:r>
            <a:r>
              <a:rPr lang="ar-JO" sz="37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محلية</a:t>
            </a: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 </a:t>
            </a:r>
            <a:r>
              <a:rPr lang="ar-JO" sz="37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للطاقة</a:t>
            </a: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 في ظل احتياجاته إلى كميات كبيرة من الطاقة لبناء مؤسساته الاقتصادية والاجتماعية والخدمية التي ما زالت في </a:t>
            </a:r>
            <a:r>
              <a:rPr lang="ar-JO" sz="37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مرحلة</a:t>
            </a: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 </a:t>
            </a:r>
            <a:r>
              <a:rPr lang="ar-JO" sz="37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النمو</a:t>
            </a: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 ومما ساهم في تعاظم مشكلة الطاقة في الأردن التزايد السكاني, </a:t>
            </a:r>
            <a:r>
              <a:rPr lang="ar-JO" sz="37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وارتفاع</a:t>
            </a: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 </a:t>
            </a:r>
            <a:r>
              <a:rPr lang="ar-JO" sz="37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سعر</a:t>
            </a: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 </a:t>
            </a:r>
            <a:r>
              <a:rPr lang="ar-JO" sz="37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المشتقات</a:t>
            </a: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 النفطية عالميًا. </a:t>
            </a:r>
            <a:r>
              <a:rPr lang="ar-JO" sz="37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لذا</a:t>
            </a: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 </a:t>
            </a:r>
            <a:r>
              <a:rPr lang="ar-JO" sz="3700" cap="all" dirty="0" smtClean="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لابد</a:t>
            </a: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 من التوسع في ميدان الطاقة البديلة لتحقيق الأمن الطاقي</a:t>
            </a:r>
            <a:endParaRPr lang="ar-JO" sz="3200" cap="all" dirty="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endParaRPr>
          </a:p>
        </p:txBody>
      </p:sp>
      <p:sp>
        <p:nvSpPr>
          <p:cNvPr id="5" name="زر إجراء: الأمام أو التالي 4">
            <a:hlinkClick r:id="rId4" action="ppaction://hlinksldjump" highlightClick="1">
              <a:snd r:embed="rId3" name="click.wav"/>
            </a:hlinkClick>
          </p:cNvPr>
          <p:cNvSpPr/>
          <p:nvPr/>
        </p:nvSpPr>
        <p:spPr>
          <a:xfrm>
            <a:off x="0" y="6065912"/>
            <a:ext cx="889904" cy="792088"/>
          </a:xfrm>
          <a:prstGeom prst="actionButtonForwardNext">
            <a:avLst/>
          </a:prstGeom>
          <a:gradFill flip="none" rotWithShape="0">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tileRect l="-14" t="-178"/>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4" action="ppaction://hlinksldjump">
              <a:snd r:embed="rId3" name="click.wav"/>
            </a:hlinkClick>
          </p:cNvPr>
          <p:cNvSpPr txBox="1"/>
          <p:nvPr/>
        </p:nvSpPr>
        <p:spPr>
          <a:xfrm>
            <a:off x="1266" y="5696580"/>
            <a:ext cx="888638" cy="369332"/>
          </a:xfrm>
          <a:prstGeom prst="rect">
            <a:avLst/>
          </a:prstGeom>
          <a:gradFill flip="none" rotWithShape="0">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tileRect l="-14" t="-178"/>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a:defRPr>
                <a:solidFill>
                  <a:srgbClr val="FFFFFF"/>
                </a:solidFill>
                <a:latin typeface="Arial"/>
              </a:defRPr>
            </a:lvl2pPr>
            <a:lvl3pPr>
              <a:defRPr>
                <a:solidFill>
                  <a:srgbClr val="FFFFFF"/>
                </a:solidFill>
                <a:latin typeface="Arial"/>
              </a:defRPr>
            </a:lvl3pPr>
            <a:lvl4pPr>
              <a:defRPr>
                <a:solidFill>
                  <a:srgbClr val="FFFFFF"/>
                </a:solidFill>
                <a:latin typeface="Arial"/>
              </a:defRPr>
            </a:lvl4pPr>
            <a:lvl5pPr>
              <a:defRPr>
                <a:solidFill>
                  <a:srgbClr val="FFFFFF"/>
                </a:solidFill>
                <a:latin typeface="Arial"/>
              </a:defRPr>
            </a:lvl5pPr>
            <a:lvl6pPr>
              <a:defRPr>
                <a:solidFill>
                  <a:srgbClr val="FFFFFF"/>
                </a:solidFill>
                <a:latin typeface="Arial"/>
              </a:defRPr>
            </a:lvl6pPr>
            <a:lvl7pPr>
              <a:defRPr>
                <a:solidFill>
                  <a:srgbClr val="FFFFFF"/>
                </a:solidFill>
                <a:latin typeface="Arial"/>
              </a:defRPr>
            </a:lvl7pPr>
            <a:lvl8pPr>
              <a:defRPr>
                <a:solidFill>
                  <a:srgbClr val="FFFFFF"/>
                </a:solidFill>
                <a:latin typeface="Arial"/>
              </a:defRPr>
            </a:lvl8pPr>
            <a:lvl9pPr>
              <a:defRPr>
                <a:solidFill>
                  <a:srgbClr val="FFFFFF"/>
                </a:solidFill>
                <a:latin typeface="Arial"/>
              </a:defRPr>
            </a:lvl9pPr>
          </a:lstStyle>
          <a:p>
            <a:r>
              <a:rPr lang="ar-JO" sz="1800" dirty="0">
                <a:ln w="2222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rPr>
              <a:t>العودة</a:t>
            </a:r>
          </a:p>
        </p:txBody>
      </p:sp>
      <p:sp>
        <p:nvSpPr>
          <p:cNvPr id="7" name="زر إجراء: الصفحة الرئيسية 6">
            <a:hlinkClick r:id="rId4" action="ppaction://hlinksldjump" highlightClick="1">
              <a:snd r:embed="rId3" name="click.wav"/>
            </a:hlinkClick>
          </p:cNvPr>
          <p:cNvSpPr/>
          <p:nvPr/>
        </p:nvSpPr>
        <p:spPr>
          <a:xfrm>
            <a:off x="8254096" y="6111208"/>
            <a:ext cx="889904" cy="746792"/>
          </a:xfrm>
          <a:prstGeom prst="actionButtonHome">
            <a:avLst/>
          </a:prstGeom>
          <a:gradFill flip="none" rotWithShape="0">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tileRect l="-14" t="-178"/>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1999147157"/>
      </p:ext>
    </p:extLst>
  </p:cSld>
  <p:clrMapOvr>
    <a:masterClrMapping/>
  </p:clrMapOvr>
  <p:transition spd="slow">
    <p:pull dir="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زر إجراء: مخصص 3">
            <a:hlinkClick r:id="rId2" action="ppaction://hlinksldjump" highlightClick="1">
              <a:snd r:embed="rId3" name="click.wav"/>
            </a:hlinkClick>
          </p:cNvPr>
          <p:cNvSpPr/>
          <p:nvPr/>
        </p:nvSpPr>
        <p:spPr>
          <a:xfrm>
            <a:off x="1266" y="12168"/>
            <a:ext cx="9142734" cy="6845831"/>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1266" y="0"/>
            <a:ext cx="8891214" cy="836712"/>
          </a:xfrm>
        </p:spPr>
        <p:txBody>
          <a:bodyPr>
            <a:normAutofit fontScale="90000"/>
          </a:bodyPr>
          <a:lstStyle/>
          <a:p>
            <a:pPr algn="ctr"/>
            <a:r>
              <a:rPr lang="ar-JO" sz="5400" b="1" cap="all" dirty="0" smtClean="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الصخر الزيتي في الأردن</a:t>
            </a:r>
            <a:endParaRPr lang="ar-JO" sz="5400" b="1"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3" name="عنصر نائب للمحتوى 2"/>
          <p:cNvSpPr>
            <a:spLocks noGrp="1"/>
          </p:cNvSpPr>
          <p:nvPr>
            <p:ph idx="1"/>
          </p:nvPr>
        </p:nvSpPr>
        <p:spPr>
          <a:xfrm>
            <a:off x="0" y="980728"/>
            <a:ext cx="9144000" cy="5112569"/>
          </a:xfrm>
        </p:spPr>
        <p:txBody>
          <a:bodyPr>
            <a:normAutofit/>
          </a:bodyPr>
          <a:lstStyle/>
          <a:p>
            <a:pPr marL="36576" indent="0">
              <a:buNone/>
            </a:pPr>
            <a:r>
              <a:rPr lang="ar-JO" sz="37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الصخر</a:t>
            </a: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 </a:t>
            </a:r>
            <a:r>
              <a:rPr lang="ar-JO" sz="37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الزيتي:</a:t>
            </a: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 هو صخر رسوبي يحتوي على مواد عضوية صلبة على شكل حبيبات ناعمة ذات لون اسود، قابلة للاحتراق, ولا تكون عوامل الحرارة والضغط كافية لتحويله إلى نفط . </a:t>
            </a:r>
            <a:r>
              <a:rPr lang="ar-JO" sz="37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وعشره</a:t>
            </a: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 </a:t>
            </a:r>
            <a:r>
              <a:rPr lang="ar-JO" sz="37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نفط</a:t>
            </a: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 </a:t>
            </a:r>
            <a:r>
              <a:rPr lang="ar-JO" sz="37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ونصف</a:t>
            </a: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 </a:t>
            </a:r>
            <a:r>
              <a:rPr lang="ar-JO" sz="37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عشره</a:t>
            </a: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 </a:t>
            </a:r>
            <a:r>
              <a:rPr lang="ar-JO" sz="37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غاز</a:t>
            </a: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 </a:t>
            </a:r>
            <a:r>
              <a:rPr lang="ar-JO" sz="37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طبيعي</a:t>
            </a: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 </a:t>
            </a:r>
          </a:p>
          <a:p>
            <a:pPr marL="36576" indent="0">
              <a:buNone/>
            </a:pP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وحسب تقديرات </a:t>
            </a:r>
            <a:r>
              <a:rPr lang="ar-JO" sz="37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مجلس</a:t>
            </a: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 </a:t>
            </a:r>
            <a:r>
              <a:rPr lang="ar-JO" sz="37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الطاقة</a:t>
            </a: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 </a:t>
            </a:r>
            <a:r>
              <a:rPr lang="ar-JO" sz="37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العالمي</a:t>
            </a: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 فإن احتياطات الأردن من مخزونات الصخر الزيتي بين ستين وسبعين مليار طنٍ, مما يجعل الأردن ثاني أغنى دولة </a:t>
            </a:r>
            <a:r>
              <a:rPr lang="ar-JO" sz="37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بعد</a:t>
            </a: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 </a:t>
            </a:r>
            <a:r>
              <a:rPr lang="ar-JO" sz="37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كندا</a:t>
            </a: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 باحتياطات الصخر الزيتي.</a:t>
            </a:r>
            <a:endParaRPr lang="ar-JO" sz="3200" cap="all" dirty="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endParaRPr>
          </a:p>
        </p:txBody>
      </p:sp>
      <p:sp>
        <p:nvSpPr>
          <p:cNvPr id="5" name="زر إجراء: الأمام أو التالي 4">
            <a:hlinkClick r:id="rId4" action="ppaction://hlinksldjump" highlightClick="1">
              <a:snd r:embed="rId3" name="click.wav"/>
            </a:hlinkClick>
          </p:cNvPr>
          <p:cNvSpPr/>
          <p:nvPr/>
        </p:nvSpPr>
        <p:spPr>
          <a:xfrm>
            <a:off x="0" y="6065912"/>
            <a:ext cx="889904" cy="792088"/>
          </a:xfrm>
          <a:prstGeom prst="actionButtonForwardNext">
            <a:avLst/>
          </a:prstGeom>
          <a:gradFill flip="none" rotWithShape="0">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tileRect l="-14" t="-178"/>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4" action="ppaction://hlinksldjump">
              <a:snd r:embed="rId3" name="click.wav"/>
            </a:hlinkClick>
          </p:cNvPr>
          <p:cNvSpPr txBox="1"/>
          <p:nvPr/>
        </p:nvSpPr>
        <p:spPr>
          <a:xfrm>
            <a:off x="1266" y="5696580"/>
            <a:ext cx="888638" cy="369332"/>
          </a:xfrm>
          <a:prstGeom prst="rect">
            <a:avLst/>
          </a:prstGeom>
          <a:gradFill flip="none" rotWithShape="0">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tileRect l="-14" t="-178"/>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a:defRPr>
                <a:solidFill>
                  <a:srgbClr val="FFFFFF"/>
                </a:solidFill>
                <a:latin typeface="Arial"/>
              </a:defRPr>
            </a:lvl2pPr>
            <a:lvl3pPr>
              <a:defRPr>
                <a:solidFill>
                  <a:srgbClr val="FFFFFF"/>
                </a:solidFill>
                <a:latin typeface="Arial"/>
              </a:defRPr>
            </a:lvl3pPr>
            <a:lvl4pPr>
              <a:defRPr>
                <a:solidFill>
                  <a:srgbClr val="FFFFFF"/>
                </a:solidFill>
                <a:latin typeface="Arial"/>
              </a:defRPr>
            </a:lvl4pPr>
            <a:lvl5pPr>
              <a:defRPr>
                <a:solidFill>
                  <a:srgbClr val="FFFFFF"/>
                </a:solidFill>
                <a:latin typeface="Arial"/>
              </a:defRPr>
            </a:lvl5pPr>
            <a:lvl6pPr>
              <a:defRPr>
                <a:solidFill>
                  <a:srgbClr val="FFFFFF"/>
                </a:solidFill>
                <a:latin typeface="Arial"/>
              </a:defRPr>
            </a:lvl6pPr>
            <a:lvl7pPr>
              <a:defRPr>
                <a:solidFill>
                  <a:srgbClr val="FFFFFF"/>
                </a:solidFill>
                <a:latin typeface="Arial"/>
              </a:defRPr>
            </a:lvl7pPr>
            <a:lvl8pPr>
              <a:defRPr>
                <a:solidFill>
                  <a:srgbClr val="FFFFFF"/>
                </a:solidFill>
                <a:latin typeface="Arial"/>
              </a:defRPr>
            </a:lvl8pPr>
            <a:lvl9pPr>
              <a:defRPr>
                <a:solidFill>
                  <a:srgbClr val="FFFFFF"/>
                </a:solidFill>
                <a:latin typeface="Arial"/>
              </a:defRPr>
            </a:lvl9pPr>
          </a:lstStyle>
          <a:p>
            <a:r>
              <a:rPr lang="ar-JO" sz="1800" dirty="0">
                <a:ln w="2222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rPr>
              <a:t>العودة</a:t>
            </a:r>
          </a:p>
        </p:txBody>
      </p:sp>
      <p:sp>
        <p:nvSpPr>
          <p:cNvPr id="7" name="زر إجراء: الصفحة الرئيسية 6">
            <a:hlinkClick r:id="rId5" action="ppaction://hlinksldjump" highlightClick="1">
              <a:snd r:embed="rId3" name="click.wav"/>
            </a:hlinkClick>
          </p:cNvPr>
          <p:cNvSpPr/>
          <p:nvPr/>
        </p:nvSpPr>
        <p:spPr>
          <a:xfrm>
            <a:off x="8254096" y="6111208"/>
            <a:ext cx="889904" cy="746792"/>
          </a:xfrm>
          <a:prstGeom prst="actionButtonHome">
            <a:avLst/>
          </a:prstGeom>
          <a:gradFill flip="none" rotWithShape="0">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tileRect l="-14" t="-178"/>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633076898"/>
      </p:ext>
    </p:extLst>
  </p:cSld>
  <p:clrMapOvr>
    <a:masterClrMapping/>
  </p:clrMapOvr>
  <p:transition spd="slow">
    <p:pull dir="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زر إجراء: مخصص 3">
            <a:hlinkClick r:id="rId2" action="ppaction://hlinksldjump" highlightClick="1">
              <a:snd r:embed="rId3" name="click.wav"/>
            </a:hlinkClick>
          </p:cNvPr>
          <p:cNvSpPr/>
          <p:nvPr/>
        </p:nvSpPr>
        <p:spPr>
          <a:xfrm>
            <a:off x="1266" y="12168"/>
            <a:ext cx="9142734" cy="6845831"/>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5" name="عنصر نائب للمحتوى 2"/>
          <p:cNvSpPr txBox="1">
            <a:spLocks/>
          </p:cNvSpPr>
          <p:nvPr/>
        </p:nvSpPr>
        <p:spPr>
          <a:xfrm>
            <a:off x="323529" y="1095567"/>
            <a:ext cx="8280920" cy="5285761"/>
          </a:xfrm>
          <a:prstGeom prst="rect">
            <a:avLst/>
          </a:prstGeom>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0"/>
          </a:gradFill>
          <a:ln>
            <a:noFill/>
          </a:ln>
        </p:spPr>
        <p:txBody>
          <a:bodyPr vert="horz">
            <a:noAutofit/>
          </a:bodyPr>
          <a:lstStyle>
            <a:lvl1pPr marL="420624" indent="-384048" algn="r" rtl="1"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r" rtl="1"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r" rtl="1"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r" rtl="1"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r" rtl="1" eaLnBrk="1" latinLnBrk="0" hangingPunct="1">
              <a:spcBef>
                <a:spcPct val="20000"/>
              </a:spcBef>
              <a:buClr>
                <a:schemeClr val="accent4"/>
              </a:buClr>
              <a:buSzTx/>
              <a:buFont typeface="Arial"/>
              <a:buChar char="-"/>
              <a:defRPr kumimoji="0" sz="2000" kern="1200">
                <a:solidFill>
                  <a:schemeClr val="tx1"/>
                </a:solidFill>
                <a:latin typeface="+mn-lt"/>
                <a:ea typeface="+mn-ea"/>
                <a:cs typeface="+mn-cs"/>
              </a:defRPr>
            </a:lvl5pPr>
            <a:lvl6pPr marL="1700784" indent="-182880" algn="r" rtl="1"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r" rtl="1" eaLnBrk="1" latinLnBrk="0" hangingPunct="1">
              <a:spcBef>
                <a:spcPct val="20000"/>
              </a:spcBef>
              <a:buClr>
                <a:schemeClr val="accent6"/>
              </a:buClr>
              <a:buSzTx/>
              <a:buFont typeface="Arial"/>
              <a:buChar char="•"/>
              <a:defRPr kumimoji="0" sz="1800" kern="1200" baseline="0">
                <a:solidFill>
                  <a:schemeClr val="tx1"/>
                </a:solidFill>
                <a:latin typeface="+mn-lt"/>
                <a:ea typeface="+mn-ea"/>
                <a:cs typeface="+mn-cs"/>
              </a:defRPr>
            </a:lvl7pPr>
            <a:lvl8pPr marL="2139696"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None/>
            </a:pPr>
            <a:r>
              <a:rPr lang="ar-JO"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-اتخذت الأمم المتحدة شعار لها هو (الطاقة من أجل مستقبل مستدام) وأشارت في تقريرها السنوي لنفس العام أن هناك أكثر من مليار ونصف من الأفراد على مستوى العالم لا يحصلون على كهرباء, وهناك ما يفوق المليار شخص يحصلون عليها بشكل متقطع</a:t>
            </a:r>
          </a:p>
          <a:p>
            <a:pPr marL="36576" indent="0">
              <a:buNone/>
            </a:pPr>
            <a:r>
              <a:rPr lang="ar-JO"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-ضمان المحافظة على امدادات كافية من الطاقة بأسعار معقولة, تشكل تحديًا لكثير من الحكومات في العالم.</a:t>
            </a:r>
          </a:p>
          <a:p>
            <a:pPr marL="36576" indent="0">
              <a:buNone/>
            </a:pPr>
            <a:r>
              <a:rPr lang="ar-JO"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-هنالك (</a:t>
            </a:r>
            <a:r>
              <a:rPr lang="en-US"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387 M</a:t>
            </a:r>
            <a:r>
              <a:rPr lang="ar-JO"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 نسمة في قارة آسيا لا يمكنهم الحصول على الكهرباء.</a:t>
            </a:r>
            <a:endParaRPr lang="ar-JO" cap="all" dirty="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endParaRPr>
          </a:p>
        </p:txBody>
      </p:sp>
      <p:sp>
        <p:nvSpPr>
          <p:cNvPr id="6" name="مستطيل ذو زاوية واحدة مخدوشة 5"/>
          <p:cNvSpPr/>
          <p:nvPr/>
        </p:nvSpPr>
        <p:spPr>
          <a:xfrm>
            <a:off x="323528" y="328500"/>
            <a:ext cx="2256815" cy="832161"/>
          </a:xfrm>
          <a:prstGeom prst="snip1Rect">
            <a:avLst/>
          </a:prstGeom>
          <a:gradFill flip="none" rotWithShape="1">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16200000" scaled="1"/>
          </a:gradFill>
          <a:ln>
            <a:noFill/>
          </a:ln>
        </p:spPr>
        <p:txBody>
          <a:bodyPr vert="horz">
            <a:noAutofit/>
          </a:bodyPr>
          <a:lstStyle/>
          <a:p>
            <a:pPr marL="36576">
              <a:spcBef>
                <a:spcPct val="20000"/>
              </a:spcBef>
              <a:buClr>
                <a:schemeClr val="accent1"/>
              </a:buClr>
              <a:buSzPct val="80000"/>
              <a:buFont typeface="Wingdings 2"/>
              <a:buNone/>
            </a:pPr>
            <a:r>
              <a:rPr lang="ar-JO" sz="3600" b="1"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هل</a:t>
            </a:r>
            <a:r>
              <a:rPr lang="ar-JO" sz="3200" b="1" cap="all" dirty="0">
                <a:ln w="412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ar-JO" sz="3600" b="1"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تعلم</a:t>
            </a:r>
          </a:p>
        </p:txBody>
      </p:sp>
      <p:sp>
        <p:nvSpPr>
          <p:cNvPr id="7" name="زر إجراء: الأمام أو التالي 6">
            <a:hlinkClick r:id="rId4" action="ppaction://hlinksldjump" highlightClick="1">
              <a:snd r:embed="rId3" name="click.wav"/>
            </a:hlinkClick>
          </p:cNvPr>
          <p:cNvSpPr/>
          <p:nvPr/>
        </p:nvSpPr>
        <p:spPr>
          <a:xfrm>
            <a:off x="0" y="6065912"/>
            <a:ext cx="889904" cy="792088"/>
          </a:xfrm>
          <a:prstGeom prst="actionButtonForwardNext">
            <a:avLst/>
          </a:prstGeom>
          <a:gradFill flip="none" rotWithShape="0">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tileRect l="-14" t="-178"/>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8" name="مربع نص 7">
            <a:hlinkClick r:id="rId4" action="ppaction://hlinksldjump">
              <a:snd r:embed="rId3" name="click.wav"/>
            </a:hlinkClick>
          </p:cNvPr>
          <p:cNvSpPr txBox="1"/>
          <p:nvPr/>
        </p:nvSpPr>
        <p:spPr>
          <a:xfrm>
            <a:off x="1266" y="5696580"/>
            <a:ext cx="888638" cy="369332"/>
          </a:xfrm>
          <a:prstGeom prst="rect">
            <a:avLst/>
          </a:prstGeom>
          <a:gradFill flip="none" rotWithShape="0">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tileRect l="-14" t="-178"/>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a:defRPr>
                <a:solidFill>
                  <a:srgbClr val="FFFFFF"/>
                </a:solidFill>
                <a:latin typeface="Arial"/>
              </a:defRPr>
            </a:lvl2pPr>
            <a:lvl3pPr>
              <a:defRPr>
                <a:solidFill>
                  <a:srgbClr val="FFFFFF"/>
                </a:solidFill>
                <a:latin typeface="Arial"/>
              </a:defRPr>
            </a:lvl3pPr>
            <a:lvl4pPr>
              <a:defRPr>
                <a:solidFill>
                  <a:srgbClr val="FFFFFF"/>
                </a:solidFill>
                <a:latin typeface="Arial"/>
              </a:defRPr>
            </a:lvl4pPr>
            <a:lvl5pPr>
              <a:defRPr>
                <a:solidFill>
                  <a:srgbClr val="FFFFFF"/>
                </a:solidFill>
                <a:latin typeface="Arial"/>
              </a:defRPr>
            </a:lvl5pPr>
            <a:lvl6pPr>
              <a:defRPr>
                <a:solidFill>
                  <a:srgbClr val="FFFFFF"/>
                </a:solidFill>
                <a:latin typeface="Arial"/>
              </a:defRPr>
            </a:lvl6pPr>
            <a:lvl7pPr>
              <a:defRPr>
                <a:solidFill>
                  <a:srgbClr val="FFFFFF"/>
                </a:solidFill>
                <a:latin typeface="Arial"/>
              </a:defRPr>
            </a:lvl7pPr>
            <a:lvl8pPr>
              <a:defRPr>
                <a:solidFill>
                  <a:srgbClr val="FFFFFF"/>
                </a:solidFill>
                <a:latin typeface="Arial"/>
              </a:defRPr>
            </a:lvl8pPr>
            <a:lvl9pPr>
              <a:defRPr>
                <a:solidFill>
                  <a:srgbClr val="FFFFFF"/>
                </a:solidFill>
                <a:latin typeface="Arial"/>
              </a:defRPr>
            </a:lvl9pPr>
          </a:lstStyle>
          <a:p>
            <a:r>
              <a:rPr lang="ar-JO" sz="1800" dirty="0">
                <a:ln w="2222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rPr>
              <a:t>العودة</a:t>
            </a:r>
          </a:p>
        </p:txBody>
      </p:sp>
      <p:sp>
        <p:nvSpPr>
          <p:cNvPr id="9" name="زر إجراء: الصفحة الرئيسية 8">
            <a:hlinkClick r:id="rId5" action="ppaction://hlinksldjump" highlightClick="1">
              <a:snd r:embed="rId3" name="click.wav"/>
            </a:hlinkClick>
          </p:cNvPr>
          <p:cNvSpPr/>
          <p:nvPr/>
        </p:nvSpPr>
        <p:spPr>
          <a:xfrm>
            <a:off x="8254096" y="6111208"/>
            <a:ext cx="889904" cy="746792"/>
          </a:xfrm>
          <a:prstGeom prst="actionButtonHome">
            <a:avLst/>
          </a:prstGeom>
          <a:gradFill flip="none" rotWithShape="0">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tileRect l="-14" t="-178"/>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5173216" y="-12429"/>
            <a:ext cx="3970784" cy="1143000"/>
          </a:xfrm>
        </p:spPr>
        <p:txBody>
          <a:bodyPr>
            <a:normAutofit/>
          </a:bodyPr>
          <a:lstStyle/>
          <a:p>
            <a:r>
              <a:rPr lang="ar-JO" sz="6600" b="1" cap="all" dirty="0" smtClean="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هل تعلم؟</a:t>
            </a:r>
            <a:endParaRPr lang="ar-JO" sz="6600" b="1"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Tree>
    <p:extLst>
      <p:ext uri="{BB962C8B-B14F-4D97-AF65-F5344CB8AC3E}">
        <p14:creationId xmlns:p14="http://schemas.microsoft.com/office/powerpoint/2010/main" val="1919746975"/>
      </p:ext>
    </p:extLst>
  </p:cSld>
  <p:clrMapOvr>
    <a:masterClrMapping/>
  </p:clrMapOvr>
  <p:transition spd="slow">
    <p:pull dir="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زر إجراء: مخصص 3">
            <a:hlinkClick r:id="rId2" action="ppaction://hlinksldjump" highlightClick="1">
              <a:snd r:embed="rId3" name="click.wav"/>
            </a:hlinkClick>
          </p:cNvPr>
          <p:cNvSpPr/>
          <p:nvPr/>
        </p:nvSpPr>
        <p:spPr>
          <a:xfrm>
            <a:off x="1266" y="12168"/>
            <a:ext cx="9142734" cy="6845831"/>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7477472" y="8353"/>
            <a:ext cx="1666528" cy="1143000"/>
          </a:xfrm>
        </p:spPr>
        <p:txBody>
          <a:bodyPr>
            <a:normAutofit/>
          </a:bodyPr>
          <a:lstStyle/>
          <a:p>
            <a:r>
              <a:rPr lang="ar-JO" sz="6600" b="1" cap="all" dirty="0" smtClean="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فكر</a:t>
            </a:r>
            <a:endParaRPr lang="ar-JO" sz="6600" b="1"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5" name="عنصر نائب للمحتوى 2"/>
          <p:cNvSpPr txBox="1"/>
          <p:nvPr/>
        </p:nvSpPr>
        <p:spPr>
          <a:xfrm>
            <a:off x="179512" y="1814767"/>
            <a:ext cx="8640960" cy="4209331"/>
          </a:xfrm>
          <a:prstGeom prst="rect">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a:gradFill>
              <a:gsLst>
                <a:gs pos="0">
                  <a:srgbClr val="FBEAC7"/>
                </a:gs>
                <a:gs pos="17999">
                  <a:srgbClr val="FEE7F2"/>
                </a:gs>
                <a:gs pos="36000">
                  <a:srgbClr val="FAC77D"/>
                </a:gs>
                <a:gs pos="61000">
                  <a:srgbClr val="FBA97D"/>
                </a:gs>
                <a:gs pos="82001">
                  <a:srgbClr val="FBD49C"/>
                </a:gs>
                <a:gs pos="100000">
                  <a:srgbClr val="FEE7F2"/>
                </a:gs>
              </a:gsLst>
              <a:lin ang="5400000" scaled="0"/>
            </a:gradFill>
          </a:ln>
        </p:spPr>
        <p:txBody>
          <a:bodyPr vert="horz">
            <a:noAutofit/>
          </a:bodyPr>
          <a:lstStyle>
            <a:lvl1pPr marL="420624" indent="-384048" algn="r" rtl="1"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r" rtl="1"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r" rtl="1"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r" rtl="1"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r" rtl="1" eaLnBrk="1" latinLnBrk="0" hangingPunct="1">
              <a:spcBef>
                <a:spcPct val="20000"/>
              </a:spcBef>
              <a:buClr>
                <a:schemeClr val="accent4"/>
              </a:buClr>
              <a:buSzTx/>
              <a:buFont typeface="Arial"/>
              <a:buChar char="-"/>
              <a:defRPr kumimoji="0" sz="2000" kern="1200">
                <a:solidFill>
                  <a:schemeClr val="tx1"/>
                </a:solidFill>
                <a:latin typeface="+mn-lt"/>
                <a:ea typeface="+mn-ea"/>
                <a:cs typeface="+mn-cs"/>
              </a:defRPr>
            </a:lvl5pPr>
            <a:lvl6pPr marL="1700784" indent="-182880" algn="r" rtl="1"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r" rtl="1" eaLnBrk="1" latinLnBrk="0" hangingPunct="1">
              <a:spcBef>
                <a:spcPct val="20000"/>
              </a:spcBef>
              <a:buClr>
                <a:schemeClr val="accent6"/>
              </a:buClr>
              <a:buSzTx/>
              <a:buFont typeface="Arial"/>
              <a:buChar char="•"/>
              <a:defRPr kumimoji="0" sz="1800" kern="1200" baseline="0">
                <a:solidFill>
                  <a:schemeClr val="tx1"/>
                </a:solidFill>
                <a:latin typeface="+mn-lt"/>
                <a:ea typeface="+mn-ea"/>
                <a:cs typeface="+mn-cs"/>
              </a:defRPr>
            </a:lvl7pPr>
            <a:lvl8pPr marL="2139696"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Font typeface="Wingdings 2"/>
              <a:buNone/>
            </a:pPr>
            <a:r>
              <a:rPr lang="ar-JO" sz="3700" cap="all" dirty="0" smtClean="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ما أبرز مزايا استخدام الغاز الطبيعي كمصدر للطاقة للقطاعات المختلفة؟</a:t>
            </a:r>
            <a:endParaRPr lang="ar-JO" sz="37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endParaRPr>
          </a:p>
          <a:p>
            <a:pPr marL="36576" indent="0">
              <a:buFont typeface="Wingdings 2"/>
              <a:buNone/>
            </a:pPr>
            <a:endParaRPr lang="ar-JO" sz="3200" b="1" cap="all" dirty="0">
              <a:ln w="34925" cap="flat" cmpd="sng">
                <a:solidFill>
                  <a:schemeClr val="bg1">
                    <a:alpha val="64000"/>
                  </a:schemeClr>
                </a:solidFill>
                <a:prstDash val="solid"/>
              </a:ln>
              <a:solidFill>
                <a:srgbClr val="FF01BC"/>
              </a:solidFill>
              <a:effectLst>
                <a:reflection blurRad="6350" stA="55000" endA="50" endPos="85000" dist="60007" dir="5400000" sy="-100000" algn="bl" rotWithShape="0"/>
              </a:effectLst>
              <a:latin typeface="+mj-lt"/>
              <a:ea typeface="+mj-ea"/>
              <a:cs typeface="+mj-cs"/>
            </a:endParaRPr>
          </a:p>
          <a:p>
            <a:pPr marL="36576" indent="0">
              <a:buNone/>
            </a:pPr>
            <a:r>
              <a:rPr lang="ar-JO" sz="3200" cap="all" dirty="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الغاز الطبيعي هو أنظف الهيدروكربونات احتراقا, وهو متنوع الاستخدامات, وهو متواجد بوفرة.</a:t>
            </a:r>
          </a:p>
        </p:txBody>
      </p:sp>
      <p:sp>
        <p:nvSpPr>
          <p:cNvPr id="6" name="مستطيل ذو زاوية واحدة مخدوشة 5"/>
          <p:cNvSpPr/>
          <p:nvPr/>
        </p:nvSpPr>
        <p:spPr>
          <a:xfrm>
            <a:off x="179512" y="1124744"/>
            <a:ext cx="2520280" cy="720080"/>
          </a:xfrm>
          <a:prstGeom prst="snip1Rect">
            <a:avLst/>
          </a:prstGeom>
          <a:gradFill flip="none" rotWithShape="1">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16200000" scaled="0"/>
          </a:gradFill>
          <a:ln>
            <a:gradFill>
              <a:gsLst>
                <a:gs pos="0">
                  <a:srgbClr val="FBEAC7"/>
                </a:gs>
                <a:gs pos="17999">
                  <a:srgbClr val="FEE7F2"/>
                </a:gs>
                <a:gs pos="36000">
                  <a:srgbClr val="FAC77D"/>
                </a:gs>
                <a:gs pos="61000">
                  <a:srgbClr val="FBA97D"/>
                </a:gs>
                <a:gs pos="82001">
                  <a:srgbClr val="FBD49C"/>
                </a:gs>
                <a:gs pos="100000">
                  <a:srgbClr val="FEE7F2"/>
                </a:gs>
              </a:gsLst>
              <a:lin ang="5400000" scaled="0"/>
            </a:gradFill>
          </a:ln>
        </p:spPr>
        <p:txBody>
          <a:bodyPr vert="horz">
            <a:noAutofit/>
          </a:bodyPr>
          <a:lstStyle/>
          <a:p>
            <a:pPr marL="36576" algn="ctr">
              <a:spcBef>
                <a:spcPct val="20000"/>
              </a:spcBef>
              <a:buClr>
                <a:schemeClr val="accent1"/>
              </a:buClr>
              <a:buSzPct val="80000"/>
              <a:buFont typeface="Wingdings 2"/>
              <a:buNone/>
            </a:pPr>
            <a:r>
              <a:rPr lang="ar-JO" sz="4000" b="1"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فكر</a:t>
            </a:r>
          </a:p>
        </p:txBody>
      </p:sp>
      <p:sp>
        <p:nvSpPr>
          <p:cNvPr id="7" name="زر إجراء: الأمام أو التالي 6">
            <a:hlinkClick r:id="rId4" action="ppaction://hlinksldjump" highlightClick="1">
              <a:snd r:embed="rId3" name="click.wav"/>
            </a:hlinkClick>
          </p:cNvPr>
          <p:cNvSpPr/>
          <p:nvPr/>
        </p:nvSpPr>
        <p:spPr>
          <a:xfrm>
            <a:off x="0" y="6065912"/>
            <a:ext cx="889904" cy="792088"/>
          </a:xfrm>
          <a:prstGeom prst="actionButtonForwardNext">
            <a:avLst/>
          </a:prstGeom>
          <a:gradFill flip="none" rotWithShape="0">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tileRect l="-14" t="-178"/>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8" name="مربع نص 7">
            <a:hlinkClick r:id="rId4" action="ppaction://hlinksldjump">
              <a:snd r:embed="rId3" name="click.wav"/>
            </a:hlinkClick>
          </p:cNvPr>
          <p:cNvSpPr txBox="1"/>
          <p:nvPr/>
        </p:nvSpPr>
        <p:spPr>
          <a:xfrm>
            <a:off x="1266" y="5696580"/>
            <a:ext cx="888638" cy="369332"/>
          </a:xfrm>
          <a:prstGeom prst="rect">
            <a:avLst/>
          </a:prstGeom>
          <a:gradFill flip="none" rotWithShape="0">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tileRect l="-14" t="-178"/>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a:defRPr>
                <a:solidFill>
                  <a:srgbClr val="FFFFFF"/>
                </a:solidFill>
                <a:latin typeface="Arial"/>
              </a:defRPr>
            </a:lvl2pPr>
            <a:lvl3pPr>
              <a:defRPr>
                <a:solidFill>
                  <a:srgbClr val="FFFFFF"/>
                </a:solidFill>
                <a:latin typeface="Arial"/>
              </a:defRPr>
            </a:lvl3pPr>
            <a:lvl4pPr>
              <a:defRPr>
                <a:solidFill>
                  <a:srgbClr val="FFFFFF"/>
                </a:solidFill>
                <a:latin typeface="Arial"/>
              </a:defRPr>
            </a:lvl4pPr>
            <a:lvl5pPr>
              <a:defRPr>
                <a:solidFill>
                  <a:srgbClr val="FFFFFF"/>
                </a:solidFill>
                <a:latin typeface="Arial"/>
              </a:defRPr>
            </a:lvl5pPr>
            <a:lvl6pPr>
              <a:defRPr>
                <a:solidFill>
                  <a:srgbClr val="FFFFFF"/>
                </a:solidFill>
                <a:latin typeface="Arial"/>
              </a:defRPr>
            </a:lvl6pPr>
            <a:lvl7pPr>
              <a:defRPr>
                <a:solidFill>
                  <a:srgbClr val="FFFFFF"/>
                </a:solidFill>
                <a:latin typeface="Arial"/>
              </a:defRPr>
            </a:lvl7pPr>
            <a:lvl8pPr>
              <a:defRPr>
                <a:solidFill>
                  <a:srgbClr val="FFFFFF"/>
                </a:solidFill>
                <a:latin typeface="Arial"/>
              </a:defRPr>
            </a:lvl8pPr>
            <a:lvl9pPr>
              <a:defRPr>
                <a:solidFill>
                  <a:srgbClr val="FFFFFF"/>
                </a:solidFill>
                <a:latin typeface="Arial"/>
              </a:defRPr>
            </a:lvl9pPr>
          </a:lstStyle>
          <a:p>
            <a:r>
              <a:rPr lang="ar-JO" sz="1800" dirty="0">
                <a:ln w="2222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rPr>
              <a:t>العودة</a:t>
            </a:r>
          </a:p>
        </p:txBody>
      </p:sp>
      <p:sp>
        <p:nvSpPr>
          <p:cNvPr id="9" name="زر إجراء: الصفحة الرئيسية 8">
            <a:hlinkClick r:id="rId5" action="ppaction://hlinksldjump" highlightClick="1">
              <a:snd r:embed="rId3" name="click.wav"/>
            </a:hlinkClick>
          </p:cNvPr>
          <p:cNvSpPr/>
          <p:nvPr/>
        </p:nvSpPr>
        <p:spPr>
          <a:xfrm>
            <a:off x="8254096" y="6111208"/>
            <a:ext cx="889904" cy="746792"/>
          </a:xfrm>
          <a:prstGeom prst="actionButtonHome">
            <a:avLst/>
          </a:prstGeom>
          <a:gradFill flip="none" rotWithShape="0">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tileRect l="-14" t="-178"/>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2264211822"/>
      </p:ext>
    </p:extLst>
  </p:cSld>
  <p:clrMapOvr>
    <a:masterClrMapping/>
  </p:clrMapOvr>
  <p:transition spd="slow">
    <p:pull dir="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gradFill flip="none" rotWithShape="1">
          <a:gsLst>
            <a:gs pos="81000">
              <a:schemeClr val="bg1"/>
            </a:gs>
            <a:gs pos="59000">
              <a:srgbClr val="00B050"/>
            </a:gs>
            <a:gs pos="50000">
              <a:srgbClr val="FF8E8E">
                <a:lumMod val="0"/>
              </a:srgbClr>
            </a:gs>
            <a:gs pos="14000">
              <a:srgbClr val="FFFF00"/>
            </a:gs>
            <a:gs pos="25000">
              <a:srgbClr val="880092"/>
            </a:gs>
            <a:gs pos="6000">
              <a:srgbClr val="FF0000">
                <a:lumMod val="0"/>
                <a:lumOff val="100000"/>
              </a:srgbClr>
            </a:gs>
            <a:gs pos="41000">
              <a:srgbClr val="400040">
                <a:lumMod val="0"/>
                <a:lumOff val="100000"/>
              </a:srgbClr>
            </a:gs>
            <a:gs pos="75000">
              <a:srgbClr val="8F0040">
                <a:lumMod val="0"/>
                <a:lumOff val="100000"/>
              </a:srgbClr>
            </a:gs>
            <a:gs pos="89999">
              <a:srgbClr val="FF0000"/>
            </a:gs>
            <a:gs pos="100000">
              <a:srgbClr val="920000"/>
            </a:gs>
          </a:gsLst>
          <a:lin ang="13000000" scaled="0"/>
        </a:gradFill>
        <a:effectLst/>
      </p:bgPr>
    </p:bg>
    <p:spTree>
      <p:nvGrpSpPr>
        <p:cNvPr id="1" name=""/>
        <p:cNvGrpSpPr/>
        <p:nvPr/>
      </p:nvGrpSpPr>
      <p:grpSpPr>
        <a:xfrm>
          <a:off x="0" y="0"/>
          <a:ext cx="0" cy="0"/>
          <a:chOff x="0" y="0"/>
          <a:chExt cx="0" cy="0"/>
        </a:xfrm>
      </p:grpSpPr>
      <p:sp useBgFill="1">
        <p:nvSpPr>
          <p:cNvPr id="15" name="زر إجراء: مخصص 14">
            <a:hlinkClick r:id="rId2" action="ppaction://hlinksldjump" highlightClick="1">
              <a:snd r:embed="rId3" name="click.wav"/>
            </a:hlinkClick>
          </p:cNvPr>
          <p:cNvSpPr/>
          <p:nvPr/>
        </p:nvSpPr>
        <p:spPr>
          <a:xfrm>
            <a:off x="1266" y="0"/>
            <a:ext cx="9142734" cy="6858000"/>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2" name="مستطيل مخدوش من كلا الطرفين 11">
            <a:hlinkClick r:id="rId4" action="ppaction://hlinksldjump"/>
          </p:cNvPr>
          <p:cNvSpPr/>
          <p:nvPr/>
        </p:nvSpPr>
        <p:spPr>
          <a:xfrm>
            <a:off x="899592" y="1700808"/>
            <a:ext cx="7488832" cy="4320480"/>
          </a:xfrm>
          <a:prstGeom prst="snip2SameRect">
            <a:avLst/>
          </a:prstGeom>
          <a:gradFill flip="none" rotWithShape="1">
            <a:gsLst>
              <a:gs pos="12000">
                <a:srgbClr val="CC04B4"/>
              </a:gs>
              <a:gs pos="0">
                <a:srgbClr val="0F0046"/>
              </a:gs>
              <a:gs pos="68000">
                <a:schemeClr val="bg1"/>
              </a:gs>
              <a:gs pos="60000">
                <a:srgbClr val="7C567A"/>
              </a:gs>
              <a:gs pos="47000">
                <a:srgbClr val="1E001D"/>
              </a:gs>
              <a:gs pos="31000">
                <a:srgbClr val="7D557E"/>
              </a:gs>
              <a:gs pos="23000">
                <a:srgbClr val="0F0046"/>
              </a:gs>
              <a:gs pos="84000">
                <a:srgbClr val="CC04B4"/>
              </a:gs>
              <a:gs pos="100000">
                <a:srgbClr val="04001E"/>
              </a:gs>
            </a:gsLst>
            <a:lin ang="16200000" scaled="1"/>
          </a:gradFill>
          <a:ln w="1270000" cmpd="thinThick">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r>
              <a:rPr lang="ar-JO" sz="19900" dirty="0">
                <a:gradFill flip="none" rotWithShape="1">
                  <a:gsLst>
                    <a:gs pos="12000">
                      <a:srgbClr val="FF0000"/>
                    </a:gs>
                    <a:gs pos="0">
                      <a:srgbClr val="680000"/>
                    </a:gs>
                    <a:gs pos="68000">
                      <a:schemeClr val="bg1">
                        <a:lumMod val="85000"/>
                        <a:lumOff val="15000"/>
                      </a:schemeClr>
                    </a:gs>
                    <a:gs pos="60000">
                      <a:srgbClr val="820000"/>
                    </a:gs>
                    <a:gs pos="39000">
                      <a:schemeClr val="bg1">
                        <a:lumMod val="85000"/>
                        <a:lumOff val="15000"/>
                      </a:schemeClr>
                    </a:gs>
                    <a:gs pos="31000">
                      <a:srgbClr val="4C0000"/>
                    </a:gs>
                    <a:gs pos="23000">
                      <a:srgbClr val="920000"/>
                    </a:gs>
                    <a:gs pos="84000">
                      <a:srgbClr val="FF0000"/>
                    </a:gs>
                    <a:gs pos="100000">
                      <a:srgbClr val="4C0000"/>
                    </a:gs>
                  </a:gsLst>
                  <a:lin ang="0" scaled="1"/>
                </a:gradFill>
                <a:effectLst>
                  <a:outerShdw blurRad="38100" dist="38100" dir="2700000" algn="tl">
                    <a:srgbClr val="000000">
                      <a:alpha val="43137"/>
                    </a:srgbClr>
                  </a:outerShdw>
                </a:effectLst>
                <a:latin typeface="Aldhabi" pitchFamily="2" charset="-78"/>
                <a:cs typeface="Aldhabi" pitchFamily="2" charset="-78"/>
              </a:rPr>
              <a:t>هبة</a:t>
            </a:r>
            <a:r>
              <a:rPr lang="ar-JO" sz="19900" dirty="0" smtClean="0">
                <a:gradFill flip="none" rotWithShape="1">
                  <a:gsLst>
                    <a:gs pos="12000">
                      <a:srgbClr val="FF0000"/>
                    </a:gs>
                    <a:gs pos="0">
                      <a:srgbClr val="680000"/>
                    </a:gs>
                    <a:gs pos="68000">
                      <a:schemeClr val="bg1">
                        <a:lumMod val="85000"/>
                        <a:lumOff val="15000"/>
                      </a:schemeClr>
                    </a:gs>
                    <a:gs pos="60000">
                      <a:srgbClr val="820000"/>
                    </a:gs>
                    <a:gs pos="39000">
                      <a:schemeClr val="bg1">
                        <a:lumMod val="85000"/>
                        <a:lumOff val="15000"/>
                      </a:schemeClr>
                    </a:gs>
                    <a:gs pos="31000">
                      <a:srgbClr val="4C0000"/>
                    </a:gs>
                    <a:gs pos="23000">
                      <a:srgbClr val="920000"/>
                    </a:gs>
                    <a:gs pos="84000">
                      <a:srgbClr val="FF0000"/>
                    </a:gs>
                    <a:gs pos="100000">
                      <a:srgbClr val="4C0000"/>
                    </a:gs>
                  </a:gsLst>
                  <a:lin ang="0" scaled="1"/>
                </a:gradFill>
                <a:effectLst>
                  <a:outerShdw blurRad="38100" dist="38100" dir="2700000" algn="tl">
                    <a:srgbClr val="000000">
                      <a:alpha val="43137"/>
                    </a:srgbClr>
                  </a:outerShdw>
                </a:effectLst>
                <a:latin typeface="Arabic Typesetting" pitchFamily="66" charset="-78"/>
                <a:cs typeface="+mj-cs"/>
              </a:rPr>
              <a:t> </a:t>
            </a:r>
            <a:r>
              <a:rPr lang="ar-JO" sz="19900" dirty="0" smtClean="0">
                <a:gradFill flip="none" rotWithShape="1">
                  <a:gsLst>
                    <a:gs pos="12000">
                      <a:srgbClr val="FF0000"/>
                    </a:gs>
                    <a:gs pos="0">
                      <a:srgbClr val="680000"/>
                    </a:gs>
                    <a:gs pos="68000">
                      <a:schemeClr val="bg1">
                        <a:lumMod val="85000"/>
                        <a:lumOff val="15000"/>
                      </a:schemeClr>
                    </a:gs>
                    <a:gs pos="60000">
                      <a:srgbClr val="820000"/>
                    </a:gs>
                    <a:gs pos="39000">
                      <a:schemeClr val="bg1">
                        <a:lumMod val="85000"/>
                        <a:lumOff val="15000"/>
                      </a:schemeClr>
                    </a:gs>
                    <a:gs pos="31000">
                      <a:srgbClr val="4C0000"/>
                    </a:gs>
                    <a:gs pos="23000">
                      <a:srgbClr val="920000"/>
                    </a:gs>
                    <a:gs pos="84000">
                      <a:srgbClr val="FF0000"/>
                    </a:gs>
                    <a:gs pos="100000">
                      <a:srgbClr val="4C0000"/>
                    </a:gs>
                  </a:gsLst>
                  <a:lin ang="0" scaled="1"/>
                </a:gradFill>
                <a:effectLst>
                  <a:outerShdw blurRad="38100" dist="38100" dir="2700000" algn="tl">
                    <a:srgbClr val="000000">
                      <a:alpha val="43137"/>
                    </a:srgbClr>
                  </a:outerShdw>
                </a:effectLst>
                <a:latin typeface="Aldhabi" pitchFamily="2" charset="-78"/>
                <a:cs typeface="Aldhabi" pitchFamily="2" charset="-78"/>
              </a:rPr>
              <a:t>البدوي</a:t>
            </a:r>
            <a:endParaRPr lang="ar-JO" sz="19900" dirty="0">
              <a:gradFill flip="none" rotWithShape="1">
                <a:gsLst>
                  <a:gs pos="12000">
                    <a:srgbClr val="FF0000"/>
                  </a:gs>
                  <a:gs pos="0">
                    <a:srgbClr val="680000"/>
                  </a:gs>
                  <a:gs pos="68000">
                    <a:schemeClr val="bg1">
                      <a:lumMod val="85000"/>
                      <a:lumOff val="15000"/>
                    </a:schemeClr>
                  </a:gs>
                  <a:gs pos="60000">
                    <a:srgbClr val="820000"/>
                  </a:gs>
                  <a:gs pos="39000">
                    <a:schemeClr val="bg1">
                      <a:lumMod val="85000"/>
                      <a:lumOff val="15000"/>
                    </a:schemeClr>
                  </a:gs>
                  <a:gs pos="31000">
                    <a:srgbClr val="4C0000"/>
                  </a:gs>
                  <a:gs pos="23000">
                    <a:srgbClr val="920000"/>
                  </a:gs>
                  <a:gs pos="84000">
                    <a:srgbClr val="FF0000"/>
                  </a:gs>
                  <a:gs pos="100000">
                    <a:srgbClr val="4C0000"/>
                  </a:gs>
                </a:gsLst>
                <a:lin ang="0" scaled="1"/>
              </a:gradFill>
              <a:effectLst>
                <a:outerShdw blurRad="38100" dist="38100" dir="2700000" algn="tl">
                  <a:srgbClr val="000000">
                    <a:alpha val="43137"/>
                  </a:srgbClr>
                </a:outerShdw>
              </a:effectLst>
              <a:latin typeface="Aldhabi" pitchFamily="2" charset="-78"/>
              <a:cs typeface="Aldhabi" pitchFamily="2" charset="-78"/>
            </a:endParaRPr>
          </a:p>
        </p:txBody>
      </p:sp>
      <p:sp>
        <p:nvSpPr>
          <p:cNvPr id="3" name="زر إجراء: الصفحة الرئيسية 2">
            <a:hlinkClick r:id="rId5" action="ppaction://hlinksldjump" highlightClick="1">
              <a:snd r:embed="rId3" name="click.wav"/>
            </a:hlinkClick>
          </p:cNvPr>
          <p:cNvSpPr/>
          <p:nvPr/>
        </p:nvSpPr>
        <p:spPr>
          <a:xfrm>
            <a:off x="8254096" y="6021288"/>
            <a:ext cx="889904" cy="746792"/>
          </a:xfrm>
          <a:prstGeom prst="actionButtonHome">
            <a:avLst/>
          </a:prstGeom>
          <a:gradFill flip="none" rotWithShape="0">
            <a:gsLst>
              <a:gs pos="81000">
                <a:schemeClr val="bg1"/>
              </a:gs>
              <a:gs pos="59000">
                <a:srgbClr val="00B050"/>
              </a:gs>
              <a:gs pos="50000">
                <a:srgbClr val="FF8E8E">
                  <a:lumMod val="0"/>
                </a:srgbClr>
              </a:gs>
              <a:gs pos="14000">
                <a:srgbClr val="FFFF00"/>
              </a:gs>
              <a:gs pos="25000">
                <a:srgbClr val="880092"/>
              </a:gs>
              <a:gs pos="6000">
                <a:srgbClr val="FF0000">
                  <a:lumMod val="0"/>
                  <a:lumOff val="100000"/>
                </a:srgbClr>
              </a:gs>
              <a:gs pos="41000">
                <a:srgbClr val="400040">
                  <a:lumMod val="0"/>
                  <a:lumOff val="100000"/>
                </a:srgbClr>
              </a:gs>
              <a:gs pos="75000">
                <a:srgbClr val="8F0040">
                  <a:lumMod val="0"/>
                  <a:lumOff val="100000"/>
                </a:srgbClr>
              </a:gs>
              <a:gs pos="89999">
                <a:srgbClr val="FF0000"/>
              </a:gs>
              <a:gs pos="100000">
                <a:srgbClr val="9200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3635896" y="13048"/>
            <a:ext cx="1296144" cy="1143000"/>
          </a:xfrm>
        </p:spPr>
        <p:txBody>
          <a:bodyPr>
            <a:normAutofit fontScale="90000"/>
          </a:bodyPr>
          <a:lstStyle/>
          <a:p>
            <a:r>
              <a:rPr lang="ar-JO" sz="10700" dirty="0" smtClean="0">
                <a:gradFill>
                  <a:gsLst>
                    <a:gs pos="12000">
                      <a:srgbClr val="00B050"/>
                    </a:gs>
                    <a:gs pos="0">
                      <a:srgbClr val="175800"/>
                    </a:gs>
                    <a:gs pos="68000">
                      <a:srgbClr val="FFFF00"/>
                    </a:gs>
                    <a:gs pos="60000">
                      <a:srgbClr val="FFC000"/>
                    </a:gs>
                    <a:gs pos="39000">
                      <a:srgbClr val="FFC000"/>
                    </a:gs>
                    <a:gs pos="31000">
                      <a:srgbClr val="FFC000"/>
                    </a:gs>
                    <a:gs pos="23000">
                      <a:srgbClr val="464600"/>
                    </a:gs>
                    <a:gs pos="84000">
                      <a:srgbClr val="00B050"/>
                    </a:gs>
                    <a:gs pos="100000">
                      <a:schemeClr val="bg1"/>
                    </a:gs>
                  </a:gsLst>
                  <a:lin ang="0" scaled="1"/>
                </a:gradFill>
                <a:effectLst>
                  <a:outerShdw blurRad="38100" dist="38100" dir="2700000" algn="tl">
                    <a:srgbClr val="000000">
                      <a:alpha val="43137"/>
                    </a:srgbClr>
                  </a:outerShdw>
                </a:effectLst>
                <a:latin typeface="Arabic Typesetting" pitchFamily="66" charset="-78"/>
                <a:cs typeface="Arabic Typesetting" pitchFamily="66" charset="-78"/>
              </a:rPr>
              <a:t>عمل</a:t>
            </a:r>
            <a:endParaRPr lang="ar-JO" dirty="0">
              <a:gradFill>
                <a:gsLst>
                  <a:gs pos="12000">
                    <a:srgbClr val="00B050"/>
                  </a:gs>
                  <a:gs pos="0">
                    <a:srgbClr val="175800"/>
                  </a:gs>
                  <a:gs pos="68000">
                    <a:srgbClr val="FFFF00"/>
                  </a:gs>
                  <a:gs pos="60000">
                    <a:srgbClr val="FFC000"/>
                  </a:gs>
                  <a:gs pos="39000">
                    <a:srgbClr val="FFC000"/>
                  </a:gs>
                  <a:gs pos="31000">
                    <a:srgbClr val="FFC000"/>
                  </a:gs>
                  <a:gs pos="23000">
                    <a:srgbClr val="464600"/>
                  </a:gs>
                  <a:gs pos="84000">
                    <a:srgbClr val="00B050"/>
                  </a:gs>
                  <a:gs pos="100000">
                    <a:schemeClr val="bg1"/>
                  </a:gs>
                </a:gsLst>
                <a:lin ang="0" scaled="1"/>
              </a:gradFill>
              <a:effectLst>
                <a:outerShdw blurRad="38100" dist="38100" dir="2700000" algn="tl">
                  <a:srgbClr val="000000">
                    <a:alpha val="43137"/>
                  </a:srgbClr>
                </a:outerShdw>
              </a:effectLst>
              <a:latin typeface="Arabic Typesetting" pitchFamily="66" charset="-78"/>
              <a:cs typeface="Arabic Typesetting" pitchFamily="66" charset="-78"/>
            </a:endParaRPr>
          </a:p>
        </p:txBody>
      </p:sp>
    </p:spTree>
    <p:extLst>
      <p:ext uri="{BB962C8B-B14F-4D97-AF65-F5344CB8AC3E}">
        <p14:creationId xmlns:p14="http://schemas.microsoft.com/office/powerpoint/2010/main" val="8134134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00821F"/>
            </a:gs>
            <a:gs pos="25000">
              <a:srgbClr val="00B050"/>
            </a:gs>
            <a:gs pos="13000">
              <a:srgbClr val="FF0000">
                <a:lumMod val="0"/>
                <a:lumOff val="100000"/>
              </a:srgbClr>
            </a:gs>
            <a:gs pos="8000">
              <a:schemeClr val="accent4">
                <a:lumMod val="75000"/>
              </a:schemeClr>
            </a:gs>
            <a:gs pos="37000">
              <a:srgbClr val="400040">
                <a:lumMod val="0"/>
                <a:lumOff val="100000"/>
              </a:srgbClr>
            </a:gs>
            <a:gs pos="73000">
              <a:srgbClr val="8F0040">
                <a:lumMod val="0"/>
                <a:lumOff val="100000"/>
              </a:srgbClr>
            </a:gs>
            <a:gs pos="88000">
              <a:schemeClr val="tx1"/>
            </a:gs>
            <a:gs pos="78000">
              <a:srgbClr val="FFFF00"/>
            </a:gs>
            <a:gs pos="89000">
              <a:schemeClr val="tx1"/>
            </a:gs>
            <a:gs pos="95000">
              <a:srgbClr val="92D05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0" y="16835"/>
            <a:ext cx="9142734" cy="6768752"/>
          </a:xfrm>
          <a:prstGeom prst="actionButtonBlank">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114300" cap="rnd" cmpd="dbl">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lgDashDot"/>
            <a:miter lim="800000"/>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2339752" y="260648"/>
            <a:ext cx="4968552" cy="1143000"/>
          </a:xfrm>
        </p:spPr>
        <p:txBody>
          <a:bodyPr>
            <a:normAutofit/>
          </a:bodyPr>
          <a:lstStyle/>
          <a:p>
            <a:r>
              <a:rPr lang="ar-JO" sz="6000" b="1" i="1" cap="all" dirty="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الثيرموسفير</a:t>
            </a:r>
          </a:p>
        </p:txBody>
      </p:sp>
      <p:graphicFrame>
        <p:nvGraphicFramePr>
          <p:cNvPr id="5" name="عنصر نائب للمحتوى 5"/>
          <p:cNvGraphicFramePr>
            <a:graphicFrameLocks noGrp="1"/>
          </p:cNvGraphicFramePr>
          <p:nvPr>
            <p:extLst>
              <p:ext uri="{D42A27DB-BD31-4B8C-83A1-F6EECF244321}">
                <p14:modId xmlns:p14="http://schemas.microsoft.com/office/powerpoint/2010/main" val="3336393928"/>
              </p:ext>
            </p:extLst>
          </p:nvPr>
        </p:nvGraphicFramePr>
        <p:xfrm>
          <a:off x="403313" y="1916832"/>
          <a:ext cx="7913642" cy="2880320"/>
        </p:xfrm>
        <a:graphic>
          <a:graphicData uri="http://schemas.openxmlformats.org/drawingml/2006/table">
            <a:tbl>
              <a:tblPr rtl="1" firstRow="1" bandRow="1">
                <a:effectLst>
                  <a:outerShdw blurRad="50800" dist="38100" dir="2700000" algn="tl" rotWithShape="0">
                    <a:prstClr val="black">
                      <a:alpha val="40000"/>
                    </a:prstClr>
                  </a:outerShdw>
                </a:effectLst>
                <a:tableStyleId>{5C22544A-7EE6-4342-B048-85BDC9FD1C3A}</a:tableStyleId>
              </a:tblPr>
              <a:tblGrid>
                <a:gridCol w="3642791"/>
                <a:gridCol w="4270851"/>
              </a:tblGrid>
              <a:tr h="864096">
                <a:tc>
                  <a:txBody>
                    <a:bodyPr/>
                    <a:lstStyle/>
                    <a:p>
                      <a:pPr marL="0" algn="r" rtl="1" eaLnBrk="1" latinLnBrk="0" hangingPunct="1"/>
                      <a:r>
                        <a:rPr kumimoji="0" lang="ar-JO" sz="4600" b="1" kern="1200" cap="all" dirty="0" smtClean="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الخصائص </a:t>
                      </a:r>
                      <a:endParaRPr kumimoji="0" lang="ar-JO" sz="4600" b="1" kern="1200" cap="all" dirty="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a:txBody>
                  <a:tcPr>
                    <a:cell3D prstMaterial="dkEdge">
                      <a:bevel prst="relaxedInset"/>
                      <a:lightRig rig="flood" dir="t"/>
                    </a:cell3D>
                    <a:pattFill prst="divot">
                      <a:fgClr>
                        <a:srgbClr val="00B050"/>
                      </a:fgClr>
                      <a:bgClr>
                        <a:schemeClr val="tx1">
                          <a:lumMod val="85000"/>
                        </a:schemeClr>
                      </a:bgClr>
                    </a:pattFill>
                  </a:tcPr>
                </a:tc>
                <a:tc>
                  <a:txBody>
                    <a:bodyPr/>
                    <a:lstStyle/>
                    <a:p>
                      <a:pPr marL="0" algn="r" rtl="1" eaLnBrk="1" latinLnBrk="0" hangingPunct="1"/>
                      <a:r>
                        <a:rPr kumimoji="0" lang="ar-JO" sz="4600" b="1" kern="1200" cap="all" dirty="0" smtClean="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الأهمية </a:t>
                      </a:r>
                      <a:endParaRPr kumimoji="0" lang="ar-JO" sz="4600" b="1" kern="1200" cap="all" dirty="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a:txBody>
                  <a:tcPr>
                    <a:cell3D prstMaterial="dkEdge">
                      <a:bevel prst="relaxedInset"/>
                      <a:lightRig rig="flood" dir="t"/>
                    </a:cell3D>
                    <a:pattFill prst="divot">
                      <a:fgClr>
                        <a:srgbClr val="00B050"/>
                      </a:fgClr>
                      <a:bgClr>
                        <a:schemeClr val="tx1">
                          <a:lumMod val="85000"/>
                        </a:schemeClr>
                      </a:bgClr>
                    </a:pattFill>
                  </a:tcPr>
                </a:tc>
              </a:tr>
              <a:tr h="2016224">
                <a:tc>
                  <a:txBody>
                    <a:bodyPr/>
                    <a:lstStyle/>
                    <a:p>
                      <a:pPr marL="285750" indent="-285750" rtl="1">
                        <a:buFontTx/>
                        <a:buChar char="-"/>
                      </a:pPr>
                      <a:r>
                        <a:rPr lang="ar-JO" dirty="0" smtClean="0">
                          <a:effectLst>
                            <a:outerShdw blurRad="38100" dist="38100" dir="2700000" algn="tl">
                              <a:srgbClr val="000000">
                                <a:alpha val="43137"/>
                              </a:srgbClr>
                            </a:outerShdw>
                          </a:effectLst>
                        </a:rPr>
                        <a:t>درجة حرارتها عالية جدًا</a:t>
                      </a:r>
                    </a:p>
                    <a:p>
                      <a:pPr marL="285750" indent="-285750" rtl="1">
                        <a:buFontTx/>
                        <a:buChar char="-"/>
                      </a:pPr>
                      <a:endParaRPr lang="ar-JO" dirty="0" smtClean="0">
                        <a:effectLst>
                          <a:outerShdw blurRad="38100" dist="38100" dir="2700000" algn="tl">
                            <a:srgbClr val="000000">
                              <a:alpha val="43137"/>
                            </a:srgbClr>
                          </a:outerShdw>
                        </a:effectLst>
                      </a:endParaRPr>
                    </a:p>
                    <a:p>
                      <a:pPr marL="285750" indent="-285750" rtl="1">
                        <a:buFontTx/>
                        <a:buChar char="-"/>
                      </a:pPr>
                      <a:r>
                        <a:rPr lang="ar-JO" dirty="0" smtClean="0">
                          <a:effectLst>
                            <a:outerShdw blurRad="38100" dist="38100" dir="2700000" algn="tl">
                              <a:srgbClr val="000000">
                                <a:alpha val="43137"/>
                              </a:srgbClr>
                            </a:outerShdw>
                          </a:effectLst>
                        </a:rPr>
                        <a:t>تحدث فيها ظاهرة الشفق القطبي</a:t>
                      </a:r>
                    </a:p>
                    <a:p>
                      <a:pPr marL="285750" indent="-285750" rtl="1">
                        <a:buFontTx/>
                        <a:buChar char="-"/>
                      </a:pPr>
                      <a:endParaRPr lang="ar-JO" dirty="0" smtClean="0">
                        <a:effectLst>
                          <a:outerShdw blurRad="38100" dist="38100" dir="2700000" algn="tl">
                            <a:srgbClr val="000000">
                              <a:alpha val="43137"/>
                            </a:srgbClr>
                          </a:outerShdw>
                        </a:effectLst>
                      </a:endParaRPr>
                    </a:p>
                    <a:p>
                      <a:pPr marL="285750" indent="-285750" rtl="1">
                        <a:buFontTx/>
                        <a:buChar char="-"/>
                      </a:pPr>
                      <a:r>
                        <a:rPr lang="ar-JO" dirty="0" smtClean="0">
                          <a:effectLst>
                            <a:outerShdw blurRad="38100" dist="38100" dir="2700000" algn="tl">
                              <a:srgbClr val="000000">
                                <a:alpha val="43137"/>
                              </a:srgbClr>
                            </a:outerShdw>
                          </a:effectLst>
                        </a:rPr>
                        <a:t>تقع</a:t>
                      </a:r>
                      <a:r>
                        <a:rPr lang="ar-JO" baseline="0" dirty="0" smtClean="0">
                          <a:effectLst>
                            <a:outerShdw blurRad="38100" dist="38100" dir="2700000" algn="tl">
                              <a:srgbClr val="000000">
                                <a:alpha val="43137"/>
                              </a:srgbClr>
                            </a:outerShdw>
                          </a:effectLst>
                        </a:rPr>
                        <a:t> أجزاؤها العليا خارج حدود الغلاف الجوي</a:t>
                      </a:r>
                      <a:endParaRPr lang="ar-JO" dirty="0" smtClean="0">
                        <a:effectLst>
                          <a:outerShdw blurRad="38100" dist="38100" dir="2700000" algn="tl">
                            <a:srgbClr val="000000">
                              <a:alpha val="43137"/>
                            </a:srgbClr>
                          </a:outerShdw>
                        </a:effectLst>
                      </a:endParaRPr>
                    </a:p>
                  </a:txBody>
                  <a:tcPr>
                    <a:cell3D prstMaterial="dkEdge">
                      <a:bevel w="77470" h="12700" prst="softRound"/>
                      <a:lightRig rig="flood" dir="t"/>
                    </a:cell3D>
                    <a:gradFill>
                      <a:gsLst>
                        <a:gs pos="0">
                          <a:srgbClr val="00B0F0"/>
                        </a:gs>
                        <a:gs pos="13000">
                          <a:srgbClr val="0098C8"/>
                        </a:gs>
                        <a:gs pos="28000">
                          <a:srgbClr val="92D050"/>
                        </a:gs>
                        <a:gs pos="42999">
                          <a:srgbClr val="92D050"/>
                        </a:gs>
                        <a:gs pos="58000">
                          <a:srgbClr val="00B050"/>
                        </a:gs>
                        <a:gs pos="72000">
                          <a:srgbClr val="00B050"/>
                        </a:gs>
                        <a:gs pos="87000">
                          <a:srgbClr val="002060"/>
                        </a:gs>
                        <a:gs pos="100000">
                          <a:srgbClr val="4A0082"/>
                        </a:gs>
                      </a:gsLst>
                      <a:lin ang="5400000" scaled="0"/>
                    </a:gradFill>
                  </a:tcPr>
                </a:tc>
                <a:tc>
                  <a:txBody>
                    <a:bodyPr/>
                    <a:lstStyle/>
                    <a:p>
                      <a:pPr marL="285750" indent="-285750" rtl="1">
                        <a:buFontTx/>
                        <a:buChar char="-"/>
                      </a:pPr>
                      <a:r>
                        <a:rPr lang="ar-JO" baseline="0" smtClean="0">
                          <a:effectLst>
                            <a:outerShdw blurRad="38100" dist="38100" dir="2700000" algn="tl">
                              <a:srgbClr val="000000">
                                <a:alpha val="43137"/>
                              </a:srgbClr>
                            </a:outerShdw>
                          </a:effectLst>
                        </a:rPr>
                        <a:t>تعكس موجات الراديو والرادار</a:t>
                      </a:r>
                    </a:p>
                  </a:txBody>
                  <a:tcPr>
                    <a:cell3D prstMaterial="dkEdge">
                      <a:bevel w="77470" h="12700" prst="softRound"/>
                      <a:lightRig rig="flood" dir="t"/>
                    </a:cell3D>
                    <a:gradFill>
                      <a:gsLst>
                        <a:gs pos="0">
                          <a:srgbClr val="00B0F0"/>
                        </a:gs>
                        <a:gs pos="13000">
                          <a:srgbClr val="0098C8"/>
                        </a:gs>
                        <a:gs pos="28000">
                          <a:srgbClr val="92D050"/>
                        </a:gs>
                        <a:gs pos="42999">
                          <a:srgbClr val="92D050"/>
                        </a:gs>
                        <a:gs pos="58000">
                          <a:srgbClr val="00B050"/>
                        </a:gs>
                        <a:gs pos="72000">
                          <a:srgbClr val="00B050"/>
                        </a:gs>
                        <a:gs pos="87000">
                          <a:srgbClr val="002060"/>
                        </a:gs>
                        <a:gs pos="100000">
                          <a:srgbClr val="4A0082"/>
                        </a:gs>
                      </a:gsLst>
                      <a:lin ang="5400000" scaled="0"/>
                    </a:gradFill>
                  </a:tcPr>
                </a:tc>
              </a:tr>
            </a:tbl>
          </a:graphicData>
        </a:graphic>
      </p:graphicFrame>
      <p:sp>
        <p:nvSpPr>
          <p:cNvPr id="6" name="زر إجراء: الأمام أو التالي 5">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7" name="مربع نص 6">
            <a:hlinkClick r:id="rId5" action="ppaction://hlinksldjump">
              <a:snd r:embed="rId4" name="click.wav"/>
            </a:hlinkClick>
          </p:cNvPr>
          <p:cNvSpPr txBox="1"/>
          <p:nvPr/>
        </p:nvSpPr>
        <p:spPr>
          <a:xfrm>
            <a:off x="1266" y="5696580"/>
            <a:ext cx="888638" cy="369332"/>
          </a:xfrm>
          <a:prstGeom prst="rect">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stStyle>
          <a:p>
            <a:r>
              <a:rPr lang="ar-JO"/>
              <a:t>العودة</a:t>
            </a:r>
          </a:p>
        </p:txBody>
      </p:sp>
      <p:sp>
        <p:nvSpPr>
          <p:cNvPr id="8" name="زر إجراء: الصفحة الرئيسية 7">
            <a:hlinkClick r:id="rId6"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3312596195"/>
      </p:ext>
    </p:extLst>
  </p:cSld>
  <p:clrMapOvr>
    <a:overrideClrMapping bg1="dk1" tx1="lt1" bg2="dk2" tx2="lt2" accent1="accent1" accent2="accent2" accent3="accent3" accent4="accent4" accent5="accent5" accent6="accent6" hlink="hlink" folHlink="folHlink"/>
  </p:clrMapOvr>
  <p:transition spd="slow">
    <p:push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00821F"/>
            </a:gs>
            <a:gs pos="25000">
              <a:srgbClr val="00B050"/>
            </a:gs>
            <a:gs pos="13000">
              <a:srgbClr val="FF0000">
                <a:lumMod val="0"/>
                <a:lumOff val="100000"/>
              </a:srgbClr>
            </a:gs>
            <a:gs pos="8000">
              <a:schemeClr val="accent4">
                <a:lumMod val="75000"/>
              </a:schemeClr>
            </a:gs>
            <a:gs pos="37000">
              <a:srgbClr val="400040">
                <a:lumMod val="0"/>
                <a:lumOff val="100000"/>
              </a:srgbClr>
            </a:gs>
            <a:gs pos="73000">
              <a:srgbClr val="8F0040">
                <a:lumMod val="0"/>
                <a:lumOff val="100000"/>
              </a:srgbClr>
            </a:gs>
            <a:gs pos="88000">
              <a:schemeClr val="tx1"/>
            </a:gs>
            <a:gs pos="78000">
              <a:srgbClr val="FFFF00"/>
            </a:gs>
            <a:gs pos="89000">
              <a:schemeClr val="tx1"/>
            </a:gs>
            <a:gs pos="95000">
              <a:srgbClr val="92D050"/>
            </a:gs>
          </a:gsLst>
          <a:lin ang="13000000" scaled="0"/>
        </a:gradFill>
        <a:effectLst/>
      </p:bgPr>
    </p:bg>
    <p:spTree>
      <p:nvGrpSpPr>
        <p:cNvPr id="1" name=""/>
        <p:cNvGrpSpPr/>
        <p:nvPr/>
      </p:nvGrpSpPr>
      <p:grpSpPr>
        <a:xfrm>
          <a:off x="0" y="0"/>
          <a:ext cx="0" cy="0"/>
          <a:chOff x="0" y="0"/>
          <a:chExt cx="0" cy="0"/>
        </a:xfrm>
      </p:grpSpPr>
      <p:sp useBgFill="1">
        <p:nvSpPr>
          <p:cNvPr id="18" name="زر إجراء: مخصص 17">
            <a:hlinkClick r:id="rId3" action="ppaction://hlinksldjump" highlightClick="1">
              <a:snd r:embed="rId4" name="click.wav"/>
            </a:hlinkClick>
          </p:cNvPr>
          <p:cNvSpPr/>
          <p:nvPr/>
        </p:nvSpPr>
        <p:spPr>
          <a:xfrm>
            <a:off x="-38087" y="0"/>
            <a:ext cx="9142734" cy="6768752"/>
          </a:xfrm>
          <a:prstGeom prst="actionButtonBlank">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114300" cap="rnd" cmpd="dbl">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lgDashDot"/>
            <a:miter lim="800000"/>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1266" y="-119338"/>
            <a:ext cx="9103380" cy="1143000"/>
          </a:xfrm>
        </p:spPr>
        <p:txBody>
          <a:bodyPr>
            <a:noAutofit/>
          </a:bodyPr>
          <a:lstStyle/>
          <a:p>
            <a:pPr>
              <a:defRPr sz="2160" b="1" i="0" u="none" strike="noStrike" kern="1200" baseline="0">
                <a:solidFill>
                  <a:prstClr val="white"/>
                </a:solidFill>
                <a:latin typeface="+mn-lt"/>
                <a:ea typeface="+mn-ea"/>
                <a:cs typeface="+mn-cs"/>
              </a:defRPr>
            </a:pPr>
            <a:r>
              <a:rPr lang="ar-JO" sz="4800" b="1" i="1" cap="all" dirty="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نسب الغازات في الغلاف الجوي</a:t>
            </a:r>
          </a:p>
        </p:txBody>
      </p:sp>
      <p:sp>
        <p:nvSpPr>
          <p:cNvPr id="12" name="زر إجراء: الأمام أو التالي 11">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7" name="مربع نص 16">
            <a:hlinkClick r:id="rId5" action="ppaction://hlinksldjump"/>
          </p:cNvPr>
          <p:cNvSpPr txBox="1"/>
          <p:nvPr/>
        </p:nvSpPr>
        <p:spPr>
          <a:xfrm>
            <a:off x="1266" y="5696580"/>
            <a:ext cx="899592" cy="369332"/>
          </a:xfrm>
          <a:prstGeom prst="rect">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stStyle>
          <a:p>
            <a:r>
              <a:rPr lang="ar-JO"/>
              <a:t>العودة</a:t>
            </a:r>
          </a:p>
        </p:txBody>
      </p:sp>
      <p:sp>
        <p:nvSpPr>
          <p:cNvPr id="22" name="زر إجراء: الصفحة الرئيسية 21">
            <a:hlinkClick r:id="rId5"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p:cNvSpPr txBox="1"/>
          <p:nvPr/>
        </p:nvSpPr>
        <p:spPr>
          <a:xfrm>
            <a:off x="4644008" y="2564904"/>
            <a:ext cx="1467068" cy="523220"/>
          </a:xfrm>
          <a:prstGeom prst="rect">
            <a:avLst/>
          </a:prstGeom>
          <a:noFill/>
        </p:spPr>
        <p:txBody>
          <a:bodyPr wrap="none" rtlCol="1">
            <a:spAutoFit/>
          </a:bodyPr>
          <a:lstStyle/>
          <a:p>
            <a:r>
              <a:rPr lang="ar-JO" sz="2800">
                <a:solidFill>
                  <a:schemeClr val="bg1"/>
                </a:solidFill>
              </a:rPr>
              <a:t>أكسجين</a:t>
            </a:r>
          </a:p>
        </p:txBody>
      </p:sp>
      <p:sp>
        <p:nvSpPr>
          <p:cNvPr id="13" name="مربع نص 12"/>
          <p:cNvSpPr txBox="1"/>
          <p:nvPr/>
        </p:nvSpPr>
        <p:spPr>
          <a:xfrm>
            <a:off x="4058065" y="3897052"/>
            <a:ext cx="1471877" cy="523220"/>
          </a:xfrm>
          <a:prstGeom prst="rect">
            <a:avLst/>
          </a:prstGeom>
          <a:noFill/>
        </p:spPr>
        <p:txBody>
          <a:bodyPr wrap="none" rtlCol="1">
            <a:spAutoFit/>
          </a:bodyPr>
          <a:lstStyle/>
          <a:p>
            <a:r>
              <a:rPr lang="ar-JO" sz="2800" smtClean="0">
                <a:solidFill>
                  <a:schemeClr val="bg1"/>
                </a:solidFill>
              </a:rPr>
              <a:t>نيتروجين</a:t>
            </a:r>
            <a:endParaRPr lang="ar-JO" sz="2800">
              <a:solidFill>
                <a:schemeClr val="bg1"/>
              </a:solidFill>
            </a:endParaRPr>
          </a:p>
        </p:txBody>
      </p:sp>
      <p:sp>
        <p:nvSpPr>
          <p:cNvPr id="4" name="شكل بيضاوي 3"/>
          <p:cNvSpPr/>
          <p:nvPr/>
        </p:nvSpPr>
        <p:spPr>
          <a:xfrm>
            <a:off x="1265" y="849288"/>
            <a:ext cx="9103381" cy="5820072"/>
          </a:xfrm>
          <a:prstGeom prst="ellipse">
            <a:avLst/>
          </a:prstGeom>
          <a:gradFill>
            <a:gsLst>
              <a:gs pos="0">
                <a:schemeClr val="bg1"/>
              </a:gs>
              <a:gs pos="13000">
                <a:schemeClr val="tx2">
                  <a:lumMod val="25000"/>
                </a:schemeClr>
              </a:gs>
              <a:gs pos="28000">
                <a:schemeClr val="bg1"/>
              </a:gs>
              <a:gs pos="42999">
                <a:schemeClr val="tx2">
                  <a:lumMod val="25000"/>
                </a:schemeClr>
              </a:gs>
              <a:gs pos="58000">
                <a:schemeClr val="bg1"/>
              </a:gs>
              <a:gs pos="72000">
                <a:schemeClr val="tx2">
                  <a:lumMod val="25000"/>
                </a:schemeClr>
              </a:gs>
              <a:gs pos="87000">
                <a:schemeClr val="bg1"/>
              </a:gs>
              <a:gs pos="100000">
                <a:schemeClr val="tx2">
                  <a:lumMod val="25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p>
        </p:txBody>
      </p:sp>
      <p:graphicFrame>
        <p:nvGraphicFramePr>
          <p:cNvPr id="5" name="مخطط 4"/>
          <p:cNvGraphicFramePr/>
          <p:nvPr>
            <p:extLst>
              <p:ext uri="{D42A27DB-BD31-4B8C-83A1-F6EECF244321}">
                <p14:modId xmlns:p14="http://schemas.microsoft.com/office/powerpoint/2010/main" val="2408948624"/>
              </p:ext>
            </p:extLst>
          </p:nvPr>
        </p:nvGraphicFramePr>
        <p:xfrm>
          <a:off x="-197411" y="45296"/>
          <a:ext cx="8510951" cy="6065912"/>
        </p:xfrm>
        <a:graphic>
          <a:graphicData uri="http://schemas.openxmlformats.org/drawingml/2006/chart">
            <c:chart xmlns:c="http://schemas.openxmlformats.org/drawingml/2006/chart" xmlns:r="http://schemas.openxmlformats.org/officeDocument/2006/relationships" r:id="rId6"/>
          </a:graphicData>
        </a:graphic>
      </p:graphicFrame>
      <p:cxnSp>
        <p:nvCxnSpPr>
          <p:cNvPr id="7" name="رابط بشكل مرفق 6"/>
          <p:cNvCxnSpPr/>
          <p:nvPr/>
        </p:nvCxnSpPr>
        <p:spPr>
          <a:xfrm rot="10800000">
            <a:off x="4427985" y="1196752"/>
            <a:ext cx="366019" cy="288032"/>
          </a:xfrm>
          <a:prstGeom prst="bentConnector3">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9" name="رابط بشكل مرفق 8"/>
          <p:cNvCxnSpPr/>
          <p:nvPr/>
        </p:nvCxnSpPr>
        <p:spPr>
          <a:xfrm rot="5400000" flipH="1" flipV="1">
            <a:off x="3488705" y="1481610"/>
            <a:ext cx="1296144" cy="438397"/>
          </a:xfrm>
          <a:prstGeom prst="bentConnector3">
            <a:avLst/>
          </a:prstGeom>
          <a:ln>
            <a:headEnd type="arrow"/>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51579464"/>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00821F"/>
            </a:gs>
            <a:gs pos="25000">
              <a:srgbClr val="00B050"/>
            </a:gs>
            <a:gs pos="13000">
              <a:srgbClr val="FF0000">
                <a:lumMod val="0"/>
                <a:lumOff val="100000"/>
              </a:srgbClr>
            </a:gs>
            <a:gs pos="8000">
              <a:schemeClr val="accent4">
                <a:lumMod val="75000"/>
              </a:schemeClr>
            </a:gs>
            <a:gs pos="37000">
              <a:srgbClr val="400040">
                <a:lumMod val="0"/>
                <a:lumOff val="100000"/>
              </a:srgbClr>
            </a:gs>
            <a:gs pos="73000">
              <a:srgbClr val="8F0040">
                <a:lumMod val="0"/>
                <a:lumOff val="100000"/>
              </a:srgbClr>
            </a:gs>
            <a:gs pos="88000">
              <a:schemeClr val="tx1"/>
            </a:gs>
            <a:gs pos="78000">
              <a:srgbClr val="FFFF00"/>
            </a:gs>
            <a:gs pos="89000">
              <a:schemeClr val="tx1"/>
            </a:gs>
            <a:gs pos="95000">
              <a:srgbClr val="92D05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38087" y="0"/>
            <a:ext cx="9142734" cy="6768752"/>
          </a:xfrm>
          <a:prstGeom prst="actionButtonBlank">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114300" cap="rnd" cmpd="dbl">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lgDashDot"/>
            <a:miter lim="800000"/>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38087" y="274638"/>
            <a:ext cx="9142734" cy="1143000"/>
          </a:xfrm>
        </p:spPr>
        <p:txBody>
          <a:bodyPr>
            <a:noAutofit/>
          </a:bodyPr>
          <a:lstStyle/>
          <a:p>
            <a:pPr algn="ctr"/>
            <a:r>
              <a:rPr lang="ar-JO" sz="4000" b="1" cap="all" dirty="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أهمية الغلاف الجوي في الحفاظ على الحياة على سطح الكرة الأرضية</a:t>
            </a:r>
          </a:p>
        </p:txBody>
      </p:sp>
      <p:graphicFrame>
        <p:nvGraphicFramePr>
          <p:cNvPr id="5" name="عنصر نائب للمحتوى 5"/>
          <p:cNvGraphicFramePr>
            <a:graphicFrameLocks noGrp="1"/>
          </p:cNvGraphicFramePr>
          <p:nvPr>
            <p:extLst>
              <p:ext uri="{D42A27DB-BD31-4B8C-83A1-F6EECF244321}">
                <p14:modId xmlns:p14="http://schemas.microsoft.com/office/powerpoint/2010/main" val="3159556828"/>
              </p:ext>
            </p:extLst>
          </p:nvPr>
        </p:nvGraphicFramePr>
        <p:xfrm>
          <a:off x="1109553" y="1616910"/>
          <a:ext cx="7590509" cy="4079670"/>
        </p:xfrm>
        <a:graphic>
          <a:graphicData uri="http://schemas.openxmlformats.org/drawingml/2006/table">
            <a:tbl>
              <a:tblPr rtl="1" firstRow="1" bandRow="1">
                <a:effectLst>
                  <a:outerShdw blurRad="50800" dist="38100" dir="2700000" algn="tl" rotWithShape="0">
                    <a:prstClr val="black">
                      <a:alpha val="40000"/>
                    </a:prstClr>
                  </a:outerShdw>
                </a:effectLst>
                <a:tableStyleId>{5C22544A-7EE6-4342-B048-85BDC9FD1C3A}</a:tableStyleId>
              </a:tblPr>
              <a:tblGrid>
                <a:gridCol w="7590509"/>
              </a:tblGrid>
              <a:tr h="989072">
                <a:tc>
                  <a:txBody>
                    <a:bodyPr/>
                    <a:lstStyle/>
                    <a:p>
                      <a:pPr algn="ctr" rtl="1"/>
                      <a:r>
                        <a:rPr kumimoji="0" lang="ar-JO" sz="4000" b="1" kern="1200" cap="all" smtClean="0">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n-lt"/>
                          <a:ea typeface="+mn-ea"/>
                          <a:cs typeface="+mn-cs"/>
                        </a:rPr>
                        <a:t>الأهمية</a:t>
                      </a:r>
                      <a:endParaRPr kumimoji="0" lang="ar-JO"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n-lt"/>
                        <a:ea typeface="+mn-ea"/>
                        <a:cs typeface="+mn-cs"/>
                      </a:endParaRPr>
                    </a:p>
                  </a:txBody>
                  <a:tcPr>
                    <a:cell3D prstMaterial="dkEdge">
                      <a:bevel prst="relaxedInset"/>
                      <a:lightRig rig="flood" dir="t"/>
                    </a:cell3D>
                    <a:pattFill prst="divot">
                      <a:fgClr>
                        <a:srgbClr val="00B050"/>
                      </a:fgClr>
                      <a:bgClr>
                        <a:schemeClr val="tx1">
                          <a:lumMod val="85000"/>
                        </a:schemeClr>
                      </a:bgClr>
                    </a:pattFill>
                  </a:tcPr>
                </a:tc>
              </a:tr>
              <a:tr h="821316">
                <a:tc>
                  <a:txBody>
                    <a:bodyPr/>
                    <a:lstStyle/>
                    <a:p>
                      <a:pPr marL="285750" indent="-285750" rtl="1">
                        <a:buFontTx/>
                        <a:buChar char="-"/>
                      </a:pPr>
                      <a:r>
                        <a:rPr lang="ar-JO" smtClean="0">
                          <a:effectLst>
                            <a:outerShdw blurRad="38100" dist="38100" dir="2700000" algn="tl">
                              <a:srgbClr val="000000">
                                <a:alpha val="43137"/>
                              </a:srgbClr>
                            </a:outerShdw>
                          </a:effectLst>
                        </a:rPr>
                        <a:t>يشكل درعًا</a:t>
                      </a:r>
                      <a:r>
                        <a:rPr lang="ar-JO" baseline="0" smtClean="0">
                          <a:effectLst>
                            <a:outerShdw blurRad="38100" dist="38100" dir="2700000" algn="tl">
                              <a:srgbClr val="000000">
                                <a:alpha val="43137"/>
                              </a:srgbClr>
                            </a:outerShdw>
                          </a:effectLst>
                        </a:rPr>
                        <a:t> واقيً يحمي الأرض وما عليها من كائنات حية من تأثير الأشعة الكونية الضَّارة والشهب والنيازك.</a:t>
                      </a:r>
                      <a:endParaRPr lang="ar-JO" smtClean="0">
                        <a:effectLst>
                          <a:outerShdw blurRad="38100" dist="38100" dir="2700000" algn="tl">
                            <a:srgbClr val="000000">
                              <a:alpha val="43137"/>
                            </a:srgbClr>
                          </a:outerShdw>
                        </a:effectLst>
                      </a:endParaRPr>
                    </a:p>
                  </a:txBody>
                  <a:tcPr>
                    <a:cell3D prstMaterial="dkEdge">
                      <a:bevel w="77470" h="12700" prst="softRound"/>
                      <a:lightRig rig="flood" dir="t"/>
                    </a:cell3D>
                    <a:gradFill>
                      <a:gsLst>
                        <a:gs pos="0">
                          <a:srgbClr val="00B0F0"/>
                        </a:gs>
                        <a:gs pos="13000">
                          <a:srgbClr val="0098C8"/>
                        </a:gs>
                        <a:gs pos="28000">
                          <a:srgbClr val="92D050"/>
                        </a:gs>
                        <a:gs pos="42999">
                          <a:srgbClr val="92D050"/>
                        </a:gs>
                        <a:gs pos="58000">
                          <a:srgbClr val="00B050"/>
                        </a:gs>
                        <a:gs pos="72000">
                          <a:srgbClr val="00B050"/>
                        </a:gs>
                        <a:gs pos="87000">
                          <a:srgbClr val="002060"/>
                        </a:gs>
                        <a:gs pos="100000">
                          <a:srgbClr val="4A0082"/>
                        </a:gs>
                      </a:gsLst>
                      <a:lin ang="5400000" scaled="0"/>
                    </a:gradFill>
                  </a:tcPr>
                </a:tc>
              </a:tr>
              <a:tr h="729886">
                <a:tc>
                  <a:txBody>
                    <a:bodyPr/>
                    <a:lstStyle/>
                    <a:p>
                      <a:pPr marL="285750" indent="-285750" rtl="1">
                        <a:buFontTx/>
                        <a:buChar char="-"/>
                      </a:pPr>
                      <a:r>
                        <a:rPr lang="ar-JO" smtClean="0">
                          <a:effectLst>
                            <a:outerShdw blurRad="38100" dist="38100" dir="2700000" algn="tl">
                              <a:srgbClr val="000000">
                                <a:alpha val="43137"/>
                              </a:srgbClr>
                            </a:outerShdw>
                          </a:effectLst>
                        </a:rPr>
                        <a:t>يشكِّل</a:t>
                      </a:r>
                      <a:r>
                        <a:rPr lang="ar-JO" baseline="0" smtClean="0">
                          <a:effectLst>
                            <a:outerShdw blurRad="38100" dist="38100" dir="2700000" algn="tl">
                              <a:srgbClr val="000000">
                                <a:alpha val="43137"/>
                              </a:srgbClr>
                            </a:outerShdw>
                          </a:effectLst>
                        </a:rPr>
                        <a:t> منظِّما حراريًا وضوئيًا, وينظم توزيع الحرارة وانتشار الضوء على سطح الأرض.</a:t>
                      </a:r>
                      <a:endParaRPr lang="ar-JO" smtClean="0">
                        <a:effectLst>
                          <a:outerShdw blurRad="38100" dist="38100" dir="2700000" algn="tl">
                            <a:srgbClr val="000000">
                              <a:alpha val="43137"/>
                            </a:srgbClr>
                          </a:outerShdw>
                        </a:effectLst>
                      </a:endParaRPr>
                    </a:p>
                  </a:txBody>
                  <a:tcPr>
                    <a:cell3D prstMaterial="dkEdge">
                      <a:bevel w="77470" h="12700" prst="softRound"/>
                      <a:lightRig rig="flood" dir="t"/>
                    </a:cell3D>
                    <a:gradFill>
                      <a:gsLst>
                        <a:gs pos="0">
                          <a:srgbClr val="00B0F0"/>
                        </a:gs>
                        <a:gs pos="13000">
                          <a:srgbClr val="0098C8"/>
                        </a:gs>
                        <a:gs pos="28000">
                          <a:srgbClr val="92D050"/>
                        </a:gs>
                        <a:gs pos="42999">
                          <a:srgbClr val="92D050"/>
                        </a:gs>
                        <a:gs pos="58000">
                          <a:srgbClr val="00B050"/>
                        </a:gs>
                        <a:gs pos="72000">
                          <a:srgbClr val="00B050"/>
                        </a:gs>
                        <a:gs pos="87000">
                          <a:srgbClr val="002060"/>
                        </a:gs>
                        <a:gs pos="100000">
                          <a:srgbClr val="4A0082"/>
                        </a:gs>
                      </a:gsLst>
                      <a:lin ang="5400000" scaled="0"/>
                    </a:gradFill>
                  </a:tcPr>
                </a:tc>
              </a:tr>
              <a:tr h="769698">
                <a:tc>
                  <a:txBody>
                    <a:bodyPr/>
                    <a:lstStyle/>
                    <a:p>
                      <a:pPr marL="285750" indent="-285750" rtl="1">
                        <a:buFontTx/>
                        <a:buChar char="-"/>
                      </a:pPr>
                      <a:r>
                        <a:rPr lang="ar-JO" smtClean="0">
                          <a:effectLst>
                            <a:outerShdw blurRad="38100" dist="38100" dir="2700000" algn="tl">
                              <a:srgbClr val="000000">
                                <a:alpha val="43137"/>
                              </a:srgbClr>
                            </a:outerShdw>
                          </a:effectLst>
                        </a:rPr>
                        <a:t>يساعد في</a:t>
                      </a:r>
                      <a:r>
                        <a:rPr lang="ar-JO" baseline="0" smtClean="0">
                          <a:effectLst>
                            <a:outerShdw blurRad="38100" dist="38100" dir="2700000" algn="tl">
                              <a:srgbClr val="000000">
                                <a:alpha val="43137"/>
                              </a:srgbClr>
                            </a:outerShdw>
                          </a:effectLst>
                        </a:rPr>
                        <a:t> تشكيل الغيوم والرياح والأمطار وغيرها من ظواهر الطقس المعروفة</a:t>
                      </a:r>
                      <a:endParaRPr lang="ar-JO" smtClean="0">
                        <a:effectLst>
                          <a:outerShdw blurRad="38100" dist="38100" dir="2700000" algn="tl">
                            <a:srgbClr val="000000">
                              <a:alpha val="43137"/>
                            </a:srgbClr>
                          </a:outerShdw>
                        </a:effectLst>
                      </a:endParaRPr>
                    </a:p>
                  </a:txBody>
                  <a:tcPr>
                    <a:cell3D prstMaterial="dkEdge">
                      <a:bevel w="77470" h="12700" prst="softRound"/>
                      <a:lightRig rig="flood" dir="t"/>
                    </a:cell3D>
                    <a:gradFill>
                      <a:gsLst>
                        <a:gs pos="0">
                          <a:srgbClr val="00B0F0"/>
                        </a:gs>
                        <a:gs pos="13000">
                          <a:srgbClr val="0098C8"/>
                        </a:gs>
                        <a:gs pos="28000">
                          <a:srgbClr val="92D050"/>
                        </a:gs>
                        <a:gs pos="42999">
                          <a:srgbClr val="92D050"/>
                        </a:gs>
                        <a:gs pos="58000">
                          <a:srgbClr val="00B050"/>
                        </a:gs>
                        <a:gs pos="72000">
                          <a:srgbClr val="00B050"/>
                        </a:gs>
                        <a:gs pos="87000">
                          <a:srgbClr val="002060"/>
                        </a:gs>
                        <a:gs pos="100000">
                          <a:srgbClr val="4A0082"/>
                        </a:gs>
                      </a:gsLst>
                      <a:lin ang="5400000" scaled="0"/>
                    </a:gradFill>
                  </a:tcPr>
                </a:tc>
              </a:tr>
              <a:tr h="769698">
                <a:tc>
                  <a:txBody>
                    <a:bodyPr/>
                    <a:lstStyle/>
                    <a:p>
                      <a:pPr marL="285750" indent="-285750" rtl="1">
                        <a:buFontTx/>
                        <a:buChar char="-"/>
                      </a:pPr>
                      <a:r>
                        <a:rPr lang="ar-JO" smtClean="0">
                          <a:effectLst>
                            <a:outerShdw blurRad="38100" dist="38100" dir="2700000" algn="tl">
                              <a:srgbClr val="000000">
                                <a:alpha val="43137"/>
                              </a:srgbClr>
                            </a:outerShdw>
                          </a:effectLst>
                        </a:rPr>
                        <a:t>يعد خزانًا طبيعيًا</a:t>
                      </a:r>
                      <a:r>
                        <a:rPr lang="ar-JO" baseline="0" smtClean="0">
                          <a:effectLst>
                            <a:outerShdw blurRad="38100" dist="38100" dir="2700000" algn="tl">
                              <a:srgbClr val="000000">
                                <a:alpha val="43137"/>
                              </a:srgbClr>
                            </a:outerShdw>
                          </a:effectLst>
                        </a:rPr>
                        <a:t> للأكسجين والكربون والنيتروجين وبخار الماء, وغيرها من الغازات</a:t>
                      </a:r>
                      <a:endParaRPr lang="ar-JO" smtClean="0">
                        <a:effectLst>
                          <a:outerShdw blurRad="38100" dist="38100" dir="2700000" algn="tl">
                            <a:srgbClr val="000000">
                              <a:alpha val="43137"/>
                            </a:srgbClr>
                          </a:outerShdw>
                        </a:effectLst>
                      </a:endParaRPr>
                    </a:p>
                  </a:txBody>
                  <a:tcPr>
                    <a:cell3D prstMaterial="dkEdge">
                      <a:bevel w="77470" h="12700" prst="softRound"/>
                      <a:lightRig rig="flood" dir="t"/>
                    </a:cell3D>
                    <a:gradFill>
                      <a:gsLst>
                        <a:gs pos="0">
                          <a:srgbClr val="00B0F0"/>
                        </a:gs>
                        <a:gs pos="13000">
                          <a:srgbClr val="0098C8"/>
                        </a:gs>
                        <a:gs pos="28000">
                          <a:srgbClr val="92D050"/>
                        </a:gs>
                        <a:gs pos="42999">
                          <a:srgbClr val="92D050"/>
                        </a:gs>
                        <a:gs pos="58000">
                          <a:srgbClr val="00B050"/>
                        </a:gs>
                        <a:gs pos="72000">
                          <a:srgbClr val="00B050"/>
                        </a:gs>
                        <a:gs pos="87000">
                          <a:srgbClr val="002060"/>
                        </a:gs>
                        <a:gs pos="100000">
                          <a:srgbClr val="4A0082"/>
                        </a:gs>
                      </a:gsLst>
                      <a:lin ang="5400000" scaled="0"/>
                    </a:gradFill>
                  </a:tcPr>
                </a:tc>
              </a:tr>
            </a:tbl>
          </a:graphicData>
        </a:graphic>
      </p:graphicFrame>
      <p:sp>
        <p:nvSpPr>
          <p:cNvPr id="8" name="زر إجراء: الأمام أو التالي 7">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9" name="مربع نص 8">
            <a:hlinkClick r:id="rId5" action="ppaction://hlinksldjump">
              <a:snd r:embed="rId4" name="click.wav"/>
            </a:hlinkClick>
          </p:cNvPr>
          <p:cNvSpPr txBox="1"/>
          <p:nvPr/>
        </p:nvSpPr>
        <p:spPr>
          <a:xfrm>
            <a:off x="1266" y="5696580"/>
            <a:ext cx="888638" cy="369332"/>
          </a:xfrm>
          <a:prstGeom prst="rect">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stStyle>
          <a:p>
            <a:r>
              <a:rPr lang="ar-JO"/>
              <a:t>العودة</a:t>
            </a:r>
          </a:p>
        </p:txBody>
      </p:sp>
      <p:sp>
        <p:nvSpPr>
          <p:cNvPr id="10" name="زر إجراء: الصفحة الرئيسية 9">
            <a:hlinkClick r:id="rId5"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1544902603"/>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00821F"/>
            </a:gs>
            <a:gs pos="25000">
              <a:srgbClr val="00B050"/>
            </a:gs>
            <a:gs pos="13000">
              <a:srgbClr val="FF0000">
                <a:lumMod val="0"/>
                <a:lumOff val="100000"/>
              </a:srgbClr>
            </a:gs>
            <a:gs pos="8000">
              <a:schemeClr val="accent4">
                <a:lumMod val="75000"/>
              </a:schemeClr>
            </a:gs>
            <a:gs pos="37000">
              <a:srgbClr val="400040">
                <a:lumMod val="0"/>
                <a:lumOff val="100000"/>
              </a:srgbClr>
            </a:gs>
            <a:gs pos="73000">
              <a:srgbClr val="8F0040">
                <a:lumMod val="0"/>
                <a:lumOff val="100000"/>
              </a:srgbClr>
            </a:gs>
            <a:gs pos="88000">
              <a:schemeClr val="tx1"/>
            </a:gs>
            <a:gs pos="78000">
              <a:srgbClr val="FFFF00"/>
            </a:gs>
            <a:gs pos="89000">
              <a:schemeClr val="tx1"/>
            </a:gs>
            <a:gs pos="95000">
              <a:srgbClr val="92D05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33760" y="0"/>
            <a:ext cx="9142734" cy="6768752"/>
          </a:xfrm>
          <a:prstGeom prst="actionButtonBlank">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114300" cap="rnd" cmpd="dbl">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lgDashDot"/>
            <a:miter lim="800000"/>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3059832" y="260648"/>
            <a:ext cx="4536504" cy="1143000"/>
          </a:xfrm>
        </p:spPr>
        <p:txBody>
          <a:bodyPr>
            <a:normAutofit/>
          </a:bodyPr>
          <a:lstStyle/>
          <a:p>
            <a:r>
              <a:rPr lang="ar-JO" sz="6700" b="1" i="1" cap="all" dirty="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هل تعلم ؟</a:t>
            </a:r>
          </a:p>
        </p:txBody>
      </p:sp>
      <p:sp>
        <p:nvSpPr>
          <p:cNvPr id="3" name="عنصر نائب للمحتوى 2"/>
          <p:cNvSpPr>
            <a:spLocks noGrp="1"/>
          </p:cNvSpPr>
          <p:nvPr>
            <p:ph idx="1"/>
          </p:nvPr>
        </p:nvSpPr>
        <p:spPr>
          <a:xfrm>
            <a:off x="451958" y="1844824"/>
            <a:ext cx="8171297" cy="4209331"/>
          </a:xfrm>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0"/>
          </a:gradFill>
          <a:ln>
            <a:noFill/>
          </a:ln>
        </p:spPr>
        <p:txBody>
          <a:bodyPr/>
          <a:lstStyle/>
          <a:p>
            <a:pPr marL="36576" indent="0">
              <a:buNone/>
            </a:pPr>
            <a:r>
              <a:rPr lang="ar-JO" sz="36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1-</a:t>
            </a:r>
            <a:r>
              <a:rPr lang="ar-JO" smtClean="0">
                <a:solidFill>
                  <a:schemeClr val="bg1"/>
                </a:solidFill>
              </a:rPr>
              <a:t> طبقة التروبوسفير هي المسؤولة عن منع تسرب الإشعاع الأرضي إلى الفضاء الخارجي أثناء الليل. ويعزى إلى هذه الطبقة ارتفاع درجة الحرارة أكثر مما تطيقه الكائنات الحية.</a:t>
            </a:r>
          </a:p>
          <a:p>
            <a:pPr marL="36576" indent="0">
              <a:buNone/>
            </a:pPr>
            <a:r>
              <a:rPr lang="ar-JO" sz="36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2-</a:t>
            </a:r>
            <a:r>
              <a:rPr lang="ar-JO" smtClean="0">
                <a:solidFill>
                  <a:schemeClr val="bg1"/>
                </a:solidFill>
              </a:rPr>
              <a:t> يختلف سمك طبقة </a:t>
            </a:r>
            <a:r>
              <a:rPr lang="ar-JO">
                <a:solidFill>
                  <a:schemeClr val="bg1"/>
                </a:solidFill>
              </a:rPr>
              <a:t>التروبوسفير </a:t>
            </a:r>
            <a:r>
              <a:rPr lang="ar-JO" smtClean="0">
                <a:solidFill>
                  <a:schemeClr val="bg1"/>
                </a:solidFill>
              </a:rPr>
              <a:t>بين خط الاستواء والأقطاب, وذلك بسبب اختلاف درجة الحرارة بين المنطقتين.</a:t>
            </a:r>
            <a:endParaRPr lang="ar-JO">
              <a:solidFill>
                <a:schemeClr val="bg1"/>
              </a:solidFill>
            </a:endParaRPr>
          </a:p>
        </p:txBody>
      </p:sp>
      <p:sp>
        <p:nvSpPr>
          <p:cNvPr id="5" name="مستطيل ذو زاوية واحدة مخدوشة 4"/>
          <p:cNvSpPr/>
          <p:nvPr/>
        </p:nvSpPr>
        <p:spPr>
          <a:xfrm>
            <a:off x="444952" y="1118185"/>
            <a:ext cx="2278440" cy="720080"/>
          </a:xfrm>
          <a:prstGeom prst="snip1Rect">
            <a:avLst/>
          </a:prstGeom>
          <a:gradFill flip="none" rotWithShape="1">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16200000" scaled="1"/>
          </a:gradFill>
          <a:ln>
            <a:noFill/>
          </a:ln>
        </p:spPr>
        <p:txBody>
          <a:bodyPr vert="horz">
            <a:normAutofit/>
          </a:bodyPr>
          <a:lstStyle/>
          <a:p>
            <a:pPr marL="36576">
              <a:spcBef>
                <a:spcPct val="20000"/>
              </a:spcBef>
              <a:buClr>
                <a:schemeClr val="accent1"/>
              </a:buClr>
              <a:buSzPct val="80000"/>
              <a:buFont typeface="Wingdings 2"/>
              <a:buNone/>
            </a:pPr>
            <a:r>
              <a:rPr lang="ar-JO" sz="36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هل تعلم</a:t>
            </a:r>
          </a:p>
        </p:txBody>
      </p:sp>
      <p:sp>
        <p:nvSpPr>
          <p:cNvPr id="6" name="زر إجراء: الأمام أو التالي 5">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7" name="مربع نص 6">
            <a:hlinkClick r:id="rId5" action="ppaction://hlinksldjump">
              <a:snd r:embed="rId4" name="click.wav"/>
            </a:hlinkClick>
          </p:cNvPr>
          <p:cNvSpPr txBox="1"/>
          <p:nvPr/>
        </p:nvSpPr>
        <p:spPr>
          <a:xfrm>
            <a:off x="1266" y="5696580"/>
            <a:ext cx="888638" cy="369332"/>
          </a:xfrm>
          <a:prstGeom prst="rect">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stStyle>
          <a:p>
            <a:r>
              <a:rPr lang="ar-JO"/>
              <a:t>العودة</a:t>
            </a:r>
          </a:p>
        </p:txBody>
      </p:sp>
      <p:sp>
        <p:nvSpPr>
          <p:cNvPr id="8" name="زر إجراء: الصفحة الرئيسية 7">
            <a:hlinkClick r:id="rId5"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b="1" cap="all" dirty="0">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2650589665"/>
      </p:ext>
    </p:extLst>
  </p:cSld>
  <p:clrMapOvr>
    <a:overrideClrMapping bg1="dk1" tx1="lt1" bg2="dk2" tx2="lt2" accent1="accent1" accent2="accent2" accent3="accent3" accent4="accent4" accent5="accent5" accent6="accent6" hlink="hlink" folHlink="folHlink"/>
  </p:clrMapOvr>
  <p:transition spd="slow">
    <p:push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00821F"/>
            </a:gs>
            <a:gs pos="25000">
              <a:srgbClr val="00B050"/>
            </a:gs>
            <a:gs pos="13000">
              <a:srgbClr val="FF0000">
                <a:lumMod val="0"/>
                <a:lumOff val="100000"/>
              </a:srgbClr>
            </a:gs>
            <a:gs pos="8000">
              <a:schemeClr val="accent4">
                <a:lumMod val="75000"/>
              </a:schemeClr>
            </a:gs>
            <a:gs pos="37000">
              <a:srgbClr val="400040">
                <a:lumMod val="0"/>
                <a:lumOff val="100000"/>
              </a:srgbClr>
            </a:gs>
            <a:gs pos="73000">
              <a:srgbClr val="8F0040">
                <a:lumMod val="0"/>
                <a:lumOff val="100000"/>
              </a:srgbClr>
            </a:gs>
            <a:gs pos="88000">
              <a:schemeClr val="tx1"/>
            </a:gs>
            <a:gs pos="78000">
              <a:srgbClr val="FFFF00"/>
            </a:gs>
            <a:gs pos="89000">
              <a:schemeClr val="tx1"/>
            </a:gs>
            <a:gs pos="95000">
              <a:srgbClr val="92D05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33760" y="0"/>
            <a:ext cx="9142734" cy="6858000"/>
          </a:xfrm>
          <a:prstGeom prst="actionButtonBlank">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114300" cap="rnd" cmpd="dbl">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lgDashDot"/>
            <a:miter lim="800000"/>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4211960" y="332656"/>
            <a:ext cx="2016224" cy="1143000"/>
          </a:xfrm>
        </p:spPr>
        <p:txBody>
          <a:bodyPr/>
          <a:lstStyle/>
          <a:p>
            <a:r>
              <a:rPr lang="ar-JO" sz="6700" b="1" i="1" cap="all" dirty="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فكر</a:t>
            </a:r>
          </a:p>
        </p:txBody>
      </p:sp>
      <p:sp>
        <p:nvSpPr>
          <p:cNvPr id="5" name="عنصر نائب للمحتوى 2"/>
          <p:cNvSpPr txBox="1"/>
          <p:nvPr/>
        </p:nvSpPr>
        <p:spPr>
          <a:xfrm>
            <a:off x="451958" y="1844824"/>
            <a:ext cx="8171297" cy="4209331"/>
          </a:xfrm>
          <a:prstGeom prst="rect">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a:gradFill>
              <a:gsLst>
                <a:gs pos="0">
                  <a:srgbClr val="FBEAC7"/>
                </a:gs>
                <a:gs pos="17999">
                  <a:srgbClr val="FEE7F2"/>
                </a:gs>
                <a:gs pos="36000">
                  <a:srgbClr val="FAC77D"/>
                </a:gs>
                <a:gs pos="61000">
                  <a:srgbClr val="FBA97D"/>
                </a:gs>
                <a:gs pos="82001">
                  <a:srgbClr val="FBD49C"/>
                </a:gs>
                <a:gs pos="100000">
                  <a:srgbClr val="FEE7F2"/>
                </a:gs>
              </a:gsLst>
              <a:lin ang="5400000" scaled="0"/>
            </a:gradFill>
          </a:ln>
        </p:spPr>
        <p:txBody>
          <a:bodyPr vert="horz">
            <a:normAutofit/>
          </a:bodyPr>
          <a:lstStyle>
            <a:lvl1pPr marL="420624" indent="-384048" algn="r" rtl="1"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r" rtl="1"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r" rtl="1"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r" rtl="1"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r" rtl="1" eaLnBrk="1" latinLnBrk="0" hangingPunct="1">
              <a:spcBef>
                <a:spcPct val="20000"/>
              </a:spcBef>
              <a:buClr>
                <a:schemeClr val="accent4"/>
              </a:buClr>
              <a:buSzTx/>
              <a:buFont typeface="Arial"/>
              <a:buChar char="-"/>
              <a:defRPr kumimoji="0" sz="2000" kern="1200">
                <a:solidFill>
                  <a:schemeClr val="tx1"/>
                </a:solidFill>
                <a:latin typeface="+mn-lt"/>
                <a:ea typeface="+mn-ea"/>
                <a:cs typeface="+mn-cs"/>
              </a:defRPr>
            </a:lvl5pPr>
            <a:lvl6pPr marL="1700784" indent="-182880" algn="r" rtl="1"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r" rtl="1" eaLnBrk="1" latinLnBrk="0" hangingPunct="1">
              <a:spcBef>
                <a:spcPct val="20000"/>
              </a:spcBef>
              <a:buClr>
                <a:schemeClr val="accent6"/>
              </a:buClr>
              <a:buSzTx/>
              <a:buFont typeface="Arial"/>
              <a:buChar char="•"/>
              <a:defRPr kumimoji="0" sz="1800" kern="1200" baseline="0">
                <a:solidFill>
                  <a:schemeClr val="tx1"/>
                </a:solidFill>
                <a:latin typeface="+mn-lt"/>
                <a:ea typeface="+mn-ea"/>
                <a:cs typeface="+mn-cs"/>
              </a:defRPr>
            </a:lvl7pPr>
            <a:lvl8pPr marL="2139696"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Font typeface="Wingdings 2"/>
              <a:buNone/>
            </a:pPr>
            <a:r>
              <a:rPr lang="ar-JO" sz="3600" b="1" cap="all" smtClean="0">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ما أثر المحافظة على الغلاف الجوي من أثر الملوثات الصناعية ؟</a:t>
            </a:r>
          </a:p>
          <a:p>
            <a:pPr marL="36576" indent="0">
              <a:buFont typeface="Wingdings 2"/>
              <a:buNone/>
            </a:pPr>
            <a:endParaRPr lang="ar-JO">
              <a:solidFill>
                <a:schemeClr val="bg1"/>
              </a:solidFill>
            </a:endParaRPr>
          </a:p>
          <a:p>
            <a:pPr marL="36576" indent="0">
              <a:buNone/>
            </a:pPr>
            <a:r>
              <a:rPr lang="ar-JO">
                <a:solidFill>
                  <a:schemeClr val="bg1"/>
                </a:solidFill>
              </a:rPr>
              <a:t> الغلاف الجوي مهم جدا للكائنات الحيه على سطح الكرة </a:t>
            </a:r>
            <a:r>
              <a:rPr lang="ar-JO" smtClean="0">
                <a:solidFill>
                  <a:schemeClr val="bg1"/>
                </a:solidFill>
              </a:rPr>
              <a:t>الارضية </a:t>
            </a:r>
            <a:r>
              <a:rPr lang="ar-JO">
                <a:solidFill>
                  <a:schemeClr val="bg1"/>
                </a:solidFill>
              </a:rPr>
              <a:t>واولها الانسان </a:t>
            </a:r>
            <a:r>
              <a:rPr lang="ar-JO" smtClean="0">
                <a:solidFill>
                  <a:schemeClr val="bg1"/>
                </a:solidFill>
              </a:rPr>
              <a:t>لأنه </a:t>
            </a:r>
            <a:r>
              <a:rPr lang="ar-JO">
                <a:solidFill>
                  <a:schemeClr val="bg1"/>
                </a:solidFill>
              </a:rPr>
              <a:t>يحمينا من اشاعه الشمس </a:t>
            </a:r>
            <a:r>
              <a:rPr lang="ar-JO" smtClean="0">
                <a:solidFill>
                  <a:schemeClr val="bg1"/>
                </a:solidFill>
              </a:rPr>
              <a:t>الضارة فإذا تلوث بشكل كبير سوف يسرب بعض تلك الأشعاعات التي قد تؤدي إلى الموت</a:t>
            </a:r>
            <a:endParaRPr lang="ar-JO">
              <a:solidFill>
                <a:schemeClr val="bg1"/>
              </a:solidFill>
            </a:endParaRPr>
          </a:p>
        </p:txBody>
      </p:sp>
      <p:sp>
        <p:nvSpPr>
          <p:cNvPr id="6" name="مستطيل ذو زاوية واحدة مخدوشة 5"/>
          <p:cNvSpPr/>
          <p:nvPr/>
        </p:nvSpPr>
        <p:spPr>
          <a:xfrm>
            <a:off x="464838" y="1124744"/>
            <a:ext cx="2234954" cy="720080"/>
          </a:xfrm>
          <a:prstGeom prst="snip1Rect">
            <a:avLst/>
          </a:prstGeom>
          <a:gradFill flip="none" rotWithShape="1">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16200000" scaled="0"/>
          </a:gradFill>
          <a:ln>
            <a:gradFill>
              <a:gsLst>
                <a:gs pos="0">
                  <a:srgbClr val="FBEAC7"/>
                </a:gs>
                <a:gs pos="17999">
                  <a:srgbClr val="FEE7F2"/>
                </a:gs>
                <a:gs pos="36000">
                  <a:srgbClr val="FAC77D"/>
                </a:gs>
                <a:gs pos="61000">
                  <a:srgbClr val="FBA97D"/>
                </a:gs>
                <a:gs pos="82001">
                  <a:srgbClr val="FBD49C"/>
                </a:gs>
                <a:gs pos="100000">
                  <a:srgbClr val="FEE7F2"/>
                </a:gs>
              </a:gsLst>
              <a:lin ang="5400000" scaled="0"/>
            </a:gradFill>
          </a:ln>
        </p:spPr>
        <p:txBody>
          <a:bodyPr vert="horz">
            <a:normAutofit/>
          </a:bodyPr>
          <a:lstStyle/>
          <a:p>
            <a:pPr marL="36576" algn="ctr">
              <a:spcBef>
                <a:spcPct val="20000"/>
              </a:spcBef>
              <a:buClr>
                <a:schemeClr val="accent1"/>
              </a:buClr>
              <a:buSzPct val="80000"/>
              <a:buFont typeface="Wingdings 2"/>
              <a:buNone/>
            </a:pPr>
            <a:r>
              <a:rPr lang="ar-JO" sz="3600" b="1" cap="all" smtClean="0">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فكر</a:t>
            </a:r>
            <a:endParaRPr lang="ar-JO" sz="36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7" name="زر إجراء: الأمام أو التالي 6">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8" name="مربع نص 7">
            <a:hlinkClick r:id="rId5" action="ppaction://hlinksldjump">
              <a:snd r:embed="rId4" name="click.wav"/>
            </a:hlinkClick>
          </p:cNvPr>
          <p:cNvSpPr txBox="1"/>
          <p:nvPr/>
        </p:nvSpPr>
        <p:spPr>
          <a:xfrm>
            <a:off x="1266" y="5696580"/>
            <a:ext cx="888638" cy="369332"/>
          </a:xfrm>
          <a:prstGeom prst="rect">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stStyle>
          <a:p>
            <a:r>
              <a:rPr lang="ar-JO"/>
              <a:t>العودة</a:t>
            </a:r>
          </a:p>
        </p:txBody>
      </p:sp>
      <p:sp>
        <p:nvSpPr>
          <p:cNvPr id="9" name="زر إجراء: الصفحة الرئيسية 8">
            <a:hlinkClick r:id="rId5"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3480475015"/>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gradFill>
        <a:effectLst/>
      </p:bgPr>
    </p:bg>
    <p:spTree>
      <p:nvGrpSpPr>
        <p:cNvPr id="1" name=""/>
        <p:cNvGrpSpPr/>
        <p:nvPr/>
      </p:nvGrpSpPr>
      <p:grpSpPr>
        <a:xfrm>
          <a:off x="0" y="0"/>
          <a:ext cx="0" cy="0"/>
          <a:chOff x="0" y="0"/>
          <a:chExt cx="0" cy="0"/>
        </a:xfrm>
      </p:grpSpPr>
      <p:sp useBgFill="1">
        <p:nvSpPr>
          <p:cNvPr id="13" name="زر إجراء: مخصص 12">
            <a:hlinkClick r:id="rId3" action="ppaction://hlinksldjump" highlightClick="1">
              <a:snd r:embed="rId4" name="click.wav"/>
            </a:hlinkClick>
          </p:cNvPr>
          <p:cNvSpPr/>
          <p:nvPr/>
        </p:nvSpPr>
        <p:spPr>
          <a:xfrm>
            <a:off x="-4259" y="29468"/>
            <a:ext cx="9142734" cy="6828531"/>
          </a:xfrm>
          <a:prstGeom prst="actionButtonBlank">
            <a:avLst/>
          </a:prstGeom>
          <a:ln w="98425" cap="rnd" cmpd="sng">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2700000" scaled="0"/>
            </a:gradFill>
            <a:prstDash val="lgDashDotDot"/>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dirty="0">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107504" y="260648"/>
            <a:ext cx="8784976" cy="1143000"/>
          </a:xfrm>
        </p:spPr>
        <p:txBody>
          <a:bodyPr>
            <a:noAutofit/>
          </a:bodyPr>
          <a:lstStyle/>
          <a:p>
            <a:pPr algn="ctr"/>
            <a:r>
              <a:rPr lang="ar-JO" sz="4400" b="1" cap="all">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العوامل المؤثرة في درجة حرارة الغلاف الجوي</a:t>
            </a:r>
          </a:p>
        </p:txBody>
      </p:sp>
      <p:sp>
        <p:nvSpPr>
          <p:cNvPr id="7" name="زر إجراء: الأمام أو التالي 6">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8" name="مربع نص 7">
            <a:hlinkClick r:id="rId5" action="ppaction://hlinksldjump">
              <a:snd r:embed="rId4" name="click.wav"/>
            </a:hlinkClick>
          </p:cNvPr>
          <p:cNvSpPr txBox="1"/>
          <p:nvPr/>
        </p:nvSpPr>
        <p:spPr>
          <a:xfrm>
            <a:off x="1266" y="5696580"/>
            <a:ext cx="888638" cy="369332"/>
          </a:xfrm>
          <a:prstGeom prst="rect">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rPr>
              <a:t>العودة</a:t>
            </a:r>
          </a:p>
        </p:txBody>
      </p:sp>
      <p:sp>
        <p:nvSpPr>
          <p:cNvPr id="12" name="زر إجراء: الصفحة الرئيسية 11">
            <a:hlinkClick r:id="rId5" action="ppaction://hlinksldjump" highlightClick="1">
              <a:snd r:embed="rId4" name="click.wav"/>
            </a:hlinkClick>
          </p:cNvPr>
          <p:cNvSpPr/>
          <p:nvPr/>
        </p:nvSpPr>
        <p:spPr>
          <a:xfrm>
            <a:off x="8254096" y="6111208"/>
            <a:ext cx="889904" cy="746792"/>
          </a:xfrm>
          <a:prstGeom prst="actionButtonHome">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3" name="مربع نص 2"/>
          <p:cNvSpPr txBox="1"/>
          <p:nvPr/>
        </p:nvSpPr>
        <p:spPr>
          <a:xfrm>
            <a:off x="539552" y="1628800"/>
            <a:ext cx="8064896" cy="1938992"/>
          </a:xfrm>
          <a:prstGeom prst="rect">
            <a:avLst/>
          </a:prstGeom>
          <a:noFill/>
        </p:spPr>
        <p:txBody>
          <a:bodyPr wrap="square" rtlCol="1">
            <a:spAutoFit/>
          </a:bodyPr>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r>
              <a:rPr lang="ar-JO" sz="2400" b="1" dirty="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كما علمنا مسبقًا عن الغلاف الجوي وأن طبقاته تتباين في درجات الحرارة فستكون هناك عوامل مؤثرة في هذه الطبقات لتغيّر من درجة حرارتها مثل الشمس أو عوامل باطنية من الأرض أو حتى بشرية والآن سوف على هذه العوامل.</a:t>
            </a:r>
          </a:p>
        </p:txBody>
      </p:sp>
      <p:sp>
        <p:nvSpPr>
          <p:cNvPr id="14" name="زر إجراء: مخصص 13">
            <a:hlinkClick r:id="rId6" action="ppaction://hlinksldjump" highlightClick="1">
              <a:snd r:embed="rId4" name="click.wav"/>
            </a:hlinkClick>
          </p:cNvPr>
          <p:cNvSpPr/>
          <p:nvPr/>
        </p:nvSpPr>
        <p:spPr>
          <a:xfrm>
            <a:off x="6924790" y="4259253"/>
            <a:ext cx="1462119" cy="648072"/>
          </a:xfrm>
          <a:prstGeom prst="actionButtonBlank">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47" t="-432" r="-60"/>
          </a:gradFill>
          <a:ln w="25400" cap="rnd" cmpd="sng">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27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000" b="1" cap="all" dirty="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أولًا</a:t>
            </a:r>
          </a:p>
        </p:txBody>
      </p:sp>
      <p:sp>
        <p:nvSpPr>
          <p:cNvPr id="16" name="زر إجراء: مخصص 15">
            <a:hlinkClick r:id="rId7" action="ppaction://hlinksldjump" highlightClick="1">
              <a:snd r:embed="rId4" name="click.wav"/>
            </a:hlinkClick>
          </p:cNvPr>
          <p:cNvSpPr/>
          <p:nvPr/>
        </p:nvSpPr>
        <p:spPr>
          <a:xfrm>
            <a:off x="4396693" y="4259253"/>
            <a:ext cx="1462119" cy="648072"/>
          </a:xfrm>
          <a:prstGeom prst="actionButtonBlank">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47" t="-432" r="-60"/>
          </a:gradFill>
          <a:ln w="25400" cap="rnd" cmpd="sng">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27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2400" b="1" cap="all" dirty="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هل تعلم</a:t>
            </a:r>
          </a:p>
        </p:txBody>
      </p:sp>
      <p:pic>
        <p:nvPicPr>
          <p:cNvPr id="17" name="Picture 3" descr="C:\Program Files (x86)\Microsoft Office\MEDIA\CAGCAT10\j0293236.wmf"/>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4396693" y="3951007"/>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18" name="زر إجراء: مخصص 17">
            <a:hlinkClick r:id="" action="ppaction://noaction" highlightClick="1">
              <a:snd r:embed="rId4" name="click.wav"/>
            </a:hlinkClick>
          </p:cNvPr>
          <p:cNvSpPr/>
          <p:nvPr/>
        </p:nvSpPr>
        <p:spPr>
          <a:xfrm>
            <a:off x="1902177" y="5254812"/>
            <a:ext cx="1462119" cy="648072"/>
          </a:xfrm>
          <a:prstGeom prst="actionButtonBlank">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47" t="-432" r="-60"/>
          </a:gradFill>
          <a:ln w="25400" cap="rnd" cmpd="sng">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27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000" b="1" cap="all">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ثالثًا</a:t>
            </a:r>
          </a:p>
        </p:txBody>
      </p:sp>
      <p:pic>
        <p:nvPicPr>
          <p:cNvPr id="19" name="Picture 3" descr="C:\Program Files (x86)\Microsoft Office\MEDIA\CAGCAT10\j0293236.wmf"/>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948420" y="4946566"/>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20" name="زر إجراء: مخصص 19">
            <a:hlinkClick r:id="rId9" action="ppaction://hlinksldjump" highlightClick="1">
              <a:snd r:embed="rId4" name="click.wav"/>
            </a:hlinkClick>
          </p:cNvPr>
          <p:cNvSpPr/>
          <p:nvPr/>
        </p:nvSpPr>
        <p:spPr>
          <a:xfrm>
            <a:off x="1902178" y="4259253"/>
            <a:ext cx="1462119" cy="648072"/>
          </a:xfrm>
          <a:prstGeom prst="actionButtonBlank">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47" t="-432" r="-60"/>
          </a:gradFill>
          <a:ln w="25400" cap="rnd" cmpd="sng">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27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000" b="1" cap="all">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فكر</a:t>
            </a:r>
          </a:p>
        </p:txBody>
      </p:sp>
      <p:pic>
        <p:nvPicPr>
          <p:cNvPr id="21" name="Picture 3" descr="C:\Program Files (x86)\Microsoft Office\MEDIA\CAGCAT10\j0293236.wmf"/>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909536" y="3951007"/>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22" name="زر إجراء: مخصص 21">
            <a:hlinkClick r:id="rId10" action="ppaction://hlinksldjump" highlightClick="1">
              <a:snd r:embed="rId4" name="click.wav"/>
            </a:hlinkClick>
          </p:cNvPr>
          <p:cNvSpPr/>
          <p:nvPr/>
        </p:nvSpPr>
        <p:spPr>
          <a:xfrm>
            <a:off x="6924792" y="5254626"/>
            <a:ext cx="1462119" cy="648072"/>
          </a:xfrm>
          <a:prstGeom prst="actionButtonBlank">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47" t="-432" r="-60"/>
          </a:gradFill>
          <a:ln w="25400" cap="rnd" cmpd="sng">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27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000" b="1" cap="all" dirty="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ثانيًا</a:t>
            </a:r>
          </a:p>
        </p:txBody>
      </p:sp>
      <p:pic>
        <p:nvPicPr>
          <p:cNvPr id="23" name="Picture 3" descr="C:\Program Files (x86)\Microsoft Office\MEDIA\CAGCAT10\j0293236.wmf"/>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6971035" y="4946380"/>
            <a:ext cx="586336" cy="45226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Program Files (x86)\Microsoft Office\MEDIA\CAGCAT10\j0293236.wmf"/>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6924791" y="3896721"/>
            <a:ext cx="586336" cy="452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3377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500">
        <p:checker dir="vert"/>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p:checker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gradFill>
        <a:effectLst/>
      </p:bgPr>
    </p:bg>
    <p:spTree>
      <p:nvGrpSpPr>
        <p:cNvPr id="1" name=""/>
        <p:cNvGrpSpPr/>
        <p:nvPr/>
      </p:nvGrpSpPr>
      <p:grpSpPr>
        <a:xfrm>
          <a:off x="0" y="0"/>
          <a:ext cx="0" cy="0"/>
          <a:chOff x="0" y="0"/>
          <a:chExt cx="0" cy="0"/>
        </a:xfrm>
      </p:grpSpPr>
      <p:sp useBgFill="1">
        <p:nvSpPr>
          <p:cNvPr id="5" name="زر إجراء: مخصص 4">
            <a:hlinkClick r:id="rId3" action="ppaction://hlinksldjump" highlightClick="1">
              <a:snd r:embed="rId4" name="click.wav"/>
            </a:hlinkClick>
          </p:cNvPr>
          <p:cNvSpPr/>
          <p:nvPr/>
        </p:nvSpPr>
        <p:spPr>
          <a:xfrm>
            <a:off x="-22465" y="22928"/>
            <a:ext cx="9142734" cy="6835072"/>
          </a:xfrm>
          <a:prstGeom prst="actionButtonBlank">
            <a:avLst/>
          </a:prstGeom>
          <a:ln w="98425" cap="rnd" cmpd="sng">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2700000" scaled="0"/>
            </a:gradFill>
            <a:prstDash val="lgDashDotDot"/>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179512" y="274638"/>
            <a:ext cx="8640960" cy="1143000"/>
          </a:xfrm>
        </p:spPr>
        <p:txBody>
          <a:bodyPr>
            <a:noAutofit/>
          </a:bodyPr>
          <a:lstStyle/>
          <a:p>
            <a:pPr algn="ctr"/>
            <a:r>
              <a:rPr lang="ar-JO" sz="4100" b="1" cap="all">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الشمس ودورها في تسخين الأرض والغلاف الجوي</a:t>
            </a:r>
          </a:p>
        </p:txBody>
      </p:sp>
      <p:sp>
        <p:nvSpPr>
          <p:cNvPr id="6" name="زر إجراء: الأمام أو التالي 5">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b="1" cap="all">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7" name="مربع نص 6">
            <a:hlinkClick r:id="rId5" action="ppaction://hlinksldjump">
              <a:snd r:embed="rId4" name="click.wav"/>
            </a:hlinkClick>
          </p:cNvPr>
          <p:cNvSpPr txBox="1"/>
          <p:nvPr/>
        </p:nvSpPr>
        <p:spPr>
          <a:xfrm>
            <a:off x="1266" y="5696580"/>
            <a:ext cx="888638" cy="369332"/>
          </a:xfrm>
          <a:prstGeom prst="rect">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rPr>
              <a:t>العودة</a:t>
            </a:r>
          </a:p>
        </p:txBody>
      </p:sp>
      <p:sp>
        <p:nvSpPr>
          <p:cNvPr id="8" name="زر إجراء: الصفحة الرئيسية 7">
            <a:hlinkClick r:id="rId6" action="ppaction://hlinksldjump" highlightClick="1">
              <a:snd r:embed="rId4" name="click.wav"/>
            </a:hlinkClick>
          </p:cNvPr>
          <p:cNvSpPr/>
          <p:nvPr/>
        </p:nvSpPr>
        <p:spPr>
          <a:xfrm>
            <a:off x="8254096" y="6111208"/>
            <a:ext cx="889904" cy="746792"/>
          </a:xfrm>
          <a:prstGeom prst="actionButtonHome">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1" name="مربع نص 10"/>
          <p:cNvSpPr txBox="1"/>
          <p:nvPr/>
        </p:nvSpPr>
        <p:spPr>
          <a:xfrm>
            <a:off x="323528" y="1988840"/>
            <a:ext cx="8568952" cy="1785104"/>
          </a:xfrm>
          <a:prstGeom prst="rect">
            <a:avLst/>
          </a:prstGeom>
          <a:noFill/>
        </p:spPr>
        <p:txBody>
          <a:bodyPr wrap="square" rtlCol="1">
            <a:spAutoFit/>
          </a:bodyPr>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r>
              <a:rPr lang="ar-JO" b="1" dirty="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تعد الشمس مصدر الحرارة الرئيس للأرض والغلاف الجوي المحيط بها, وهي لا تفقد شيئًا من طاقتها  حتى تصل إلى مسافة </a:t>
            </a:r>
            <a:r>
              <a:rPr lang="ar-JO" sz="2000" b="1" cap="all" dirty="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(150كم) </a:t>
            </a:r>
            <a:r>
              <a:rPr lang="ar-JO" b="1" dirty="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تقريبا من سطح الأرض, وبعد ذلك يبدأ تأثير الغلاف الجوي في الأشعة الشمسية وتفقد نصف طاقتها تقريبًا قبل أن تصل إلى سطح الأرض بسبب عمليات الامتصاص والانعكاس والانتشار في الغلاف الجوي.</a:t>
            </a:r>
          </a:p>
          <a:p>
            <a:r>
              <a:rPr lang="ar-JO" b="1" dirty="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 تأمل الشكل الآتي:</a:t>
            </a:r>
          </a:p>
        </p:txBody>
      </p:sp>
      <p:sp>
        <p:nvSpPr>
          <p:cNvPr id="12" name="زر إجراء: مخصص 11">
            <a:hlinkClick r:id="rId7" action="ppaction://hlinksldjump" highlightClick="1">
              <a:snd r:embed="rId4" name="click.wav"/>
            </a:hlinkClick>
          </p:cNvPr>
          <p:cNvSpPr/>
          <p:nvPr/>
        </p:nvSpPr>
        <p:spPr>
          <a:xfrm>
            <a:off x="5624753" y="3418160"/>
            <a:ext cx="1008112" cy="478027"/>
          </a:xfrm>
          <a:prstGeom prst="actionButtonBlank">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47" t="-432" r="-60"/>
          </a:gradFill>
          <a:ln w="25400" cap="rnd" cmpd="sng">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27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3600" b="1" cap="all" dirty="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3-1</a:t>
            </a:r>
          </a:p>
        </p:txBody>
      </p:sp>
      <p:pic>
        <p:nvPicPr>
          <p:cNvPr id="13" name="Picture 3" descr="C:\Program Files (x86)\Microsoft Office\MEDIA\CAGCAT10\j0293236.wmf"/>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rot="16200000">
            <a:off x="5163034" y="3486930"/>
            <a:ext cx="605227" cy="466833"/>
          </a:xfrm>
          <a:prstGeom prst="rect">
            <a:avLst/>
          </a:prstGeom>
          <a:noFill/>
          <a:extLst>
            <a:ext uri="{909E8E84-426E-40DD-AFC4-6F175D3DCCD1}">
              <a14:hiddenFill xmlns:a14="http://schemas.microsoft.com/office/drawing/2010/main">
                <a:solidFill>
                  <a:srgbClr val="FFFFFF"/>
                </a:solidFill>
              </a14:hiddenFill>
            </a:ext>
          </a:extLst>
        </p:spPr>
      </p:pic>
      <p:sp>
        <p:nvSpPr>
          <p:cNvPr id="14" name="مربع نص 13"/>
          <p:cNvSpPr txBox="1"/>
          <p:nvPr/>
        </p:nvSpPr>
        <p:spPr>
          <a:xfrm>
            <a:off x="481272" y="4096142"/>
            <a:ext cx="8253463" cy="1785104"/>
          </a:xfrm>
          <a:prstGeom prst="rect">
            <a:avLst/>
          </a:prstGeom>
          <a:noFill/>
        </p:spPr>
        <p:txBody>
          <a:bodyPr wrap="square" rtlCol="1">
            <a:spAutoFit/>
          </a:bodyPr>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r>
              <a:rPr lang="ar-JO" b="1">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يسخن الغلاف الجوي نتيجة امتصاصه جزءً من الأشعة الشمسية قصيرة الموجات بفل الغيوم  وبعض الغازات فيه ويسهم الإشعاع الأرضي بدرجة كبيرة في تسخيين الغلاف الجوي, ذلك أنه يعكس أشعة طويلة الموجات في جميع الاتجاهات, حيث يتجه جزء منه نحو الفضاء, وأما الجزء الآخر فينعكس باتجاه الأرض, ويعمل على تسخيين الغلاف الجوي ورفع درجة حرارته. يعمل الغلاف الجوي على تنظيم درجة حرارة الأرض من خلال </a:t>
            </a:r>
            <a:r>
              <a:rPr lang="ar-JO" b="1" smtClean="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ظاهرة</a:t>
            </a:r>
            <a:endParaRPr lang="ar-JO" sz="2000">
              <a:solidFill>
                <a:srgbClr val="FFC000"/>
              </a:solidFill>
              <a:effectLst>
                <a:outerShdw blurRad="38100" dist="38100" dir="2700000" algn="tl">
                  <a:srgbClr val="000000">
                    <a:alpha val="43137"/>
                  </a:srgbClr>
                </a:outerShdw>
              </a:effectLst>
            </a:endParaRPr>
          </a:p>
        </p:txBody>
      </p:sp>
      <p:sp>
        <p:nvSpPr>
          <p:cNvPr id="15" name="زر إجراء: مخصص 14">
            <a:hlinkClick r:id="rId9" action="ppaction://hlinksldjump" highlightClick="1">
              <a:snd r:embed="rId4" name="click.wav"/>
            </a:hlinkClick>
          </p:cNvPr>
          <p:cNvSpPr/>
          <p:nvPr/>
        </p:nvSpPr>
        <p:spPr>
          <a:xfrm>
            <a:off x="1547664" y="5549899"/>
            <a:ext cx="1395520" cy="662693"/>
          </a:xfrm>
          <a:prstGeom prst="actionButtonBlank">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47" t="-432" r="-60"/>
          </a:gradFill>
          <a:ln w="25400" cap="rnd" cmpd="sng">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27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2800" b="1" cap="all" dirty="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الدفيئة</a:t>
            </a:r>
            <a:endParaRPr lang="ar-JO" sz="4000" b="1" cap="all" dirty="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16" name="Picture 3" descr="C:\Program Files (x86)\Microsoft Office\MEDIA\CAGCAT10\j0293236.wmf"/>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rot="16200000">
            <a:off x="1111897" y="5740470"/>
            <a:ext cx="623192" cy="480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5375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500">
        <p:checker/>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p:checker/>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266" y="25946"/>
            <a:ext cx="9142734" cy="6768752"/>
          </a:xfrm>
          <a:prstGeom prst="actionButtonBlank">
            <a:avLst/>
          </a:prstGeom>
          <a:ln w="98425" cap="rnd" cmpd="sng">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2700000" scaled="0"/>
            </a:gradFill>
            <a:prstDash val="lgDashDotDot"/>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179512" y="274638"/>
            <a:ext cx="8568952" cy="1143000"/>
          </a:xfrm>
        </p:spPr>
        <p:txBody>
          <a:bodyPr>
            <a:noAutofit/>
          </a:bodyPr>
          <a:lstStyle/>
          <a:p>
            <a:pPr algn="ctr"/>
            <a:r>
              <a:rPr lang="ar-JO" sz="4400" b="1" cap="all" dirty="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شكل يوضح أثر الشمس في التسخيين</a:t>
            </a: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834" y="1740786"/>
            <a:ext cx="8253463" cy="4721170"/>
          </a:xfrm>
          <a:prstGeom prst="rect">
            <a:avLst/>
          </a:prstGeom>
          <a:ln w="88900" cap="sq" cmpd="thickThin">
            <a:gradFill flip="none" rotWithShape="1">
              <a:gsLst>
                <a:gs pos="0">
                  <a:srgbClr val="FFF200"/>
                </a:gs>
                <a:gs pos="45000">
                  <a:srgbClr val="FF7A00"/>
                </a:gs>
                <a:gs pos="70000">
                  <a:srgbClr val="FF0300"/>
                </a:gs>
                <a:gs pos="100000">
                  <a:srgbClr val="4D0808"/>
                </a:gs>
              </a:gsLst>
              <a:lin ang="0" scaled="1"/>
            </a:gra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
        <p:nvSpPr>
          <p:cNvPr id="5" name="زر إجراء: الأمام أو التالي 4">
            <a:hlinkClick r:id="rId6" action="ppaction://hlinksldjump" highlightClick="1">
              <a:snd r:embed="rId4" name="click.wav"/>
            </a:hlinkClick>
          </p:cNvPr>
          <p:cNvSpPr/>
          <p:nvPr/>
        </p:nvSpPr>
        <p:spPr>
          <a:xfrm>
            <a:off x="0" y="6065912"/>
            <a:ext cx="889904" cy="792088"/>
          </a:xfrm>
          <a:prstGeom prst="actionButtonForwardNext">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6" action="ppaction://hlinksldjump">
              <a:snd r:embed="rId4" name="click.wav"/>
            </a:hlinkClick>
          </p:cNvPr>
          <p:cNvSpPr txBox="1"/>
          <p:nvPr/>
        </p:nvSpPr>
        <p:spPr>
          <a:xfrm>
            <a:off x="1266" y="5696580"/>
            <a:ext cx="888638" cy="369332"/>
          </a:xfrm>
          <a:prstGeom prst="rect">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rPr>
              <a:t>العودة</a:t>
            </a:r>
          </a:p>
        </p:txBody>
      </p:sp>
      <p:sp>
        <p:nvSpPr>
          <p:cNvPr id="7" name="زر إجراء: الصفحة الرئيسية 6">
            <a:hlinkClick r:id="rId7" action="ppaction://hlinksldjump" highlightClick="1">
              <a:snd r:embed="rId4" name="click.wav"/>
            </a:hlinkClick>
          </p:cNvPr>
          <p:cNvSpPr/>
          <p:nvPr/>
        </p:nvSpPr>
        <p:spPr>
          <a:xfrm>
            <a:off x="8254096" y="6111208"/>
            <a:ext cx="889904" cy="746792"/>
          </a:xfrm>
          <a:prstGeom prst="actionButtonHome">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21651645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500">
        <p:checker dir="vert"/>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p:checker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5815" y="112204"/>
            <a:ext cx="9142734" cy="6768752"/>
          </a:xfrm>
          <a:prstGeom prst="actionButtonBlank">
            <a:avLst/>
          </a:prstGeom>
          <a:ln w="98425" cap="rnd" cmpd="sng">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2700000" scaled="0"/>
            </a:gradFill>
            <a:prstDash val="lgDashDotDot"/>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2699792" y="260648"/>
            <a:ext cx="3898776" cy="1143000"/>
          </a:xfrm>
        </p:spPr>
        <p:txBody>
          <a:bodyPr>
            <a:normAutofit/>
          </a:bodyPr>
          <a:lstStyle/>
          <a:p>
            <a:r>
              <a:rPr lang="ar-JO" sz="4100" b="1" cap="all">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ظاهرة الدفيئة</a:t>
            </a:r>
          </a:p>
        </p:txBody>
      </p:sp>
      <p:sp>
        <p:nvSpPr>
          <p:cNvPr id="3" name="عنصر نائب للمحتوى 2"/>
          <p:cNvSpPr>
            <a:spLocks noGrp="1"/>
          </p:cNvSpPr>
          <p:nvPr>
            <p:ph idx="1"/>
          </p:nvPr>
        </p:nvSpPr>
        <p:spPr>
          <a:xfrm>
            <a:off x="1266" y="1388096"/>
            <a:ext cx="9135653" cy="4525963"/>
          </a:xfrm>
        </p:spPr>
        <p:txBody>
          <a:bodyPr>
            <a:normAutofit/>
          </a:bodyPr>
          <a:lstStyle/>
          <a:p>
            <a:pPr marL="36576" indent="0">
              <a:buNone/>
            </a:pPr>
            <a:r>
              <a:rPr lang="ar-JO" sz="2400" b="1" dirty="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تعرف ظاهرة الدفيئة: ظاهرة احتفاظ الأرض بالحرارة الناتجة عن أشعة الشمس المتخللة عبر طبقات الغلاف الجوي، وذلك عن طريق غازات الدفيئة الموجودة داخل الغلاف الجوي، والتي تعمل على امتصاص غالبية حرارة الشمس والاحتفاظ بها وبالتالي ارتفاع درجة حرارة كوكب الأرض، وهو ما يسمى أيضًا بظاهرة الاحترار العالمي.</a:t>
            </a:r>
          </a:p>
          <a:p>
            <a:pPr marL="36576" indent="0">
              <a:buNone/>
            </a:pPr>
            <a:r>
              <a:rPr lang="ar-JO" sz="2400" b="1" dirty="0">
                <a:ln>
                  <a:gradFill>
                    <a:gsLst>
                      <a:gs pos="0">
                        <a:srgbClr val="FFF200"/>
                      </a:gs>
                      <a:gs pos="45000">
                        <a:srgbClr val="FF7A00"/>
                      </a:gs>
                      <a:gs pos="70000">
                        <a:srgbClr val="FF0300"/>
                      </a:gs>
                      <a:gs pos="100000">
                        <a:srgbClr val="4D0808"/>
                      </a:gs>
                    </a:gsLst>
                    <a:lin ang="5400000" scaled="0"/>
                  </a:gradFill>
                </a:ln>
                <a:solidFill>
                  <a:srgbClr val="7E0000"/>
                </a:solidFill>
                <a:effectLst>
                  <a:outerShdw blurRad="38100" dist="38100" dir="2700000" algn="tl">
                    <a:srgbClr val="000000">
                      <a:alpha val="43137"/>
                    </a:srgbClr>
                  </a:outerShdw>
                </a:effectLst>
              </a:rPr>
              <a:t>وسماها الفيزيائي والكيميائي </a:t>
            </a:r>
            <a:r>
              <a:rPr lang="ar-JO" sz="2400" b="1" dirty="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a:t>
            </a:r>
            <a:r>
              <a:rPr lang="ar-JO" sz="2400" b="1" dirty="0">
                <a:ln>
                  <a:gradFill>
                    <a:gsLst>
                      <a:gs pos="0">
                        <a:srgbClr val="FFF200"/>
                      </a:gs>
                      <a:gs pos="45000">
                        <a:srgbClr val="FF7A00"/>
                      </a:gs>
                      <a:gs pos="70000">
                        <a:srgbClr val="FF0300"/>
                      </a:gs>
                      <a:gs pos="100000">
                        <a:srgbClr val="4D0808"/>
                      </a:gs>
                    </a:gsLst>
                    <a:lin ang="5400000" scaled="0"/>
                  </a:gradFill>
                </a:ln>
                <a:solidFill>
                  <a:srgbClr val="7030A0"/>
                </a:solidFill>
                <a:effectLst>
                  <a:outerShdw blurRad="38100" dist="38100" dir="2700000" algn="tl">
                    <a:srgbClr val="000000">
                      <a:alpha val="43137"/>
                    </a:srgbClr>
                  </a:outerShdw>
                </a:effectLst>
              </a:rPr>
              <a:t>سفانتي أرينيوس</a:t>
            </a:r>
            <a:r>
              <a:rPr lang="ar-JO" sz="2800" b="1" dirty="0">
                <a:ln>
                  <a:gradFill>
                    <a:gsLst>
                      <a:gs pos="0">
                        <a:srgbClr val="FFF200"/>
                      </a:gs>
                      <a:gs pos="45000">
                        <a:srgbClr val="FF7A00"/>
                      </a:gs>
                      <a:gs pos="70000">
                        <a:srgbClr val="FF0300"/>
                      </a:gs>
                      <a:gs pos="100000">
                        <a:srgbClr val="4D0808"/>
                      </a:gs>
                    </a:gsLst>
                    <a:lin ang="5400000" scaled="0"/>
                  </a:gradFill>
                </a:ln>
                <a:solidFill>
                  <a:srgbClr val="7030A0"/>
                </a:solidFill>
                <a:effectLst>
                  <a:outerShdw blurRad="38100" dist="38100" dir="2700000" algn="tl">
                    <a:srgbClr val="000000">
                      <a:alpha val="43137"/>
                    </a:srgbClr>
                  </a:outerShdw>
                </a:effectLst>
              </a:rPr>
              <a:t> </a:t>
            </a:r>
            <a:r>
              <a:rPr lang="ar-JO" sz="2800" b="1" dirty="0" smtClean="0">
                <a:ln>
                  <a:gradFill>
                    <a:gsLst>
                      <a:gs pos="0">
                        <a:srgbClr val="FFF200"/>
                      </a:gs>
                      <a:gs pos="45000">
                        <a:srgbClr val="FF7A00"/>
                      </a:gs>
                      <a:gs pos="70000">
                        <a:srgbClr val="FF0300"/>
                      </a:gs>
                      <a:gs pos="100000">
                        <a:srgbClr val="4D0808"/>
                      </a:gs>
                    </a:gsLst>
                    <a:lin ang="5400000" scaled="0"/>
                  </a:gradFill>
                </a:ln>
                <a:solidFill>
                  <a:srgbClr val="7030A0"/>
                </a:solidFill>
                <a:effectLst>
                  <a:outerShdw blurRad="38100" dist="38100" dir="2700000" algn="tl">
                    <a:srgbClr val="000000">
                      <a:alpha val="43137"/>
                    </a:srgbClr>
                  </a:outerShdw>
                </a:effectLst>
              </a:rPr>
              <a:t>بـ</a:t>
            </a:r>
            <a:r>
              <a:rPr lang="ar-JO" sz="2400" b="1" dirty="0" smtClean="0">
                <a:ln>
                  <a:gradFill>
                    <a:gsLst>
                      <a:gs pos="0">
                        <a:srgbClr val="FFF200"/>
                      </a:gs>
                      <a:gs pos="45000">
                        <a:srgbClr val="FF7A00"/>
                      </a:gs>
                      <a:gs pos="70000">
                        <a:srgbClr val="FF0300"/>
                      </a:gs>
                      <a:gs pos="100000">
                        <a:srgbClr val="4D0808"/>
                      </a:gs>
                    </a:gsLst>
                    <a:lin ang="5400000" scaled="0"/>
                  </a:gradFill>
                </a:ln>
                <a:solidFill>
                  <a:schemeClr val="bg2">
                    <a:lumMod val="50000"/>
                  </a:schemeClr>
                </a:solidFill>
                <a:effectLst>
                  <a:outerShdw blurRad="38100" dist="38100" dir="2700000" algn="tl">
                    <a:srgbClr val="000000">
                      <a:alpha val="43137"/>
                    </a:srgbClr>
                  </a:outerShdw>
                </a:effectLst>
              </a:rPr>
              <a:t>( </a:t>
            </a:r>
            <a:r>
              <a:rPr lang="ar-JO" sz="2400" b="1" dirty="0">
                <a:ln>
                  <a:gradFill>
                    <a:gsLst>
                      <a:gs pos="0">
                        <a:srgbClr val="FFF200"/>
                      </a:gs>
                      <a:gs pos="45000">
                        <a:srgbClr val="FF7A00"/>
                      </a:gs>
                      <a:gs pos="70000">
                        <a:srgbClr val="FF0300"/>
                      </a:gs>
                      <a:gs pos="100000">
                        <a:srgbClr val="4D0808"/>
                      </a:gs>
                    </a:gsLst>
                    <a:lin ang="5400000" scaled="0"/>
                  </a:gradFill>
                </a:ln>
                <a:solidFill>
                  <a:schemeClr val="bg2">
                    <a:lumMod val="50000"/>
                  </a:schemeClr>
                </a:solidFill>
                <a:effectLst>
                  <a:outerShdw blurRad="38100" dist="38100" dir="2700000" algn="tl">
                    <a:srgbClr val="000000">
                      <a:alpha val="43137"/>
                    </a:srgbClr>
                  </a:outerShdw>
                </a:effectLst>
              </a:rPr>
              <a:t>البيت الساخن </a:t>
            </a:r>
            <a:r>
              <a:rPr lang="ar-JO" sz="2400" b="1" dirty="0" smtClean="0">
                <a:ln>
                  <a:gradFill>
                    <a:gsLst>
                      <a:gs pos="0">
                        <a:srgbClr val="FFF200"/>
                      </a:gs>
                      <a:gs pos="45000">
                        <a:srgbClr val="FF7A00"/>
                      </a:gs>
                      <a:gs pos="70000">
                        <a:srgbClr val="FF0300"/>
                      </a:gs>
                      <a:gs pos="100000">
                        <a:srgbClr val="4D0808"/>
                      </a:gs>
                    </a:gsLst>
                    <a:lin ang="5400000" scaled="0"/>
                  </a:gradFill>
                </a:ln>
                <a:solidFill>
                  <a:schemeClr val="bg2">
                    <a:lumMod val="50000"/>
                  </a:schemeClr>
                </a:solidFill>
                <a:effectLst>
                  <a:outerShdw blurRad="38100" dist="38100" dir="2700000" algn="tl">
                    <a:srgbClr val="000000">
                      <a:alpha val="43137"/>
                    </a:srgbClr>
                  </a:outerShdw>
                </a:effectLst>
              </a:rPr>
              <a:t>))</a:t>
            </a:r>
            <a:endParaRPr lang="ar-JO" sz="2800" dirty="0">
              <a:solidFill>
                <a:schemeClr val="bg2">
                  <a:lumMod val="50000"/>
                </a:schemeClr>
              </a:solidFill>
              <a:effectLst>
                <a:outerShdw blurRad="38100" dist="38100" dir="2700000" algn="tl">
                  <a:srgbClr val="000000">
                    <a:alpha val="43137"/>
                  </a:srgbClr>
                </a:outerShdw>
              </a:effectLst>
            </a:endParaRPr>
          </a:p>
        </p:txBody>
      </p:sp>
      <p:sp>
        <p:nvSpPr>
          <p:cNvPr id="5" name="زر إجراء: الأمام أو التالي 4">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5" action="ppaction://hlinksldjump">
              <a:snd r:embed="rId4" name="click.wav"/>
            </a:hlinkClick>
          </p:cNvPr>
          <p:cNvSpPr txBox="1"/>
          <p:nvPr/>
        </p:nvSpPr>
        <p:spPr>
          <a:xfrm>
            <a:off x="1266" y="5696580"/>
            <a:ext cx="888638" cy="369332"/>
          </a:xfrm>
          <a:prstGeom prst="rect">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rPr>
              <a:t>العودة</a:t>
            </a:r>
          </a:p>
        </p:txBody>
      </p:sp>
      <p:sp>
        <p:nvSpPr>
          <p:cNvPr id="7" name="زر إجراء: الصفحة الرئيسية 6">
            <a:hlinkClick r:id="rId6" action="ppaction://hlinksldjump" highlightClick="1">
              <a:snd r:embed="rId4" name="click.wav"/>
            </a:hlinkClick>
          </p:cNvPr>
          <p:cNvSpPr/>
          <p:nvPr/>
        </p:nvSpPr>
        <p:spPr>
          <a:xfrm>
            <a:off x="8254096" y="6111208"/>
            <a:ext cx="889904" cy="746792"/>
          </a:xfrm>
          <a:prstGeom prst="actionButtonHome">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8" name="زر إجراء: مخصص 7">
            <a:hlinkClick r:id="rId7" action="ppaction://hlinksldjump" highlightClick="1">
              <a:snd r:embed="rId4" name="click.wav"/>
            </a:hlinkClick>
          </p:cNvPr>
          <p:cNvSpPr/>
          <p:nvPr/>
        </p:nvSpPr>
        <p:spPr>
          <a:xfrm>
            <a:off x="3995936" y="5335857"/>
            <a:ext cx="1809888" cy="1126099"/>
          </a:xfrm>
          <a:prstGeom prst="actionButtonBlank">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47" t="-432" r="-60"/>
          </a:gradFill>
          <a:ln w="25400" cap="rnd" cmpd="sng">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27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6000" b="1" cap="all" dirty="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5-1</a:t>
            </a:r>
          </a:p>
        </p:txBody>
      </p:sp>
      <p:pic>
        <p:nvPicPr>
          <p:cNvPr id="9" name="Picture 3" descr="C:\Program Files (x86)\Microsoft Office\MEDIA\CAGCAT10\j0293236.wmf"/>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rot="16200000">
            <a:off x="3146831" y="5464605"/>
            <a:ext cx="1126099" cy="868600"/>
          </a:xfrm>
          <a:prstGeom prst="rect">
            <a:avLst/>
          </a:prstGeom>
          <a:noFill/>
          <a:extLst>
            <a:ext uri="{909E8E84-426E-40DD-AFC4-6F175D3DCCD1}">
              <a14:hiddenFill xmlns:a14="http://schemas.microsoft.com/office/drawing/2010/main">
                <a:solidFill>
                  <a:srgbClr val="FFFFFF"/>
                </a:solidFill>
              </a14:hiddenFill>
            </a:ext>
          </a:extLst>
        </p:spPr>
      </p:pic>
      <p:sp>
        <p:nvSpPr>
          <p:cNvPr id="10" name="مربع نص 9"/>
          <p:cNvSpPr txBox="1"/>
          <p:nvPr/>
        </p:nvSpPr>
        <p:spPr>
          <a:xfrm>
            <a:off x="3991057" y="4840801"/>
            <a:ext cx="3014648" cy="830997"/>
          </a:xfrm>
          <a:prstGeom prst="rect">
            <a:avLst/>
          </a:prstGeom>
          <a:noFill/>
        </p:spPr>
        <p:txBody>
          <a:bodyPr wrap="square" rtlCol="1">
            <a:spAutoFit/>
          </a:bodyPr>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r>
              <a:rPr lang="ar-JO" sz="2400" b="1" dirty="0">
                <a:ln>
                  <a:gradFill>
                    <a:gsLst>
                      <a:gs pos="0">
                        <a:srgbClr val="FFF200"/>
                      </a:gs>
                      <a:gs pos="45000">
                        <a:srgbClr val="FF7A00"/>
                      </a:gs>
                      <a:gs pos="70000">
                        <a:srgbClr val="FF0300"/>
                      </a:gs>
                      <a:gs pos="100000">
                        <a:srgbClr val="4D0808"/>
                      </a:gs>
                    </a:gsLst>
                    <a:lin ang="5400000" scaled="0"/>
                  </a:gradFill>
                </a:ln>
                <a:solidFill>
                  <a:schemeClr val="bg2">
                    <a:lumMod val="50000"/>
                  </a:schemeClr>
                </a:solidFill>
                <a:effectLst>
                  <a:outerShdw blurRad="38100" dist="38100" dir="2700000" algn="tl">
                    <a:srgbClr val="000000">
                      <a:alpha val="43137"/>
                    </a:srgbClr>
                  </a:outerShdw>
                </a:effectLst>
              </a:rPr>
              <a:t>شكل يوضح ظاهرة الدفيئة</a:t>
            </a:r>
          </a:p>
        </p:txBody>
      </p:sp>
    </p:spTree>
    <p:extLst>
      <p:ext uri="{BB962C8B-B14F-4D97-AF65-F5344CB8AC3E}">
        <p14:creationId xmlns:p14="http://schemas.microsoft.com/office/powerpoint/2010/main" val="30403027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500">
        <p:checker/>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p:checke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47000">
              <a:srgbClr val="0070C0"/>
            </a:gs>
            <a:gs pos="25000">
              <a:srgbClr val="0070C0"/>
            </a:gs>
            <a:gs pos="13000">
              <a:schemeClr val="bg1"/>
            </a:gs>
            <a:gs pos="8000">
              <a:srgbClr val="000040"/>
            </a:gs>
            <a:gs pos="40000">
              <a:schemeClr val="bg1"/>
            </a:gs>
            <a:gs pos="75000">
              <a:schemeClr val="bg1"/>
            </a:gs>
            <a:gs pos="89999">
              <a:srgbClr val="002060"/>
            </a:gs>
            <a:gs pos="100000">
              <a:srgbClr val="002B82"/>
            </a:gs>
          </a:gsLst>
          <a:lin ang="13000000" scaled="0"/>
        </a:gradFill>
        <a:effectLst/>
      </p:bgPr>
    </p:bg>
    <p:spTree>
      <p:nvGrpSpPr>
        <p:cNvPr id="1" name=""/>
        <p:cNvGrpSpPr/>
        <p:nvPr/>
      </p:nvGrpSpPr>
      <p:grpSpPr>
        <a:xfrm>
          <a:off x="0" y="0"/>
          <a:ext cx="0" cy="0"/>
          <a:chOff x="0" y="0"/>
          <a:chExt cx="0" cy="0"/>
        </a:xfrm>
      </p:grpSpPr>
      <p:sp useBgFill="1">
        <p:nvSpPr>
          <p:cNvPr id="45" name="زر إجراء: مخصص 44">
            <a:hlinkClick r:id="rId4" action="ppaction://hlinksldjump" highlightClick="1">
              <a:snd r:embed="rId5" name="click.wav"/>
            </a:hlinkClick>
          </p:cNvPr>
          <p:cNvSpPr/>
          <p:nvPr/>
        </p:nvSpPr>
        <p:spPr>
          <a:xfrm>
            <a:off x="1266" y="44624"/>
            <a:ext cx="9142734" cy="6768752"/>
          </a:xfrm>
          <a:prstGeom prst="actionButtonBlank">
            <a:avLst/>
          </a:prstGeom>
          <a:gradFill flip="none" rotWithShape="0">
            <a:gsLst>
              <a:gs pos="47000">
                <a:srgbClr val="0070C0"/>
              </a:gs>
              <a:gs pos="25000">
                <a:srgbClr val="0070C0"/>
              </a:gs>
              <a:gs pos="13000">
                <a:schemeClr val="bg1"/>
              </a:gs>
              <a:gs pos="8000">
                <a:srgbClr val="000040"/>
              </a:gs>
              <a:gs pos="40000">
                <a:schemeClr val="bg1"/>
              </a:gs>
              <a:gs pos="75000">
                <a:schemeClr val="bg1"/>
              </a:gs>
              <a:gs pos="89999">
                <a:srgbClr val="002060"/>
              </a:gs>
              <a:gs pos="100000">
                <a:srgbClr val="002B82"/>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ctrTitle"/>
          </p:nvPr>
        </p:nvSpPr>
        <p:spPr>
          <a:xfrm>
            <a:off x="395536" y="260648"/>
            <a:ext cx="8136904" cy="800219"/>
          </a:xfrm>
          <a:effectLst>
            <a:outerShdw sx="1000" sy="1000" algn="ctr" rotWithShape="0">
              <a:srgbClr val="000000"/>
            </a:outerShdw>
          </a:effectLst>
        </p:spPr>
        <p:txBody>
          <a:bodyPr wrap="square" anchor="ctr" anchorCtr="0">
            <a:spAutoFit/>
            <a:scene3d>
              <a:camera prst="perspectiveLeft"/>
              <a:lightRig rig="contrasting" dir="t"/>
            </a:scene3d>
            <a:sp3d extrusionH="57150" prstMaterial="dkEdge">
              <a:bevelT w="82550" h="38100" prst="coolSlant"/>
              <a:bevelB w="69850" h="69850" prst="divot"/>
              <a:extrusionClr>
                <a:schemeClr val="accent1">
                  <a:lumMod val="40000"/>
                  <a:lumOff val="60000"/>
                </a:schemeClr>
              </a:extrusionClr>
            </a:sp3d>
          </a:bodyPr>
          <a:lstStyle/>
          <a:p>
            <a:r>
              <a:rPr lang="ar-JO" dirty="0" smtClean="0">
                <a:ln w="12700" cap="flat" cmpd="dbl">
                  <a:gradFill flip="none" rotWithShape="1">
                    <a:gsLst>
                      <a:gs pos="0">
                        <a:srgbClr val="000000"/>
                      </a:gs>
                      <a:gs pos="39999">
                        <a:srgbClr val="0A128C"/>
                      </a:gs>
                      <a:gs pos="70000">
                        <a:srgbClr val="181CC7"/>
                      </a:gs>
                      <a:gs pos="88000">
                        <a:srgbClr val="7005D4"/>
                      </a:gs>
                      <a:gs pos="100000">
                        <a:srgbClr val="8C3D91"/>
                      </a:gs>
                    </a:gsLst>
                    <a:lin ang="10800000" scaled="1"/>
                  </a:gradFill>
                  <a:prstDash val="solid"/>
                </a:ln>
                <a:gradFill flip="none" rotWithShape="1">
                  <a:gsLst>
                    <a:gs pos="0">
                      <a:srgbClr val="0070C0"/>
                    </a:gs>
                    <a:gs pos="87000">
                      <a:schemeClr val="bg1"/>
                    </a:gs>
                    <a:gs pos="19980">
                      <a:schemeClr val="bg1"/>
                    </a:gs>
                    <a:gs pos="52075">
                      <a:schemeClr val="bg1"/>
                    </a:gs>
                    <a:gs pos="45000">
                      <a:srgbClr val="00359E"/>
                    </a:gs>
                    <a:gs pos="70000">
                      <a:srgbClr val="00B0F0"/>
                    </a:gs>
                    <a:gs pos="100000">
                      <a:srgbClr val="002060"/>
                    </a:gs>
                  </a:gsLst>
                  <a:lin ang="8100000" scaled="1"/>
                </a:gradFill>
                <a:effectLst>
                  <a:outerShdw blurRad="38100" dist="38100" dir="2700000" sx="103000" sy="103000" algn="tl" rotWithShape="0">
                    <a:srgbClr val="000000">
                      <a:alpha val="43137"/>
                    </a:srgbClr>
                  </a:outerShdw>
                  <a:reflection blurRad="6350" stA="55000" endA="50" endPos="85000" dist="60007" dir="5400000" sy="-100000" algn="bl" rotWithShape="0"/>
                </a:effectLst>
              </a:rPr>
              <a:t>الفهــرس لــكتاب الجغرافيـــــا</a:t>
            </a:r>
            <a:endParaRPr lang="ar-JO" dirty="0">
              <a:ln w="12700" cap="flat" cmpd="dbl">
                <a:gradFill flip="none" rotWithShape="1">
                  <a:gsLst>
                    <a:gs pos="0">
                      <a:srgbClr val="000000"/>
                    </a:gs>
                    <a:gs pos="39999">
                      <a:srgbClr val="0A128C"/>
                    </a:gs>
                    <a:gs pos="70000">
                      <a:srgbClr val="181CC7"/>
                    </a:gs>
                    <a:gs pos="88000">
                      <a:srgbClr val="7005D4"/>
                    </a:gs>
                    <a:gs pos="100000">
                      <a:srgbClr val="8C3D91"/>
                    </a:gs>
                  </a:gsLst>
                  <a:lin ang="10800000" scaled="1"/>
                </a:gradFill>
                <a:prstDash val="solid"/>
              </a:ln>
              <a:gradFill flip="none" rotWithShape="1">
                <a:gsLst>
                  <a:gs pos="0">
                    <a:srgbClr val="0070C0"/>
                  </a:gs>
                  <a:gs pos="87000">
                    <a:schemeClr val="bg1"/>
                  </a:gs>
                  <a:gs pos="19980">
                    <a:schemeClr val="bg1"/>
                  </a:gs>
                  <a:gs pos="52075">
                    <a:schemeClr val="bg1"/>
                  </a:gs>
                  <a:gs pos="45000">
                    <a:srgbClr val="00359E"/>
                  </a:gs>
                  <a:gs pos="70000">
                    <a:srgbClr val="00B0F0"/>
                  </a:gs>
                  <a:gs pos="100000">
                    <a:srgbClr val="002060"/>
                  </a:gs>
                </a:gsLst>
                <a:lin ang="8100000" scaled="1"/>
              </a:gradFill>
              <a:effectLst>
                <a:outerShdw blurRad="38100" dist="38100" dir="2700000" sx="103000" sy="103000" algn="tl" rotWithShape="0">
                  <a:srgbClr val="000000">
                    <a:alpha val="43137"/>
                  </a:srgbClr>
                </a:outerShdw>
                <a:reflection blurRad="6350" stA="55000" endA="50" endPos="85000" dist="60007" dir="5400000" sy="-100000" algn="bl" rotWithShape="0"/>
              </a:effectLst>
            </a:endParaRPr>
          </a:p>
        </p:txBody>
      </p:sp>
      <p:sp>
        <p:nvSpPr>
          <p:cNvPr id="9" name="مربع نص 8"/>
          <p:cNvSpPr txBox="1"/>
          <p:nvPr/>
        </p:nvSpPr>
        <p:spPr>
          <a:xfrm>
            <a:off x="5877201" y="1757654"/>
            <a:ext cx="2099023" cy="461665"/>
          </a:xfrm>
          <a:prstGeom prst="rect">
            <a:avLst/>
          </a:prstGeom>
          <a:noFill/>
        </p:spPr>
        <p:txBody>
          <a:bodyPr wrap="square" rtlCol="1">
            <a:spAutoFit/>
          </a:bodyPr>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r>
              <a:rPr lang="ar-JO" sz="2400" b="1" i="1" cap="all" dirty="0">
                <a:ln w="19050" cap="flat" cmpd="sng">
                  <a:gradFill>
                    <a:gsLst>
                      <a:gs pos="0">
                        <a:srgbClr val="DDEBCF"/>
                      </a:gs>
                      <a:gs pos="50000">
                        <a:srgbClr val="9CB86E"/>
                      </a:gs>
                      <a:gs pos="100000">
                        <a:srgbClr val="156B13"/>
                      </a:gs>
                    </a:gsLst>
                    <a:lin ang="5400000" scaled="0"/>
                  </a:gra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38100" dist="38100" dir="2700000" algn="tl">
                    <a:srgbClr val="000000">
                      <a:alpha val="43137"/>
                    </a:srgbClr>
                  </a:outerShdw>
                  <a:reflection blurRad="6350" stA="55000" endA="50" endPos="85000" dist="60007" dir="5400000" sy="-100000" algn="bl" rotWithShape="0"/>
                </a:effectLst>
              </a:rPr>
              <a:t>الدرس</a:t>
            </a:r>
            <a:r>
              <a:rPr lang="ar-JO" sz="2400" b="1" i="1" cap="all" dirty="0">
                <a:ln w="19050" cap="flat" cmpd="sng">
                  <a:gradFill>
                    <a:gsLst>
                      <a:gs pos="0">
                        <a:srgbClr val="DDEBCF"/>
                      </a:gs>
                      <a:gs pos="50000">
                        <a:srgbClr val="9CB86E"/>
                      </a:gs>
                      <a:gs pos="100000">
                        <a:srgbClr val="156B13"/>
                      </a:gs>
                    </a:gsLst>
                    <a:lin ang="5400000" scaled="0"/>
                  </a:gra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 الأول</a:t>
            </a:r>
          </a:p>
        </p:txBody>
      </p:sp>
      <p:sp>
        <p:nvSpPr>
          <p:cNvPr id="10" name="مستطيل مخدوش من كلا الطرفين 9">
            <a:hlinkClick r:id="rId6" action="ppaction://hlinksldjump">
              <a:snd r:embed="rId5" name="click.wav"/>
            </a:hlinkClick>
          </p:cNvPr>
          <p:cNvSpPr/>
          <p:nvPr/>
        </p:nvSpPr>
        <p:spPr>
          <a:xfrm>
            <a:off x="4517834" y="1680776"/>
            <a:ext cx="1029528" cy="600098"/>
          </a:xfrm>
          <a:prstGeom prst="snip2SameRect">
            <a:avLst>
              <a:gd name="adj1" fmla="val 31741"/>
              <a:gd name="adj2" fmla="val 0"/>
            </a:avLst>
          </a:prstGeom>
          <a:gradFill flip="none" rotWithShape="1">
            <a:gsLst>
              <a:gs pos="0">
                <a:srgbClr val="00821F"/>
              </a:gs>
              <a:gs pos="13000">
                <a:srgbClr val="92D050"/>
              </a:gs>
              <a:gs pos="28000">
                <a:srgbClr val="00821F"/>
              </a:gs>
              <a:gs pos="42999">
                <a:srgbClr val="92D050"/>
              </a:gs>
              <a:gs pos="58000">
                <a:srgbClr val="00821F"/>
              </a:gs>
              <a:gs pos="72000">
                <a:srgbClr val="92D050"/>
              </a:gs>
              <a:gs pos="87000">
                <a:srgbClr val="00821F"/>
              </a:gs>
              <a:gs pos="100000">
                <a:srgbClr val="92D050"/>
              </a:gs>
            </a:gsLst>
            <a:lin ang="8100000" scaled="1"/>
          </a:gradFill>
          <a:ln w="3810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r>
              <a:rPr lang="en-US" sz="4400" cap="all" dirty="0">
                <a:ln w="19050" cap="flat" cmpd="sng">
                  <a:gradFill>
                    <a:gsLst>
                      <a:gs pos="0">
                        <a:srgbClr val="DDEBCF"/>
                      </a:gs>
                      <a:gs pos="50000">
                        <a:srgbClr val="9CB86E"/>
                      </a:gs>
                      <a:gs pos="100000">
                        <a:srgbClr val="156B13"/>
                      </a:gs>
                    </a:gsLst>
                    <a:lin ang="5400000" scaled="0"/>
                  </a:gra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rPr>
              <a:t>1</a:t>
            </a:r>
            <a:endParaRPr lang="ar-JO" sz="4400" cap="all" dirty="0">
              <a:ln w="19050" cap="flat" cmpd="sng">
                <a:gradFill>
                  <a:gsLst>
                    <a:gs pos="0">
                      <a:srgbClr val="DDEBCF"/>
                    </a:gs>
                    <a:gs pos="50000">
                      <a:srgbClr val="9CB86E"/>
                    </a:gs>
                    <a:gs pos="100000">
                      <a:srgbClr val="156B13"/>
                    </a:gs>
                  </a:gsLst>
                  <a:lin ang="5400000" scaled="0"/>
                </a:gra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ndParaRPr>
          </a:p>
        </p:txBody>
      </p:sp>
      <p:sp>
        <p:nvSpPr>
          <p:cNvPr id="11" name="مربع نص 10"/>
          <p:cNvSpPr txBox="1"/>
          <p:nvPr/>
        </p:nvSpPr>
        <p:spPr>
          <a:xfrm>
            <a:off x="5634857" y="2544768"/>
            <a:ext cx="2341359" cy="461665"/>
          </a:xfrm>
          <a:prstGeom prst="rect">
            <a:avLst/>
          </a:prstGeom>
          <a:noFill/>
        </p:spPr>
        <p:txBody>
          <a:bodyPr wrap="square" rtlCol="1">
            <a:spAutoFit/>
          </a:bodyPr>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r>
              <a:rPr lang="ar-JO" sz="2400" b="1" i="1" cap="all" dirty="0">
                <a:ln w="19050" cap="flat" cmpd="sng">
                  <a:gradFill>
                    <a:gsLst>
                      <a:gs pos="67000">
                        <a:srgbClr val="EDD070"/>
                      </a:gs>
                      <a:gs pos="0">
                        <a:srgbClr val="EBDD75"/>
                      </a:gs>
                      <a:gs pos="50000">
                        <a:srgbClr val="FF3333"/>
                      </a:gs>
                      <a:gs pos="100000">
                        <a:srgbClr val="6E1010"/>
                      </a:gs>
                    </a:gsLst>
                    <a:lin ang="5400000" scaled="0"/>
                  </a:gra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الدرس الثاني</a:t>
            </a:r>
          </a:p>
        </p:txBody>
      </p:sp>
      <p:sp>
        <p:nvSpPr>
          <p:cNvPr id="12" name="مستطيل مخدوش من كلا الطرفين 11">
            <a:hlinkClick r:id="rId7" action="ppaction://hlinksldjump">
              <a:snd r:embed="rId5" name="click.wav"/>
            </a:hlinkClick>
          </p:cNvPr>
          <p:cNvSpPr/>
          <p:nvPr/>
        </p:nvSpPr>
        <p:spPr>
          <a:xfrm>
            <a:off x="4517826" y="2424521"/>
            <a:ext cx="1029527" cy="643467"/>
          </a:xfrm>
          <a:prstGeom prst="snip2SameRect">
            <a:avLst>
              <a:gd name="adj1" fmla="val 31215"/>
              <a:gd name="adj2" fmla="val 0"/>
            </a:avLst>
          </a:prstGeom>
          <a:gradFill>
            <a:gsLst>
              <a:gs pos="0">
                <a:srgbClr val="820000"/>
              </a:gs>
              <a:gs pos="13000">
                <a:srgbClr val="FF0000"/>
              </a:gs>
              <a:gs pos="28000">
                <a:srgbClr val="820000"/>
              </a:gs>
              <a:gs pos="42999">
                <a:srgbClr val="FF0000"/>
              </a:gs>
              <a:gs pos="58000">
                <a:srgbClr val="820000"/>
              </a:gs>
              <a:gs pos="72000">
                <a:srgbClr val="FF0000"/>
              </a:gs>
              <a:gs pos="87000">
                <a:srgbClr val="820000"/>
              </a:gs>
              <a:gs pos="100000">
                <a:srgbClr val="FF0000"/>
              </a:gs>
            </a:gsLst>
            <a:lin ang="8100000" scaled="1"/>
          </a:gradFill>
          <a:ln w="3810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r>
              <a:rPr lang="en-US" sz="4400" b="1" cap="all" dirty="0">
                <a:ln w="22225" cap="flat" cmpd="sng">
                  <a:gradFill>
                    <a:gsLst>
                      <a:gs pos="67000">
                        <a:srgbClr val="EDD070"/>
                      </a:gs>
                      <a:gs pos="0">
                        <a:srgbClr val="EBDD75"/>
                      </a:gs>
                      <a:gs pos="50000">
                        <a:srgbClr val="FF3333"/>
                      </a:gs>
                      <a:gs pos="100000">
                        <a:srgbClr val="6E1010"/>
                      </a:gs>
                    </a:gsLst>
                    <a:lin ang="5400000" scaled="0"/>
                  </a:gra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2</a:t>
            </a:r>
            <a:endParaRPr lang="ar-JO" sz="4400" b="1" cap="all" dirty="0">
              <a:ln w="22225" cap="flat" cmpd="sng">
                <a:gradFill>
                  <a:gsLst>
                    <a:gs pos="67000">
                      <a:srgbClr val="EDD070"/>
                    </a:gs>
                    <a:gs pos="0">
                      <a:srgbClr val="EBDD75"/>
                    </a:gs>
                    <a:gs pos="50000">
                      <a:srgbClr val="FF3333"/>
                    </a:gs>
                    <a:gs pos="100000">
                      <a:srgbClr val="6E1010"/>
                    </a:gs>
                  </a:gsLst>
                  <a:lin ang="5400000" scaled="0"/>
                </a:gra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13" name="Picture 3" descr="C:\Program Files (x86)\Microsoft Office\MEDIA\CAGCAT10\j0293236.wmf"/>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rot="1517101">
            <a:off x="5098473" y="1416077"/>
            <a:ext cx="587014" cy="46149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Program Files (x86)\Microsoft Office\MEDIA\CAGCAT10\j0293236.wmf"/>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rot="1967919">
            <a:off x="5115039" y="2242843"/>
            <a:ext cx="604749" cy="466465"/>
          </a:xfrm>
          <a:prstGeom prst="rect">
            <a:avLst/>
          </a:prstGeom>
          <a:noFill/>
          <a:extLst>
            <a:ext uri="{909E8E84-426E-40DD-AFC4-6F175D3DCCD1}">
              <a14:hiddenFill xmlns:a14="http://schemas.microsoft.com/office/drawing/2010/main">
                <a:solidFill>
                  <a:srgbClr val="FFFFFF"/>
                </a:solidFill>
              </a14:hiddenFill>
            </a:ext>
          </a:extLst>
        </p:spPr>
      </p:pic>
      <p:sp>
        <p:nvSpPr>
          <p:cNvPr id="15" name="مثلث متساوي الساقين 14"/>
          <p:cNvSpPr/>
          <p:nvPr/>
        </p:nvSpPr>
        <p:spPr>
          <a:xfrm rot="16200000">
            <a:off x="7894068" y="1826323"/>
            <a:ext cx="504056" cy="405045"/>
          </a:xfrm>
          <a:prstGeom prst="triangle">
            <a:avLst/>
          </a:prstGeom>
          <a:gradFill>
            <a:gsLst>
              <a:gs pos="0">
                <a:srgbClr val="063DEC"/>
              </a:gs>
              <a:gs pos="20000">
                <a:srgbClr val="0841F8"/>
              </a:gs>
              <a:gs pos="50000">
                <a:srgbClr val="002060"/>
              </a:gs>
              <a:gs pos="75000">
                <a:srgbClr val="00297A"/>
              </a:gs>
              <a:gs pos="89999">
                <a:srgbClr val="82007C"/>
              </a:gs>
              <a:gs pos="100000">
                <a:srgbClr val="FE00F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a:effectLst>
                <a:outerShdw blurRad="38100" dist="38100" dir="2700000" algn="tl">
                  <a:srgbClr val="000000">
                    <a:alpha val="43137"/>
                  </a:srgbClr>
                </a:outerShdw>
              </a:effectLst>
            </a:endParaRPr>
          </a:p>
        </p:txBody>
      </p:sp>
      <p:sp>
        <p:nvSpPr>
          <p:cNvPr id="16" name="مثلث متساوي الساقين 15"/>
          <p:cNvSpPr/>
          <p:nvPr/>
        </p:nvSpPr>
        <p:spPr>
          <a:xfrm rot="16200000">
            <a:off x="7880457" y="2594273"/>
            <a:ext cx="504056" cy="405045"/>
          </a:xfrm>
          <a:prstGeom prst="triangle">
            <a:avLst/>
          </a:prstGeom>
          <a:gradFill>
            <a:gsLst>
              <a:gs pos="0">
                <a:srgbClr val="063DEC"/>
              </a:gs>
              <a:gs pos="20000">
                <a:srgbClr val="0841F8"/>
              </a:gs>
              <a:gs pos="50000">
                <a:srgbClr val="002060"/>
              </a:gs>
              <a:gs pos="75000">
                <a:srgbClr val="00297A"/>
              </a:gs>
              <a:gs pos="89999">
                <a:srgbClr val="82007C"/>
              </a:gs>
              <a:gs pos="100000">
                <a:srgbClr val="FE00F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a:effectLst>
                <a:outerShdw blurRad="38100" dist="38100" dir="2700000" algn="tl">
                  <a:srgbClr val="000000">
                    <a:alpha val="43137"/>
                  </a:srgbClr>
                </a:outerShdw>
              </a:effectLst>
            </a:endParaRPr>
          </a:p>
        </p:txBody>
      </p:sp>
      <p:sp>
        <p:nvSpPr>
          <p:cNvPr id="17" name="مثلث متساوي الساقين 16"/>
          <p:cNvSpPr/>
          <p:nvPr/>
        </p:nvSpPr>
        <p:spPr>
          <a:xfrm rot="16200000">
            <a:off x="7888618" y="3423329"/>
            <a:ext cx="504056" cy="405045"/>
          </a:xfrm>
          <a:prstGeom prst="triangle">
            <a:avLst/>
          </a:prstGeom>
          <a:gradFill>
            <a:gsLst>
              <a:gs pos="0">
                <a:srgbClr val="063DEC"/>
              </a:gs>
              <a:gs pos="20000">
                <a:srgbClr val="0841F8"/>
              </a:gs>
              <a:gs pos="50000">
                <a:srgbClr val="002060"/>
              </a:gs>
              <a:gs pos="75000">
                <a:srgbClr val="00297A"/>
              </a:gs>
              <a:gs pos="89999">
                <a:srgbClr val="82007C"/>
              </a:gs>
              <a:gs pos="100000">
                <a:srgbClr val="FE00F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a:effectLst>
                <a:outerShdw blurRad="38100" dist="38100" dir="2700000" algn="tl">
                  <a:srgbClr val="000000">
                    <a:alpha val="43137"/>
                  </a:srgbClr>
                </a:outerShdw>
              </a:effectLst>
            </a:endParaRPr>
          </a:p>
        </p:txBody>
      </p:sp>
      <p:sp>
        <p:nvSpPr>
          <p:cNvPr id="18" name="مربع نص 17">
            <a:hlinkClick r:id="rId9" action="ppaction://hlinksldjump">
              <a:snd r:embed="rId5" name="click.wav"/>
            </a:hlinkClick>
          </p:cNvPr>
          <p:cNvSpPr txBox="1"/>
          <p:nvPr/>
        </p:nvSpPr>
        <p:spPr>
          <a:xfrm>
            <a:off x="5634857" y="3354660"/>
            <a:ext cx="2341364" cy="461665"/>
          </a:xfrm>
          <a:prstGeom prst="rect">
            <a:avLst/>
          </a:prstGeom>
          <a:noFill/>
        </p:spPr>
        <p:txBody>
          <a:bodyPr wrap="square" rtlCol="1">
            <a:spAutoFit/>
          </a:bodyPr>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r>
              <a:rPr lang="ar-JO" sz="2400" b="1" i="1" cap="all" dirty="0">
                <a:ln w="1905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الدرس الثالث</a:t>
            </a:r>
          </a:p>
        </p:txBody>
      </p:sp>
      <p:sp>
        <p:nvSpPr>
          <p:cNvPr id="19" name="مستطيل مخدوش من كلا الطرفين 18">
            <a:hlinkClick r:id="rId9" action="ppaction://hlinksldjump">
              <a:snd r:embed="rId5" name="click.wav"/>
            </a:hlinkClick>
          </p:cNvPr>
          <p:cNvSpPr/>
          <p:nvPr/>
        </p:nvSpPr>
        <p:spPr>
          <a:xfrm>
            <a:off x="4517826" y="3248854"/>
            <a:ext cx="1029527" cy="629026"/>
          </a:xfrm>
          <a:prstGeom prst="snip2SameRect">
            <a:avLst>
              <a:gd name="adj1" fmla="val 37621"/>
              <a:gd name="adj2" fmla="val 5266"/>
            </a:avLst>
          </a:prstGeom>
          <a:gradFill flip="none" rotWithShape="1">
            <a:gsLst>
              <a:gs pos="0">
                <a:srgbClr val="824D00"/>
              </a:gs>
              <a:gs pos="13000">
                <a:srgbClr val="FFC000"/>
              </a:gs>
              <a:gs pos="28000">
                <a:srgbClr val="825600"/>
              </a:gs>
              <a:gs pos="42999">
                <a:srgbClr val="FFC000"/>
              </a:gs>
              <a:gs pos="58000">
                <a:srgbClr val="825600"/>
              </a:gs>
              <a:gs pos="72000">
                <a:srgbClr val="FFC000"/>
              </a:gs>
              <a:gs pos="87000">
                <a:srgbClr val="825900"/>
              </a:gs>
              <a:gs pos="100000">
                <a:srgbClr val="FFC000"/>
              </a:gs>
            </a:gsLst>
            <a:lin ang="8100000" scaled="1"/>
          </a:gradFill>
          <a:ln w="38100">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rtl="0"/>
            <a:r>
              <a:rPr lang="en-US" sz="4400" cap="all" dirty="0">
                <a:ln w="2222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3</a:t>
            </a:r>
            <a:endParaRPr lang="ar-JO" sz="4400" cap="all" dirty="0">
              <a:ln w="2222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20" name="Picture 3" descr="C:\Program Files (x86)\Microsoft Office\MEDIA\CAGCAT10\j0293236.wmf"/>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rot="2385016">
            <a:off x="5172105" y="3085206"/>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26" name="مثلث متساوي الساقين 25"/>
          <p:cNvSpPr/>
          <p:nvPr/>
        </p:nvSpPr>
        <p:spPr>
          <a:xfrm rot="16200000">
            <a:off x="7926712" y="5081752"/>
            <a:ext cx="504056" cy="405045"/>
          </a:xfrm>
          <a:prstGeom prst="triangle">
            <a:avLst/>
          </a:prstGeom>
          <a:gradFill>
            <a:gsLst>
              <a:gs pos="0">
                <a:srgbClr val="063DEC"/>
              </a:gs>
              <a:gs pos="20000">
                <a:srgbClr val="0841F8"/>
              </a:gs>
              <a:gs pos="50000">
                <a:srgbClr val="002060"/>
              </a:gs>
              <a:gs pos="75000">
                <a:srgbClr val="00297A"/>
              </a:gs>
              <a:gs pos="89999">
                <a:srgbClr val="82007C"/>
              </a:gs>
              <a:gs pos="100000">
                <a:srgbClr val="FE00F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a:effectLst>
                <a:outerShdw blurRad="38100" dist="38100" dir="2700000" algn="tl">
                  <a:srgbClr val="000000">
                    <a:alpha val="43137"/>
                  </a:srgbClr>
                </a:outerShdw>
              </a:effectLst>
            </a:endParaRPr>
          </a:p>
        </p:txBody>
      </p:sp>
      <p:sp>
        <p:nvSpPr>
          <p:cNvPr id="27" name="مثلث متساوي الساقين 26"/>
          <p:cNvSpPr/>
          <p:nvPr/>
        </p:nvSpPr>
        <p:spPr>
          <a:xfrm rot="16200000">
            <a:off x="7896779" y="4259440"/>
            <a:ext cx="504056" cy="405045"/>
          </a:xfrm>
          <a:prstGeom prst="triangle">
            <a:avLst/>
          </a:prstGeom>
          <a:gradFill>
            <a:gsLst>
              <a:gs pos="0">
                <a:srgbClr val="063DEC"/>
              </a:gs>
              <a:gs pos="20000">
                <a:srgbClr val="0841F8"/>
              </a:gs>
              <a:gs pos="50000">
                <a:srgbClr val="002060"/>
              </a:gs>
              <a:gs pos="75000">
                <a:srgbClr val="00297A"/>
              </a:gs>
              <a:gs pos="89999">
                <a:srgbClr val="82007C"/>
              </a:gs>
              <a:gs pos="100000">
                <a:srgbClr val="FE00F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a:effectLst>
                <a:outerShdw blurRad="38100" dist="38100" dir="2700000" algn="tl">
                  <a:srgbClr val="000000">
                    <a:alpha val="43137"/>
                  </a:srgbClr>
                </a:outerShdw>
              </a:effectLst>
            </a:endParaRPr>
          </a:p>
        </p:txBody>
      </p:sp>
      <p:sp>
        <p:nvSpPr>
          <p:cNvPr id="3" name="مربع نص 2">
            <a:hlinkClick r:id="rId10" action="ppaction://hlinksldjump">
              <a:snd r:embed="rId5" name="click.wav"/>
            </a:hlinkClick>
          </p:cNvPr>
          <p:cNvSpPr txBox="1"/>
          <p:nvPr/>
        </p:nvSpPr>
        <p:spPr>
          <a:xfrm>
            <a:off x="5989783" y="4180855"/>
            <a:ext cx="1986441" cy="461665"/>
          </a:xfrm>
          <a:prstGeom prst="rect">
            <a:avLst/>
          </a:prstGeom>
          <a:noFill/>
        </p:spPr>
        <p:txBody>
          <a:bodyPr wrap="none" rtlCol="1">
            <a:spAutoFit/>
          </a:bodyPr>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r>
              <a:rPr lang="ar-JO" sz="24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الدرس الرابع</a:t>
            </a:r>
          </a:p>
        </p:txBody>
      </p:sp>
      <p:sp>
        <p:nvSpPr>
          <p:cNvPr id="4" name="مستطيل 3">
            <a:hlinkClick r:id="rId11" action="ppaction://hlinksldjump">
              <a:snd r:embed="rId5" name="click.wav"/>
            </a:hlinkClick>
          </p:cNvPr>
          <p:cNvSpPr/>
          <p:nvPr/>
        </p:nvSpPr>
        <p:spPr>
          <a:xfrm>
            <a:off x="5584223" y="5032246"/>
            <a:ext cx="2392001" cy="461665"/>
          </a:xfrm>
          <a:prstGeom prst="rect">
            <a:avLst/>
          </a:prstGeom>
        </p:spPr>
        <p:txBody>
          <a:bodyPr wrap="none">
            <a:spAutoFit/>
          </a:bodyPr>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r>
              <a:rPr lang="ar-JO" sz="2400" b="1" i="1" cap="all" dirty="0">
                <a:ln w="31750" cap="flat" cmpd="sng">
                  <a:gradFill flip="none" rotWithShape="1">
                    <a:gsLst>
                      <a:gs pos="0">
                        <a:srgbClr val="E9D1E9"/>
                      </a:gs>
                      <a:gs pos="50000">
                        <a:srgbClr val="916FB7"/>
                      </a:gs>
                      <a:gs pos="100000">
                        <a:srgbClr val="7E0075"/>
                      </a:gs>
                    </a:gsLst>
                    <a:lin ang="54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الدرس الخامس</a:t>
            </a:r>
          </a:p>
        </p:txBody>
      </p:sp>
      <p:sp>
        <p:nvSpPr>
          <p:cNvPr id="29" name="مستطيل مخدوش من كلا الطرفين 28">
            <a:hlinkClick r:id="rId10" action="ppaction://hlinksldjump">
              <a:snd r:embed="rId5" name="click.wav"/>
            </a:hlinkClick>
          </p:cNvPr>
          <p:cNvSpPr/>
          <p:nvPr/>
        </p:nvSpPr>
        <p:spPr>
          <a:xfrm>
            <a:off x="4517826" y="4058111"/>
            <a:ext cx="1029527" cy="655880"/>
          </a:xfrm>
          <a:prstGeom prst="snip2SameRect">
            <a:avLst>
              <a:gd name="adj1" fmla="val 37621"/>
              <a:gd name="adj2" fmla="val 5266"/>
            </a:avLst>
          </a:prstGeom>
          <a:gradFill flip="none" rotWithShape="1">
            <a:gsLst>
              <a:gs pos="0">
                <a:srgbClr val="82007C"/>
              </a:gs>
              <a:gs pos="13000">
                <a:srgbClr val="FE00FE"/>
              </a:gs>
              <a:gs pos="28000">
                <a:srgbClr val="9900CC"/>
              </a:gs>
              <a:gs pos="42999">
                <a:srgbClr val="FE00FE"/>
              </a:gs>
              <a:gs pos="58000">
                <a:srgbClr val="9900CC"/>
              </a:gs>
              <a:gs pos="72000">
                <a:srgbClr val="FE00FE"/>
              </a:gs>
              <a:gs pos="87000">
                <a:srgbClr val="9900CC"/>
              </a:gs>
              <a:gs pos="100000">
                <a:srgbClr val="FE00FE"/>
              </a:gs>
            </a:gsLst>
            <a:lin ang="8100000" scaled="1"/>
          </a:gradFill>
          <a:ln w="3810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rtl="0"/>
            <a:r>
              <a:rPr lang="en-US" sz="4400" cap="all" dirty="0" smtClean="0">
                <a:ln w="22225"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4</a:t>
            </a:r>
            <a:endParaRPr lang="ar-JO" sz="4400" cap="all" dirty="0">
              <a:ln w="22225"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31" name="Picture 3" descr="C:\Program Files (x86)\Microsoft Office\MEDIA\CAGCAT10\j0293236.wmf"/>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rot="2068496">
            <a:off x="5130507" y="3862855"/>
            <a:ext cx="629422" cy="461492"/>
          </a:xfrm>
          <a:prstGeom prst="rect">
            <a:avLst/>
          </a:prstGeom>
          <a:noFill/>
          <a:extLst>
            <a:ext uri="{909E8E84-426E-40DD-AFC4-6F175D3DCCD1}">
              <a14:hiddenFill xmlns:a14="http://schemas.microsoft.com/office/drawing/2010/main">
                <a:solidFill>
                  <a:srgbClr val="FFFFFF"/>
                </a:solidFill>
              </a14:hiddenFill>
            </a:ext>
          </a:extLst>
        </p:spPr>
      </p:pic>
      <p:sp>
        <p:nvSpPr>
          <p:cNvPr id="32" name="زر إجراء: الصفحة الرئيسية 31">
            <a:hlinkClick r:id="rId12" action="ppaction://hlinksldjump" highlightClick="1">
              <a:snd r:embed="rId5" name="click.wav"/>
            </a:hlinkClick>
          </p:cNvPr>
          <p:cNvSpPr/>
          <p:nvPr/>
        </p:nvSpPr>
        <p:spPr>
          <a:xfrm>
            <a:off x="31963" y="6066584"/>
            <a:ext cx="889904" cy="746792"/>
          </a:xfrm>
          <a:prstGeom prst="actionButtonHome">
            <a:avLst/>
          </a:prstGeom>
          <a:gradFill flip="none" rotWithShape="0">
            <a:gsLst>
              <a:gs pos="47000">
                <a:srgbClr val="0070C0"/>
              </a:gs>
              <a:gs pos="25000">
                <a:srgbClr val="0070C0"/>
              </a:gs>
              <a:gs pos="13000">
                <a:schemeClr val="bg1"/>
              </a:gs>
              <a:gs pos="8000">
                <a:srgbClr val="000040"/>
              </a:gs>
              <a:gs pos="40000">
                <a:schemeClr val="bg1"/>
              </a:gs>
              <a:gs pos="75000">
                <a:schemeClr val="bg1"/>
              </a:gs>
              <a:gs pos="89999">
                <a:srgbClr val="002060"/>
              </a:gs>
              <a:gs pos="100000">
                <a:srgbClr val="002B82"/>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33" name="مثلث متساوي الساقين 32"/>
          <p:cNvSpPr/>
          <p:nvPr/>
        </p:nvSpPr>
        <p:spPr>
          <a:xfrm rot="16200000">
            <a:off x="3755499" y="3360844"/>
            <a:ext cx="504056" cy="405045"/>
          </a:xfrm>
          <a:prstGeom prst="triangle">
            <a:avLst/>
          </a:prstGeom>
          <a:gradFill>
            <a:gsLst>
              <a:gs pos="0">
                <a:srgbClr val="063DEC"/>
              </a:gs>
              <a:gs pos="20000">
                <a:srgbClr val="0841F8"/>
              </a:gs>
              <a:gs pos="50000">
                <a:srgbClr val="002060"/>
              </a:gs>
              <a:gs pos="75000">
                <a:srgbClr val="00297A"/>
              </a:gs>
              <a:gs pos="89999">
                <a:srgbClr val="82007C"/>
              </a:gs>
              <a:gs pos="100000">
                <a:srgbClr val="FE00F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a:effectLst>
                <a:outerShdw blurRad="38100" dist="38100" dir="2700000" algn="tl">
                  <a:srgbClr val="000000">
                    <a:alpha val="43137"/>
                  </a:srgbClr>
                </a:outerShdw>
              </a:effectLst>
            </a:endParaRPr>
          </a:p>
        </p:txBody>
      </p:sp>
      <p:sp>
        <p:nvSpPr>
          <p:cNvPr id="34" name="مثلث متساوي الساقين 33"/>
          <p:cNvSpPr/>
          <p:nvPr/>
        </p:nvSpPr>
        <p:spPr>
          <a:xfrm rot="16200000">
            <a:off x="3755499" y="2604866"/>
            <a:ext cx="504056" cy="405045"/>
          </a:xfrm>
          <a:prstGeom prst="triangle">
            <a:avLst/>
          </a:prstGeom>
          <a:gradFill>
            <a:gsLst>
              <a:gs pos="0">
                <a:srgbClr val="063DEC"/>
              </a:gs>
              <a:gs pos="20000">
                <a:srgbClr val="0841F8"/>
              </a:gs>
              <a:gs pos="50000">
                <a:srgbClr val="002060"/>
              </a:gs>
              <a:gs pos="75000">
                <a:srgbClr val="00297A"/>
              </a:gs>
              <a:gs pos="89999">
                <a:srgbClr val="82007C"/>
              </a:gs>
              <a:gs pos="100000">
                <a:srgbClr val="FE00F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a:effectLst>
                <a:outerShdw blurRad="38100" dist="38100" dir="2700000" algn="tl">
                  <a:srgbClr val="000000">
                    <a:alpha val="43137"/>
                  </a:srgbClr>
                </a:outerShdw>
              </a:effectLst>
            </a:endParaRPr>
          </a:p>
        </p:txBody>
      </p:sp>
      <p:sp>
        <p:nvSpPr>
          <p:cNvPr id="35" name="مثلث متساوي الساقين 34"/>
          <p:cNvSpPr/>
          <p:nvPr/>
        </p:nvSpPr>
        <p:spPr>
          <a:xfrm rot="16200000">
            <a:off x="3766385" y="1807159"/>
            <a:ext cx="504056" cy="405045"/>
          </a:xfrm>
          <a:prstGeom prst="triangle">
            <a:avLst/>
          </a:prstGeom>
          <a:gradFill>
            <a:gsLst>
              <a:gs pos="0">
                <a:srgbClr val="063DEC"/>
              </a:gs>
              <a:gs pos="20000">
                <a:srgbClr val="0841F8"/>
              </a:gs>
              <a:gs pos="50000">
                <a:srgbClr val="002060"/>
              </a:gs>
              <a:gs pos="75000">
                <a:srgbClr val="00297A"/>
              </a:gs>
              <a:gs pos="89999">
                <a:srgbClr val="82007C"/>
              </a:gs>
              <a:gs pos="100000">
                <a:srgbClr val="FE00F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a:effectLst>
                <a:outerShdw blurRad="38100" dist="38100" dir="2700000" algn="tl">
                  <a:srgbClr val="000000">
                    <a:alpha val="43137"/>
                  </a:srgbClr>
                </a:outerShdw>
              </a:effectLst>
            </a:endParaRPr>
          </a:p>
        </p:txBody>
      </p:sp>
      <p:sp>
        <p:nvSpPr>
          <p:cNvPr id="5" name="مربع نص 4">
            <a:hlinkClick r:id="rId13" action="ppaction://hlinksldjump">
              <a:snd r:embed="rId5" name="click.wav"/>
            </a:hlinkClick>
          </p:cNvPr>
          <p:cNvSpPr txBox="1"/>
          <p:nvPr/>
        </p:nvSpPr>
        <p:spPr>
          <a:xfrm>
            <a:off x="1341078" y="1806655"/>
            <a:ext cx="2475357" cy="461665"/>
          </a:xfrm>
          <a:prstGeom prst="rect">
            <a:avLst/>
          </a:prstGeom>
          <a:noFill/>
        </p:spPr>
        <p:txBody>
          <a:bodyPr wrap="none" rtlCol="1">
            <a:spAutoFit/>
          </a:bodyPr>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r>
              <a:rPr lang="ar-JO" sz="2400" b="1" cap="all" dirty="0">
                <a:ln w="22225" cap="flat" cmpd="sng">
                  <a:gradFill flip="none" rotWithShape="1">
                    <a:gsLst>
                      <a:gs pos="0">
                        <a:srgbClr val="03D4A8"/>
                      </a:gs>
                      <a:gs pos="25000">
                        <a:srgbClr val="21D6E0"/>
                      </a:gs>
                      <a:gs pos="75000">
                        <a:srgbClr val="0087E6"/>
                      </a:gs>
                      <a:gs pos="100000">
                        <a:srgbClr val="005CBF"/>
                      </a:gs>
                    </a:gsLst>
                    <a:lin ang="18900000" scaled="1"/>
                    <a:tileRect/>
                  </a:gradFill>
                  <a:prstDash val="solid"/>
                </a:ln>
                <a:gradFill flip="none" rotWithShape="1">
                  <a:gsLst>
                    <a:gs pos="12000">
                      <a:srgbClr val="5BD4FF"/>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B050"/>
                    </a:gs>
                  </a:gsLst>
                  <a:lin ang="2700000" scaled="1"/>
                  <a:tileRect/>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الدرس السادس</a:t>
            </a:r>
          </a:p>
        </p:txBody>
      </p:sp>
      <p:sp>
        <p:nvSpPr>
          <p:cNvPr id="36" name="مربع نص 35">
            <a:hlinkClick r:id="rId14" action="ppaction://hlinksldjump">
              <a:snd r:embed="rId5" name="click.wav"/>
            </a:hlinkClick>
          </p:cNvPr>
          <p:cNvSpPr txBox="1"/>
          <p:nvPr/>
        </p:nvSpPr>
        <p:spPr>
          <a:xfrm>
            <a:off x="1675361" y="3354286"/>
            <a:ext cx="2087431" cy="461665"/>
          </a:xfrm>
          <a:prstGeom prst="rect">
            <a:avLst/>
          </a:prstGeom>
          <a:noFill/>
        </p:spPr>
        <p:txBody>
          <a:bodyPr wrap="none" rtlCol="1">
            <a:spAutoFit/>
          </a:bodyPr>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r>
              <a:rPr lang="ar-JO" sz="2400" b="1" i="1" cap="all" dirty="0">
                <a:ln w="22225" cap="flat" cmpd="sng">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a:prstDash val="solid"/>
                </a:ln>
                <a:gradFill flip="none" rotWithShape="1">
                  <a:gsLst>
                    <a:gs pos="0">
                      <a:srgbClr val="FFFF00"/>
                    </a:gs>
                    <a:gs pos="87000">
                      <a:srgbClr val="830606">
                        <a:lumMod val="0"/>
                        <a:lumOff val="100000"/>
                      </a:srgbClr>
                    </a:gs>
                    <a:gs pos="19980">
                      <a:srgbClr val="FFBD0A">
                        <a:lumMod val="0"/>
                        <a:lumOff val="100000"/>
                      </a:srgbClr>
                    </a:gs>
                    <a:gs pos="52075">
                      <a:srgbClr val="FF5800">
                        <a:lumMod val="0"/>
                        <a:lumOff val="100000"/>
                      </a:srgbClr>
                    </a:gs>
                    <a:gs pos="45000">
                      <a:srgbClr val="FFC000"/>
                    </a:gs>
                    <a:gs pos="70000">
                      <a:srgbClr val="B2E200"/>
                    </a:gs>
                    <a:gs pos="100000">
                      <a:srgbClr val="92D05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الدرس الثامن</a:t>
            </a:r>
          </a:p>
        </p:txBody>
      </p:sp>
      <p:sp>
        <p:nvSpPr>
          <p:cNvPr id="37" name="مربع نص 36">
            <a:hlinkClick r:id="rId15" action="ppaction://hlinksldjump">
              <a:snd r:embed="rId5" name="click.wav"/>
            </a:hlinkClick>
          </p:cNvPr>
          <p:cNvSpPr txBox="1"/>
          <p:nvPr/>
        </p:nvSpPr>
        <p:spPr>
          <a:xfrm>
            <a:off x="1553202" y="2580308"/>
            <a:ext cx="2230098" cy="523220"/>
          </a:xfrm>
          <a:prstGeom prst="rect">
            <a:avLst/>
          </a:prstGeom>
          <a:noFill/>
        </p:spPr>
        <p:txBody>
          <a:bodyPr wrap="none" rtlCol="1">
            <a:spAutoFit/>
          </a:bodyPr>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r>
              <a:rPr lang="ar-JO" sz="2400" b="1" i="1" cap="all" dirty="0">
                <a:ln w="19050" cap="flat" cmpd="sng">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a:prstDash val="solid"/>
                </a:ln>
                <a:gradFill flip="none" rotWithShape="1">
                  <a:gsLst>
                    <a:gs pos="10000">
                      <a:srgbClr val="2BD5C5"/>
                    </a:gs>
                    <a:gs pos="69000">
                      <a:srgbClr val="830606">
                        <a:lumMod val="0"/>
                        <a:lumOff val="100000"/>
                      </a:srgbClr>
                    </a:gs>
                    <a:gs pos="19980">
                      <a:srgbClr val="FFBD0A">
                        <a:lumMod val="0"/>
                        <a:lumOff val="100000"/>
                      </a:srgbClr>
                    </a:gs>
                    <a:gs pos="52075">
                      <a:srgbClr val="FF5800">
                        <a:lumMod val="0"/>
                        <a:lumOff val="100000"/>
                      </a:srgbClr>
                    </a:gs>
                    <a:gs pos="45000">
                      <a:srgbClr val="2B88CB"/>
                    </a:gs>
                    <a:gs pos="25000">
                      <a:srgbClr val="0070C0"/>
                    </a:gs>
                    <a:gs pos="0">
                      <a:srgbClr val="0E78C4"/>
                    </a:gs>
                    <a:gs pos="56000">
                      <a:srgbClr val="2BD5C5"/>
                    </a:gs>
                    <a:gs pos="82000">
                      <a:srgbClr val="063DEC"/>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الدرس</a:t>
            </a:r>
            <a:r>
              <a:rPr lang="ar-JO" sz="2800" dirty="0">
                <a:solidFill>
                  <a:srgbClr val="4A0082"/>
                </a:solidFill>
                <a:effectLst>
                  <a:outerShdw blurRad="38100" dist="38100" dir="2700000" algn="tl">
                    <a:srgbClr val="000000">
                      <a:alpha val="43137"/>
                    </a:srgbClr>
                  </a:outerShdw>
                </a:effectLst>
              </a:rPr>
              <a:t> </a:t>
            </a:r>
            <a:r>
              <a:rPr lang="ar-JO" sz="2400" b="1" i="1" cap="all" dirty="0">
                <a:ln w="19050" cap="flat" cmpd="sng">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a:prstDash val="solid"/>
                </a:ln>
                <a:gradFill flip="none" rotWithShape="1">
                  <a:gsLst>
                    <a:gs pos="10000">
                      <a:srgbClr val="2BD5C5"/>
                    </a:gs>
                    <a:gs pos="69000">
                      <a:srgbClr val="830606">
                        <a:lumMod val="0"/>
                        <a:lumOff val="100000"/>
                      </a:srgbClr>
                    </a:gs>
                    <a:gs pos="19980">
                      <a:srgbClr val="FFBD0A">
                        <a:lumMod val="0"/>
                        <a:lumOff val="100000"/>
                      </a:srgbClr>
                    </a:gs>
                    <a:gs pos="52075">
                      <a:srgbClr val="FF5800">
                        <a:lumMod val="0"/>
                        <a:lumOff val="100000"/>
                      </a:srgbClr>
                    </a:gs>
                    <a:gs pos="45000">
                      <a:srgbClr val="2B88CB"/>
                    </a:gs>
                    <a:gs pos="25000">
                      <a:srgbClr val="0070C0"/>
                    </a:gs>
                    <a:gs pos="0">
                      <a:srgbClr val="0E78C4"/>
                    </a:gs>
                    <a:gs pos="56000">
                      <a:srgbClr val="2BD5C5"/>
                    </a:gs>
                    <a:gs pos="82000">
                      <a:srgbClr val="063DEC"/>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السابع</a:t>
            </a:r>
          </a:p>
        </p:txBody>
      </p:sp>
      <p:sp>
        <p:nvSpPr>
          <p:cNvPr id="38" name="مثلث متساوي الساقين 37"/>
          <p:cNvSpPr/>
          <p:nvPr/>
        </p:nvSpPr>
        <p:spPr>
          <a:xfrm rot="16200000">
            <a:off x="3766386" y="4183528"/>
            <a:ext cx="504056" cy="405045"/>
          </a:xfrm>
          <a:prstGeom prst="triangle">
            <a:avLst/>
          </a:prstGeom>
          <a:gradFill>
            <a:gsLst>
              <a:gs pos="0">
                <a:srgbClr val="063DEC"/>
              </a:gs>
              <a:gs pos="20000">
                <a:srgbClr val="0841F8"/>
              </a:gs>
              <a:gs pos="50000">
                <a:srgbClr val="002060"/>
              </a:gs>
              <a:gs pos="75000">
                <a:srgbClr val="00297A"/>
              </a:gs>
              <a:gs pos="89999">
                <a:srgbClr val="82007C"/>
              </a:gs>
              <a:gs pos="100000">
                <a:srgbClr val="FE00F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a:effectLst>
                <a:outerShdw blurRad="38100" dist="38100" dir="2700000" algn="tl">
                  <a:srgbClr val="000000">
                    <a:alpha val="43137"/>
                  </a:srgbClr>
                </a:outerShdw>
              </a:effectLst>
            </a:endParaRPr>
          </a:p>
        </p:txBody>
      </p:sp>
      <p:sp>
        <p:nvSpPr>
          <p:cNvPr id="39" name="مربع نص 38">
            <a:hlinkClick r:id="rId16" action="ppaction://hlinksldjump">
              <a:snd r:embed="rId5" name="click.wav"/>
            </a:hlinkClick>
          </p:cNvPr>
          <p:cNvSpPr txBox="1"/>
          <p:nvPr/>
        </p:nvSpPr>
        <p:spPr>
          <a:xfrm>
            <a:off x="1591674" y="4109991"/>
            <a:ext cx="2191626" cy="461665"/>
          </a:xfrm>
          <a:prstGeom prst="rect">
            <a:avLst/>
          </a:prstGeom>
          <a:noFill/>
        </p:spPr>
        <p:txBody>
          <a:bodyPr wrap="none" rtlCol="1">
            <a:spAutoFit/>
          </a:bodyPr>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r>
              <a:rPr lang="ar-JO" sz="2400" b="1" i="1" cap="all" dirty="0">
                <a:ln w="25400" cap="flat" cmpd="sng">
                  <a:gradFill>
                    <a:gsLst>
                      <a:gs pos="0">
                        <a:srgbClr val="FFF200"/>
                      </a:gs>
                      <a:gs pos="45000">
                        <a:srgbClr val="FF7A00"/>
                      </a:gs>
                      <a:gs pos="70000">
                        <a:srgbClr val="FF0300"/>
                      </a:gs>
                      <a:gs pos="100000">
                        <a:srgbClr val="4D0808"/>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الدرس التاسع</a:t>
            </a:r>
          </a:p>
        </p:txBody>
      </p:sp>
      <p:sp>
        <p:nvSpPr>
          <p:cNvPr id="43" name="مستطيل مخدوش من كلا الطرفين 42">
            <a:hlinkClick r:id="rId13" action="ppaction://hlinksldjump">
              <a:snd r:embed="rId5" name="click.wav"/>
            </a:hlinkClick>
          </p:cNvPr>
          <p:cNvSpPr/>
          <p:nvPr/>
        </p:nvSpPr>
        <p:spPr>
          <a:xfrm>
            <a:off x="168804" y="1680776"/>
            <a:ext cx="1029528" cy="600098"/>
          </a:xfrm>
          <a:prstGeom prst="snip2SameRect">
            <a:avLst>
              <a:gd name="adj1" fmla="val 31741"/>
              <a:gd name="adj2" fmla="val 0"/>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381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spcBef>
                <a:spcPct val="0"/>
              </a:spcBef>
            </a:pPr>
            <a:r>
              <a:rPr lang="en-US" sz="4400" b="1" cap="all" dirty="0">
                <a:ln w="22225" cap="flat" cmpd="sng">
                  <a:gradFill flip="none" rotWithShape="1">
                    <a:gsLst>
                      <a:gs pos="0">
                        <a:srgbClr val="03D4A8"/>
                      </a:gs>
                      <a:gs pos="25000">
                        <a:srgbClr val="21D6E0"/>
                      </a:gs>
                      <a:gs pos="75000">
                        <a:srgbClr val="0087E6"/>
                      </a:gs>
                      <a:gs pos="100000">
                        <a:srgbClr val="005CBF"/>
                      </a:gs>
                    </a:gsLst>
                    <a:lin ang="18900000" scaled="1"/>
                    <a:tileRect/>
                  </a:gradFill>
                  <a:prstDash val="solid"/>
                </a:ln>
                <a:gradFill flip="none" rotWithShape="1">
                  <a:gsLst>
                    <a:gs pos="12000">
                      <a:srgbClr val="5BD4FF"/>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B050"/>
                    </a:gs>
                  </a:gsLst>
                  <a:lin ang="2700000" scaled="1"/>
                  <a:tileRect/>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6</a:t>
            </a:r>
            <a:endParaRPr lang="ar-JO" sz="4400" b="1" cap="all" dirty="0">
              <a:ln w="22225" cap="flat" cmpd="sng">
                <a:gradFill flip="none" rotWithShape="1">
                  <a:gsLst>
                    <a:gs pos="0">
                      <a:srgbClr val="03D4A8"/>
                    </a:gs>
                    <a:gs pos="25000">
                      <a:srgbClr val="21D6E0"/>
                    </a:gs>
                    <a:gs pos="75000">
                      <a:srgbClr val="0087E6"/>
                    </a:gs>
                    <a:gs pos="100000">
                      <a:srgbClr val="005CBF"/>
                    </a:gs>
                  </a:gsLst>
                  <a:lin ang="18900000" scaled="1"/>
                  <a:tileRect/>
                </a:gradFill>
                <a:prstDash val="solid"/>
              </a:ln>
              <a:gradFill flip="none" rotWithShape="1">
                <a:gsLst>
                  <a:gs pos="12000">
                    <a:srgbClr val="5BD4FF"/>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B050"/>
                  </a:gs>
                </a:gsLst>
                <a:lin ang="2700000" scaled="1"/>
                <a:tileRect/>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44" name="Picture 3" descr="C:\Program Files (x86)\Microsoft Office\MEDIA\CAGCAT10\j0293236.wmf"/>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rot="1517101">
            <a:off x="754005" y="1416076"/>
            <a:ext cx="587014" cy="461492"/>
          </a:xfrm>
          <a:prstGeom prst="rect">
            <a:avLst/>
          </a:prstGeom>
          <a:noFill/>
          <a:extLst>
            <a:ext uri="{909E8E84-426E-40DD-AFC4-6F175D3DCCD1}">
              <a14:hiddenFill xmlns:a14="http://schemas.microsoft.com/office/drawing/2010/main">
                <a:solidFill>
                  <a:srgbClr val="FFFFFF"/>
                </a:solidFill>
              </a14:hiddenFill>
            </a:ext>
          </a:extLst>
        </p:spPr>
      </p:pic>
      <p:sp>
        <p:nvSpPr>
          <p:cNvPr id="49" name="زر إجراء: الأمام أو التالي 48">
            <a:hlinkClick r:id="rId12" action="ppaction://hlinksldjump" highlightClick="1">
              <a:snd r:embed="rId5" name="click.wav"/>
            </a:hlinkClick>
          </p:cNvPr>
          <p:cNvSpPr/>
          <p:nvPr/>
        </p:nvSpPr>
        <p:spPr>
          <a:xfrm>
            <a:off x="8199410" y="6021288"/>
            <a:ext cx="889904" cy="792088"/>
          </a:xfrm>
          <a:prstGeom prst="actionButtonForwardNext">
            <a:avLst/>
          </a:prstGeom>
          <a:gradFill flip="none" rotWithShape="0">
            <a:gsLst>
              <a:gs pos="47000">
                <a:srgbClr val="0070C0"/>
              </a:gs>
              <a:gs pos="25000">
                <a:srgbClr val="0070C0"/>
              </a:gs>
              <a:gs pos="13000">
                <a:schemeClr val="bg1"/>
              </a:gs>
              <a:gs pos="8000">
                <a:srgbClr val="000040"/>
              </a:gs>
              <a:gs pos="40000">
                <a:schemeClr val="bg1"/>
              </a:gs>
              <a:gs pos="75000">
                <a:schemeClr val="bg1"/>
              </a:gs>
              <a:gs pos="89999">
                <a:srgbClr val="002060"/>
              </a:gs>
              <a:gs pos="100000">
                <a:srgbClr val="002B82"/>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50" name="مربع نص 49">
            <a:hlinkClick r:id="rId17" action="ppaction://hlinksldjump"/>
          </p:cNvPr>
          <p:cNvSpPr txBox="1"/>
          <p:nvPr/>
        </p:nvSpPr>
        <p:spPr>
          <a:xfrm>
            <a:off x="8200676" y="5651956"/>
            <a:ext cx="888638" cy="369332"/>
          </a:xfrm>
          <a:prstGeom prst="rect">
            <a:avLst/>
          </a:prstGeom>
          <a:gradFill flip="none" rotWithShape="0">
            <a:gsLst>
              <a:gs pos="47000">
                <a:srgbClr val="0070C0"/>
              </a:gs>
              <a:gs pos="25000">
                <a:srgbClr val="0070C0"/>
              </a:gs>
              <a:gs pos="13000">
                <a:schemeClr val="bg1"/>
              </a:gs>
              <a:gs pos="8000">
                <a:srgbClr val="000040"/>
              </a:gs>
              <a:gs pos="40000">
                <a:schemeClr val="bg1"/>
              </a:gs>
              <a:gs pos="75000">
                <a:schemeClr val="bg1"/>
              </a:gs>
              <a:gs pos="89999">
                <a:srgbClr val="002060"/>
              </a:gs>
              <a:gs pos="100000">
                <a:srgbClr val="002B82"/>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a:ln w="0" cap="flat" cmpd="dbl">
                  <a:gradFill>
                    <a:gsLst>
                      <a:gs pos="0">
                        <a:srgbClr val="FFEFD1"/>
                      </a:gs>
                      <a:gs pos="64999">
                        <a:srgbClr val="F0EBD5"/>
                      </a:gs>
                      <a:gs pos="100000">
                        <a:srgbClr val="D1C39F"/>
                      </a:gs>
                    </a:gsLst>
                    <a:lin ang="5400000" scaled="0"/>
                  </a:gradFill>
                  <a:prstDash val="sysDot"/>
                </a:ln>
                <a:gradFill flip="none" rotWithShape="1">
                  <a:gsLst>
                    <a:gs pos="0">
                      <a:srgbClr val="0070C0"/>
                    </a:gs>
                    <a:gs pos="87000">
                      <a:schemeClr val="bg1"/>
                    </a:gs>
                    <a:gs pos="19980">
                      <a:schemeClr val="bg1"/>
                    </a:gs>
                    <a:gs pos="52075">
                      <a:schemeClr val="bg1"/>
                    </a:gs>
                    <a:gs pos="45000">
                      <a:srgbClr val="00359E"/>
                    </a:gs>
                    <a:gs pos="70000">
                      <a:srgbClr val="00B0F0"/>
                    </a:gs>
                    <a:gs pos="100000">
                      <a:srgbClr val="002060"/>
                    </a:gs>
                  </a:gsLst>
                  <a:lin ang="8100000" scaled="1"/>
                </a:gradFill>
                <a:effectLst>
                  <a:outerShdw blurRad="38100" dist="38100" dir="2700000" sx="103000" sy="103000" algn="tl" rotWithShape="0">
                    <a:srgbClr val="000000">
                      <a:alpha val="43137"/>
                    </a:srgbClr>
                  </a:outerShdw>
                  <a:reflection blurRad="6350" stA="55000" endA="50" endPos="85000" dist="60007" dir="5400000" sy="-100000" algn="bl" rotWithShape="0"/>
                </a:effectLst>
              </a:rPr>
              <a:t>العودة</a:t>
            </a:r>
          </a:p>
        </p:txBody>
      </p:sp>
      <p:sp>
        <p:nvSpPr>
          <p:cNvPr id="42" name="مستطيل مخدوش من كلا الطرفين 41">
            <a:hlinkClick r:id="rId15" action="ppaction://hlinksldjump">
              <a:snd r:embed="rId5" name="click.wav"/>
            </a:hlinkClick>
          </p:cNvPr>
          <p:cNvSpPr/>
          <p:nvPr/>
        </p:nvSpPr>
        <p:spPr>
          <a:xfrm>
            <a:off x="168804" y="2439866"/>
            <a:ext cx="1029528" cy="600098"/>
          </a:xfrm>
          <a:prstGeom prst="snip2SameRect">
            <a:avLst>
              <a:gd name="adj1" fmla="val 31741"/>
              <a:gd name="adj2" fmla="val 0"/>
            </a:avLst>
          </a:prstGeom>
          <a:gradFill flip="none" rotWithShape="1">
            <a:gsLst>
              <a:gs pos="0">
                <a:srgbClr val="002B82"/>
              </a:gs>
              <a:gs pos="13000">
                <a:srgbClr val="2BD5C5"/>
              </a:gs>
              <a:gs pos="28000">
                <a:srgbClr val="002B82"/>
              </a:gs>
              <a:gs pos="42999">
                <a:srgbClr val="2BD5C5"/>
              </a:gs>
              <a:gs pos="58000">
                <a:srgbClr val="002B82"/>
              </a:gs>
              <a:gs pos="72000">
                <a:srgbClr val="2BD5C5"/>
              </a:gs>
              <a:gs pos="87000">
                <a:srgbClr val="002B82"/>
              </a:gs>
              <a:gs pos="100000">
                <a:srgbClr val="2BD5C5"/>
              </a:gs>
            </a:gsLst>
            <a:lin ang="8100000" scaled="1"/>
          </a:gradFill>
          <a:ln w="3810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000" b="1" i="1" cap="all" dirty="0">
                <a:ln w="19050" cap="flat" cmpd="sng">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a:prstDash val="solid"/>
                </a:ln>
                <a:gradFill flip="none" rotWithShape="1">
                  <a:gsLst>
                    <a:gs pos="10000">
                      <a:srgbClr val="2BD5C5"/>
                    </a:gs>
                    <a:gs pos="69000">
                      <a:srgbClr val="830606">
                        <a:lumMod val="0"/>
                        <a:lumOff val="100000"/>
                      </a:srgbClr>
                    </a:gs>
                    <a:gs pos="19980">
                      <a:srgbClr val="FFBD0A">
                        <a:lumMod val="0"/>
                        <a:lumOff val="100000"/>
                      </a:srgbClr>
                    </a:gs>
                    <a:gs pos="52075">
                      <a:srgbClr val="FF5800">
                        <a:lumMod val="0"/>
                        <a:lumOff val="100000"/>
                      </a:srgbClr>
                    </a:gs>
                    <a:gs pos="45000">
                      <a:srgbClr val="2B88CB"/>
                    </a:gs>
                    <a:gs pos="25000">
                      <a:srgbClr val="0070C0"/>
                    </a:gs>
                    <a:gs pos="0">
                      <a:srgbClr val="0E78C4"/>
                    </a:gs>
                    <a:gs pos="56000">
                      <a:srgbClr val="2BD5C5"/>
                    </a:gs>
                    <a:gs pos="82000">
                      <a:srgbClr val="063DEC"/>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7</a:t>
            </a:r>
            <a:endParaRPr lang="ar-JO" sz="4000" b="1" i="1" cap="all" dirty="0">
              <a:ln w="19050" cap="flat" cmpd="sng">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a:prstDash val="solid"/>
              </a:ln>
              <a:gradFill flip="none" rotWithShape="1">
                <a:gsLst>
                  <a:gs pos="10000">
                    <a:srgbClr val="2BD5C5"/>
                  </a:gs>
                  <a:gs pos="69000">
                    <a:srgbClr val="830606">
                      <a:lumMod val="0"/>
                      <a:lumOff val="100000"/>
                    </a:srgbClr>
                  </a:gs>
                  <a:gs pos="19980">
                    <a:srgbClr val="FFBD0A">
                      <a:lumMod val="0"/>
                      <a:lumOff val="100000"/>
                    </a:srgbClr>
                  </a:gs>
                  <a:gs pos="52075">
                    <a:srgbClr val="FF5800">
                      <a:lumMod val="0"/>
                      <a:lumOff val="100000"/>
                    </a:srgbClr>
                  </a:gs>
                  <a:gs pos="45000">
                    <a:srgbClr val="2B88CB"/>
                  </a:gs>
                  <a:gs pos="25000">
                    <a:srgbClr val="0070C0"/>
                  </a:gs>
                  <a:gs pos="0">
                    <a:srgbClr val="0E78C4"/>
                  </a:gs>
                  <a:gs pos="56000">
                    <a:srgbClr val="2BD5C5"/>
                  </a:gs>
                  <a:gs pos="82000">
                    <a:srgbClr val="063DEC"/>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8" name="مستطيل مخدوش من كلا الطرفين 27">
            <a:hlinkClick r:id="rId11" action="ppaction://hlinksldjump">
              <a:snd r:embed="rId5" name="click.wav"/>
            </a:hlinkClick>
          </p:cNvPr>
          <p:cNvSpPr/>
          <p:nvPr/>
        </p:nvSpPr>
        <p:spPr>
          <a:xfrm>
            <a:off x="4572633" y="4883704"/>
            <a:ext cx="1011277" cy="655880"/>
          </a:xfrm>
          <a:prstGeom prst="snip2SameRect">
            <a:avLst>
              <a:gd name="adj1" fmla="val 37621"/>
              <a:gd name="adj2" fmla="val 5266"/>
            </a:avLst>
          </a:prstGeom>
          <a:gradFill flip="none" rotWithShape="1">
            <a:gsLst>
              <a:gs pos="0">
                <a:schemeClr val="bg1"/>
              </a:gs>
              <a:gs pos="13000">
                <a:srgbClr val="4A0082"/>
              </a:gs>
              <a:gs pos="28000">
                <a:schemeClr val="bg1"/>
              </a:gs>
              <a:gs pos="42999">
                <a:srgbClr val="4A0082"/>
              </a:gs>
              <a:gs pos="58000">
                <a:schemeClr val="bg1"/>
              </a:gs>
              <a:gs pos="72000">
                <a:srgbClr val="4A0082"/>
              </a:gs>
              <a:gs pos="87000">
                <a:schemeClr val="bg1"/>
              </a:gs>
              <a:gs pos="100000">
                <a:srgbClr val="4A0082"/>
              </a:gs>
            </a:gsLst>
            <a:lin ang="8100000" scaled="1"/>
          </a:gradFill>
          <a:ln w="3810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400" b="1" i="1" cap="all" dirty="0">
                <a:ln w="31750" cap="flat" cmpd="sng">
                  <a:gradFill flip="none" rotWithShape="1">
                    <a:gsLst>
                      <a:gs pos="0">
                        <a:srgbClr val="E9D1E9"/>
                      </a:gs>
                      <a:gs pos="50000">
                        <a:srgbClr val="916FB7"/>
                      </a:gs>
                      <a:gs pos="100000">
                        <a:srgbClr val="7E0075"/>
                      </a:gs>
                    </a:gsLst>
                    <a:lin ang="54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5</a:t>
            </a:r>
            <a:endParaRPr lang="ar-JO" sz="4400" b="1" i="1" cap="all" dirty="0">
              <a:ln w="31750" cap="flat" cmpd="sng">
                <a:gradFill flip="none" rotWithShape="1">
                  <a:gsLst>
                    <a:gs pos="0">
                      <a:srgbClr val="E9D1E9"/>
                    </a:gs>
                    <a:gs pos="50000">
                      <a:srgbClr val="916FB7"/>
                    </a:gs>
                    <a:gs pos="100000">
                      <a:srgbClr val="7E0075"/>
                    </a:gs>
                  </a:gsLst>
                  <a:lin ang="54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30" name="Picture 3" descr="C:\Program Files (x86)\Microsoft Office\MEDIA\CAGCAT10\j0293236.wmf"/>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rot="2059939">
            <a:off x="5111602" y="4669903"/>
            <a:ext cx="587014" cy="46149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3" descr="C:\Program Files (x86)\Microsoft Office\MEDIA\CAGCAT10\j0293236.wmf"/>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rot="1517101">
            <a:off x="754005" y="2193775"/>
            <a:ext cx="587014" cy="461492"/>
          </a:xfrm>
          <a:prstGeom prst="rect">
            <a:avLst/>
          </a:prstGeom>
          <a:noFill/>
          <a:extLst>
            <a:ext uri="{909E8E84-426E-40DD-AFC4-6F175D3DCCD1}">
              <a14:hiddenFill xmlns:a14="http://schemas.microsoft.com/office/drawing/2010/main">
                <a:solidFill>
                  <a:srgbClr val="FFFFFF"/>
                </a:solidFill>
              </a14:hiddenFill>
            </a:ext>
          </a:extLst>
        </p:spPr>
      </p:pic>
      <p:sp>
        <p:nvSpPr>
          <p:cNvPr id="40" name="مستطيل مخدوش من كلا الطرفين 39">
            <a:hlinkClick r:id="rId16" action="ppaction://hlinksldjump">
              <a:snd r:embed="rId5" name="click.wav"/>
            </a:hlinkClick>
          </p:cNvPr>
          <p:cNvSpPr/>
          <p:nvPr/>
        </p:nvSpPr>
        <p:spPr>
          <a:xfrm>
            <a:off x="168804" y="4037981"/>
            <a:ext cx="1029528" cy="600098"/>
          </a:xfrm>
          <a:prstGeom prst="snip2SameRect">
            <a:avLst>
              <a:gd name="adj1" fmla="val 31741"/>
              <a:gd name="adj2" fmla="val 0"/>
            </a:avLst>
          </a:prstGeom>
          <a:gradFill flip="none" rotWithShape="0">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400" b="1" cap="all" dirty="0">
                <a:ln w="25400" cap="flat" cmpd="sng">
                  <a:gradFill>
                    <a:gsLst>
                      <a:gs pos="0">
                        <a:srgbClr val="FFF200"/>
                      </a:gs>
                      <a:gs pos="45000">
                        <a:srgbClr val="FF7A00"/>
                      </a:gs>
                      <a:gs pos="70000">
                        <a:srgbClr val="FF0300"/>
                      </a:gs>
                      <a:gs pos="100000">
                        <a:srgbClr val="4D0808"/>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9</a:t>
            </a:r>
            <a:endParaRPr lang="ar-JO" sz="4400" b="1" cap="all" dirty="0">
              <a:ln w="25400" cap="flat" cmpd="sng">
                <a:gradFill>
                  <a:gsLst>
                    <a:gs pos="0">
                      <a:srgbClr val="FFF200"/>
                    </a:gs>
                    <a:gs pos="45000">
                      <a:srgbClr val="FF7A00"/>
                    </a:gs>
                    <a:gs pos="70000">
                      <a:srgbClr val="FF0300"/>
                    </a:gs>
                    <a:gs pos="100000">
                      <a:srgbClr val="4D0808"/>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41" name="مستطيل مخدوش من كلا الطرفين 40">
            <a:hlinkClick r:id="rId14" action="ppaction://hlinksldjump">
              <a:snd r:embed="rId5" name="click.wav"/>
            </a:hlinkClick>
          </p:cNvPr>
          <p:cNvSpPr/>
          <p:nvPr/>
        </p:nvSpPr>
        <p:spPr>
          <a:xfrm>
            <a:off x="168804" y="3215297"/>
            <a:ext cx="1029528" cy="600098"/>
          </a:xfrm>
          <a:prstGeom prst="snip2SameRect">
            <a:avLst>
              <a:gd name="adj1" fmla="val 31741"/>
              <a:gd name="adj2" fmla="val 0"/>
            </a:avLst>
          </a:prstGeom>
          <a:gradFill flip="none" rotWithShape="1">
            <a:gsLst>
              <a:gs pos="0">
                <a:srgbClr val="FFAA01"/>
              </a:gs>
              <a:gs pos="13000">
                <a:srgbClr val="B7D44C"/>
              </a:gs>
              <a:gs pos="28000">
                <a:srgbClr val="FFFF00"/>
              </a:gs>
              <a:gs pos="42999">
                <a:srgbClr val="B7D44C"/>
              </a:gs>
              <a:gs pos="58000">
                <a:srgbClr val="FFFF00"/>
              </a:gs>
              <a:gs pos="72000">
                <a:srgbClr val="B7D44C"/>
              </a:gs>
              <a:gs pos="87000">
                <a:srgbClr val="FFFF00"/>
              </a:gs>
              <a:gs pos="100000">
                <a:srgbClr val="FFAA01"/>
              </a:gs>
            </a:gsLst>
            <a:lin ang="8100000" scaled="1"/>
          </a:gradFill>
          <a:ln w="3810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4400" b="1" cap="all" dirty="0">
                <a:ln w="22225" cap="flat" cmpd="sng">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a:prstDash val="solid"/>
                </a:ln>
                <a:gradFill flip="none" rotWithShape="1">
                  <a:gsLst>
                    <a:gs pos="0">
                      <a:srgbClr val="FFFF00"/>
                    </a:gs>
                    <a:gs pos="87000">
                      <a:srgbClr val="830606">
                        <a:lumMod val="0"/>
                        <a:lumOff val="100000"/>
                      </a:srgbClr>
                    </a:gs>
                    <a:gs pos="19980">
                      <a:srgbClr val="FFBD0A">
                        <a:lumMod val="0"/>
                        <a:lumOff val="100000"/>
                      </a:srgbClr>
                    </a:gs>
                    <a:gs pos="52075">
                      <a:srgbClr val="FF5800">
                        <a:lumMod val="0"/>
                        <a:lumOff val="100000"/>
                      </a:srgbClr>
                    </a:gs>
                    <a:gs pos="45000">
                      <a:srgbClr val="FFC000"/>
                    </a:gs>
                    <a:gs pos="70000">
                      <a:srgbClr val="B2E200"/>
                    </a:gs>
                    <a:gs pos="100000">
                      <a:srgbClr val="92D05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8</a:t>
            </a:r>
            <a:endParaRPr lang="ar-JO" sz="4400" b="1" cap="all" dirty="0">
              <a:ln w="22225" cap="flat" cmpd="sng">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a:prstDash val="solid"/>
              </a:ln>
              <a:gradFill flip="none" rotWithShape="1">
                <a:gsLst>
                  <a:gs pos="0">
                    <a:srgbClr val="FFFF00"/>
                  </a:gs>
                  <a:gs pos="87000">
                    <a:srgbClr val="830606">
                      <a:lumMod val="0"/>
                      <a:lumOff val="100000"/>
                    </a:srgbClr>
                  </a:gs>
                  <a:gs pos="19980">
                    <a:srgbClr val="FFBD0A">
                      <a:lumMod val="0"/>
                      <a:lumOff val="100000"/>
                    </a:srgbClr>
                  </a:gs>
                  <a:gs pos="52075">
                    <a:srgbClr val="FF5800">
                      <a:lumMod val="0"/>
                      <a:lumOff val="100000"/>
                    </a:srgbClr>
                  </a:gs>
                  <a:gs pos="45000">
                    <a:srgbClr val="FFC000"/>
                  </a:gs>
                  <a:gs pos="70000">
                    <a:srgbClr val="B2E200"/>
                  </a:gs>
                  <a:gs pos="100000">
                    <a:srgbClr val="92D05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47" name="Picture 3" descr="C:\Program Files (x86)\Microsoft Office\MEDIA\CAGCAT10\j0293236.wmf"/>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rot="1517101">
            <a:off x="754005" y="2910645"/>
            <a:ext cx="587014" cy="46149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C:\Program Files (x86)\Microsoft Office\MEDIA\CAGCAT10\j0293236.wmf"/>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rot="1517101">
            <a:off x="754006" y="3773282"/>
            <a:ext cx="587014" cy="461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285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0" y="89248"/>
            <a:ext cx="9142734" cy="6768752"/>
          </a:xfrm>
          <a:prstGeom prst="actionButtonBlank">
            <a:avLst/>
          </a:prstGeom>
          <a:ln w="98425" cap="rnd" cmpd="sng">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2700000" scaled="0"/>
            </a:gradFill>
            <a:prstDash val="lgDashDotDot"/>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1728317" y="260648"/>
            <a:ext cx="5688632" cy="1143000"/>
          </a:xfrm>
        </p:spPr>
        <p:txBody>
          <a:bodyPr>
            <a:noAutofit/>
          </a:bodyPr>
          <a:lstStyle/>
          <a:p>
            <a:pPr algn="ctr"/>
            <a:r>
              <a:rPr lang="ar-JO" sz="4400" b="1" cap="all">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شكل يوضح ظاهرة الدفيئة</a:t>
            </a:r>
          </a:p>
        </p:txBody>
      </p:sp>
      <p:sp>
        <p:nvSpPr>
          <p:cNvPr id="5" name="زر إجراء: الأمام أو التالي 4">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5" action="ppaction://hlinksldjump">
              <a:snd r:embed="rId4" name="click.wav"/>
            </a:hlinkClick>
          </p:cNvPr>
          <p:cNvSpPr txBox="1"/>
          <p:nvPr/>
        </p:nvSpPr>
        <p:spPr>
          <a:xfrm>
            <a:off x="1266" y="5696580"/>
            <a:ext cx="888638" cy="369332"/>
          </a:xfrm>
          <a:prstGeom prst="rect">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rPr>
              <a:t>العودة</a:t>
            </a:r>
          </a:p>
        </p:txBody>
      </p:sp>
      <p:sp>
        <p:nvSpPr>
          <p:cNvPr id="7" name="زر إجراء: الصفحة الرئيسية 6">
            <a:hlinkClick r:id="rId6" action="ppaction://hlinksldjump" highlightClick="1">
              <a:snd r:embed="rId4" name="click.wav"/>
            </a:hlinkClick>
          </p:cNvPr>
          <p:cNvSpPr/>
          <p:nvPr/>
        </p:nvSpPr>
        <p:spPr>
          <a:xfrm>
            <a:off x="8254096" y="6111208"/>
            <a:ext cx="889904" cy="746792"/>
          </a:xfrm>
          <a:prstGeom prst="actionButtonHome">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3" name="صورة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71966" y="1484784"/>
            <a:ext cx="2619375" cy="1743075"/>
          </a:xfrm>
          <a:prstGeom prst="rect">
            <a:avLst/>
          </a:prstGeom>
          <a:ln w="88900" cap="sq" cmpd="thickThin">
            <a:gradFill flip="none" rotWithShape="1">
              <a:gsLst>
                <a:gs pos="0">
                  <a:srgbClr val="FFF200"/>
                </a:gs>
                <a:gs pos="45000">
                  <a:srgbClr val="FF7A00"/>
                </a:gs>
                <a:gs pos="70000">
                  <a:srgbClr val="FF0300"/>
                </a:gs>
                <a:gs pos="100000">
                  <a:srgbClr val="4D0808"/>
                </a:gs>
              </a:gsLst>
              <a:lin ang="0" scaled="1"/>
            </a:gradFill>
            <a:prstDash val="solid"/>
            <a:miter lim="800000"/>
          </a:ln>
          <a:effectLst>
            <a:innerShdw blurRad="76200">
              <a:srgbClr val="000000"/>
            </a:innerShdw>
          </a:effectLst>
        </p:spPr>
      </p:pic>
      <p:pic>
        <p:nvPicPr>
          <p:cNvPr id="9" name="صورة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6874" y="1772816"/>
            <a:ext cx="2590800" cy="1762125"/>
          </a:xfrm>
          <a:prstGeom prst="rect">
            <a:avLst/>
          </a:prstGeom>
          <a:ln w="88900" cap="sq" cmpd="thickThin">
            <a:gradFill flip="none" rotWithShape="1">
              <a:gsLst>
                <a:gs pos="0">
                  <a:srgbClr val="FFF200"/>
                </a:gs>
                <a:gs pos="45000">
                  <a:srgbClr val="FF7A00"/>
                </a:gs>
                <a:gs pos="70000">
                  <a:srgbClr val="FF0300"/>
                </a:gs>
                <a:gs pos="100000">
                  <a:srgbClr val="4D0808"/>
                </a:gs>
              </a:gsLst>
              <a:lin ang="0" scaled="1"/>
            </a:gradFill>
            <a:prstDash val="solid"/>
            <a:miter lim="800000"/>
          </a:ln>
          <a:effectLst>
            <a:innerShdw blurRad="76200">
              <a:srgbClr val="000000"/>
            </a:innerShdw>
          </a:effectLst>
        </p:spPr>
      </p:pic>
      <p:pic>
        <p:nvPicPr>
          <p:cNvPr id="10" name="صورة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35896" y="4290611"/>
            <a:ext cx="2590800" cy="1771650"/>
          </a:xfrm>
          <a:prstGeom prst="rect">
            <a:avLst/>
          </a:prstGeom>
          <a:ln w="88900" cap="sq" cmpd="thickThin">
            <a:gradFill flip="none" rotWithShape="1">
              <a:gsLst>
                <a:gs pos="0">
                  <a:srgbClr val="FFF200"/>
                </a:gs>
                <a:gs pos="45000">
                  <a:srgbClr val="FF7A00"/>
                </a:gs>
                <a:gs pos="70000">
                  <a:srgbClr val="FF0300"/>
                </a:gs>
                <a:gs pos="100000">
                  <a:srgbClr val="4D0808"/>
                </a:gs>
              </a:gsLst>
              <a:lin ang="0" scaled="1"/>
            </a:gradFill>
            <a:prstDash val="solid"/>
            <a:miter lim="800000"/>
          </a:ln>
          <a:effectLst>
            <a:innerShdw blurRad="76200">
              <a:srgbClr val="000000"/>
            </a:innerShdw>
          </a:effectLst>
        </p:spPr>
      </p:pic>
    </p:spTree>
    <p:extLst>
      <p:ext uri="{BB962C8B-B14F-4D97-AF65-F5344CB8AC3E}">
        <p14:creationId xmlns:p14="http://schemas.microsoft.com/office/powerpoint/2010/main" val="41920526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500">
        <p:checker dir="vert"/>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p:checker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7408" y="67235"/>
            <a:ext cx="9142734" cy="6768752"/>
          </a:xfrm>
          <a:prstGeom prst="actionButtonBlank">
            <a:avLst/>
          </a:prstGeom>
          <a:ln w="98425" cap="rnd" cmpd="sng">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2700000" scaled="0"/>
            </a:gradFill>
            <a:prstDash val="lgDashDotDot"/>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467544" y="116632"/>
            <a:ext cx="7467600" cy="1143000"/>
          </a:xfrm>
        </p:spPr>
        <p:txBody>
          <a:bodyPr>
            <a:noAutofit/>
          </a:bodyPr>
          <a:lstStyle/>
          <a:p>
            <a:pPr algn="ctr"/>
            <a:r>
              <a:rPr lang="ar-JO" sz="4300" b="1" cap="all" dirty="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العوامل الباطنية و أثرها في </a:t>
            </a:r>
            <a:r>
              <a:rPr lang="ar-JO" sz="4300" b="1" cap="all" dirty="0" smtClean="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حرارة الأرض </a:t>
            </a:r>
            <a:r>
              <a:rPr lang="ar-JO" sz="4300" b="1" cap="all" dirty="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والغلاف الجوي</a:t>
            </a:r>
          </a:p>
        </p:txBody>
      </p:sp>
      <p:sp>
        <p:nvSpPr>
          <p:cNvPr id="3" name="عنصر نائب للمحتوى 2"/>
          <p:cNvSpPr>
            <a:spLocks noGrp="1"/>
          </p:cNvSpPr>
          <p:nvPr>
            <p:ph idx="1"/>
          </p:nvPr>
        </p:nvSpPr>
        <p:spPr>
          <a:xfrm>
            <a:off x="1266" y="1484785"/>
            <a:ext cx="9142733" cy="2160240"/>
          </a:xfrm>
        </p:spPr>
        <p:txBody>
          <a:bodyPr>
            <a:normAutofit/>
          </a:bodyPr>
          <a:lstStyle/>
          <a:p>
            <a:pPr marL="36576" indent="0">
              <a:buNone/>
            </a:pPr>
            <a:r>
              <a:rPr lang="ar-JO" sz="2400" b="1" dirty="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يؤدي ثوران البراكين الكبيرة إلى خروج كميات كبيرة من المواد إلى أعلى طبقتي التروبوسفير والستراتوسفير، مثل: غاز ثاني أكسيد الكبريت والغبار وغيرها من المواد، وتبقى هذه المواد تدور في الجو عدة سنوات, وتحجب جزءًا من الأشعة الشمسية, مما يؤدي إلى تغير درجة حرارة الأرض.</a:t>
            </a:r>
          </a:p>
        </p:txBody>
      </p:sp>
      <p:pic>
        <p:nvPicPr>
          <p:cNvPr id="5" name="صورة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576" y="3140968"/>
            <a:ext cx="2857500" cy="1600200"/>
          </a:xfrm>
          <a:prstGeom prst="rect">
            <a:avLst/>
          </a:prstGeom>
          <a:ln w="88900" cap="sq" cmpd="thickThin">
            <a:gradFill flip="none" rotWithShape="1">
              <a:gsLst>
                <a:gs pos="0">
                  <a:srgbClr val="FFF200"/>
                </a:gs>
                <a:gs pos="45000">
                  <a:srgbClr val="FF7A00"/>
                </a:gs>
                <a:gs pos="70000">
                  <a:srgbClr val="FF0300"/>
                </a:gs>
                <a:gs pos="100000">
                  <a:srgbClr val="4D0808"/>
                </a:gs>
              </a:gsLst>
              <a:lin ang="16200000" scaled="1"/>
            </a:gradFill>
            <a:prstDash val="solid"/>
            <a:miter lim="800000"/>
          </a:ln>
          <a:effectLst>
            <a:innerShdw blurRad="76200">
              <a:srgbClr val="000000"/>
            </a:innerShdw>
          </a:effectLst>
        </p:spPr>
      </p:pic>
      <p:pic>
        <p:nvPicPr>
          <p:cNvPr id="6" name="صورة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576" y="4869160"/>
            <a:ext cx="2857500" cy="1600200"/>
          </a:xfrm>
          <a:prstGeom prst="rect">
            <a:avLst/>
          </a:prstGeom>
          <a:ln w="88900" cap="sq" cmpd="thickThin">
            <a:gradFill>
              <a:gsLst>
                <a:gs pos="0">
                  <a:srgbClr val="FFF200"/>
                </a:gs>
                <a:gs pos="45000">
                  <a:srgbClr val="FF7A00"/>
                </a:gs>
                <a:gs pos="70000">
                  <a:srgbClr val="FF0300"/>
                </a:gs>
                <a:gs pos="100000">
                  <a:srgbClr val="4D0808"/>
                </a:gs>
              </a:gsLst>
              <a:lin ang="5400000" scaled="0"/>
            </a:gradFill>
            <a:prstDash val="solid"/>
            <a:miter lim="800000"/>
          </a:ln>
          <a:effectLst>
            <a:innerShdw blurRad="76200">
              <a:srgbClr val="000000"/>
            </a:innerShdw>
          </a:effectLst>
        </p:spPr>
      </p:pic>
      <p:sp>
        <p:nvSpPr>
          <p:cNvPr id="7" name="مربع نص 6"/>
          <p:cNvSpPr txBox="1"/>
          <p:nvPr/>
        </p:nvSpPr>
        <p:spPr>
          <a:xfrm>
            <a:off x="4441395" y="3799456"/>
            <a:ext cx="4680520" cy="461665"/>
          </a:xfrm>
          <a:prstGeom prst="rect">
            <a:avLst/>
          </a:prstGeom>
          <a:noFill/>
        </p:spPr>
        <p:txBody>
          <a:bodyPr wrap="square" rtlCol="1">
            <a:spAutoFit/>
          </a:bodyPr>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r>
              <a:rPr lang="ar-JO" sz="2400" b="1" dirty="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ويوجد في الأردن بعض </a:t>
            </a:r>
          </a:p>
        </p:txBody>
      </p:sp>
      <p:sp useBgFill="1">
        <p:nvSpPr>
          <p:cNvPr id="8" name="زر إجراء: مخصص 7">
            <a:hlinkClick r:id="rId7" action="ppaction://hlinksldjump" highlightClick="1">
              <a:snd r:embed="rId4" name="click.wav"/>
            </a:hlinkClick>
          </p:cNvPr>
          <p:cNvSpPr/>
          <p:nvPr/>
        </p:nvSpPr>
        <p:spPr>
          <a:xfrm>
            <a:off x="4139952" y="3652364"/>
            <a:ext cx="1527870" cy="755848"/>
          </a:xfrm>
          <a:prstGeom prst="actionButtonBlank">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r>
              <a:rPr lang="ar-JO" sz="2800" b="1" cap="all">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البراكين</a:t>
            </a:r>
            <a:endParaRPr lang="ar-JO" sz="4300" b="1" cap="all">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9" name="Picture 3" descr="C:\Program Files (x86)\Microsoft Office\MEDIA\CAGCAT10\j0293236.wmf"/>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4441395" y="3332623"/>
            <a:ext cx="605227" cy="466833"/>
          </a:xfrm>
          <a:prstGeom prst="rect">
            <a:avLst/>
          </a:prstGeom>
          <a:noFill/>
          <a:extLst>
            <a:ext uri="{909E8E84-426E-40DD-AFC4-6F175D3DCCD1}">
              <a14:hiddenFill xmlns:a14="http://schemas.microsoft.com/office/drawing/2010/main">
                <a:solidFill>
                  <a:srgbClr val="FFFFFF"/>
                </a:solidFill>
              </a14:hiddenFill>
            </a:ext>
          </a:extLst>
        </p:spPr>
      </p:pic>
      <p:sp>
        <p:nvSpPr>
          <p:cNvPr id="10" name="زر إجراء: الأمام أو التالي 9">
            <a:hlinkClick r:id="rId9" action="ppaction://hlinksldjump" highlightClick="1">
              <a:snd r:embed="rId4" name="click.wav"/>
            </a:hlinkClick>
          </p:cNvPr>
          <p:cNvSpPr/>
          <p:nvPr/>
        </p:nvSpPr>
        <p:spPr>
          <a:xfrm>
            <a:off x="8254096" y="5273216"/>
            <a:ext cx="889904" cy="792088"/>
          </a:xfrm>
          <a:prstGeom prst="actionButtonForwardNext">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1" name="مربع نص 10">
            <a:hlinkClick r:id="rId9" action="ppaction://hlinksldjump">
              <a:snd r:embed="rId4" name="click.wav"/>
            </a:hlinkClick>
          </p:cNvPr>
          <p:cNvSpPr txBox="1"/>
          <p:nvPr/>
        </p:nvSpPr>
        <p:spPr>
          <a:xfrm>
            <a:off x="8255362" y="4903884"/>
            <a:ext cx="888638" cy="369332"/>
          </a:xfrm>
          <a:prstGeom prst="rect">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rPr>
              <a:t>العودة</a:t>
            </a:r>
          </a:p>
        </p:txBody>
      </p:sp>
      <p:sp>
        <p:nvSpPr>
          <p:cNvPr id="12" name="زر إجراء: الصفحة الرئيسية 11">
            <a:hlinkClick r:id="rId9" action="ppaction://hlinksldjump" highlightClick="1">
              <a:snd r:embed="rId4" name="click.wav"/>
            </a:hlinkClick>
          </p:cNvPr>
          <p:cNvSpPr/>
          <p:nvPr/>
        </p:nvSpPr>
        <p:spPr>
          <a:xfrm>
            <a:off x="8254096" y="6111208"/>
            <a:ext cx="889904" cy="746792"/>
          </a:xfrm>
          <a:prstGeom prst="actionButtonHome">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13" name="صورة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1780" y="4756412"/>
            <a:ext cx="2809875" cy="1728192"/>
          </a:xfrm>
          <a:prstGeom prst="rect">
            <a:avLst/>
          </a:prstGeom>
          <a:ln w="88900" cap="sq" cmpd="thickThin">
            <a:gradFill>
              <a:gsLst>
                <a:gs pos="0">
                  <a:srgbClr val="FFF200"/>
                </a:gs>
                <a:gs pos="45000">
                  <a:srgbClr val="FF7A00"/>
                </a:gs>
                <a:gs pos="70000">
                  <a:srgbClr val="FF0300"/>
                </a:gs>
                <a:gs pos="100000">
                  <a:srgbClr val="4D0808"/>
                </a:gs>
              </a:gsLst>
              <a:lin ang="5400000" scaled="0"/>
            </a:gradFill>
            <a:prstDash val="solid"/>
            <a:miter lim="800000"/>
          </a:ln>
          <a:effectLst>
            <a:innerShdw blurRad="76200">
              <a:srgbClr val="000000"/>
            </a:innerShdw>
          </a:effectLst>
        </p:spPr>
      </p:pic>
    </p:spTree>
    <p:extLst>
      <p:ext uri="{BB962C8B-B14F-4D97-AF65-F5344CB8AC3E}">
        <p14:creationId xmlns:p14="http://schemas.microsoft.com/office/powerpoint/2010/main" val="25319544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500">
        <p:checker/>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p:checker/>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266" y="25946"/>
            <a:ext cx="9142734" cy="6768752"/>
          </a:xfrm>
          <a:prstGeom prst="actionButtonBlank">
            <a:avLst/>
          </a:prstGeom>
          <a:ln w="98425" cap="rnd" cmpd="sng">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2700000" scaled="0"/>
            </a:gradFill>
            <a:prstDash val="lgDashDotDot"/>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2267744" y="260648"/>
            <a:ext cx="4906888" cy="1143000"/>
          </a:xfrm>
        </p:spPr>
        <p:txBody>
          <a:bodyPr>
            <a:noAutofit/>
          </a:bodyPr>
          <a:lstStyle/>
          <a:p>
            <a:r>
              <a:rPr lang="ar-JO" sz="4300" b="1" cap="all" dirty="0" smtClean="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البراكين في الأردن</a:t>
            </a:r>
            <a:endParaRPr lang="ar-JO" sz="4300" b="1" cap="all" dirty="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pic>
        <p:nvPicPr>
          <p:cNvPr id="5" name="عنصر نائب للمحتوى 4"/>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2483768" y="4009132"/>
            <a:ext cx="2619375" cy="1743075"/>
          </a:xfrm>
          <a:prstGeom prst="rect">
            <a:avLst/>
          </a:prstGeom>
          <a:ln w="88900" cap="sq" cmpd="thickThin">
            <a:gradFill flip="none" rotWithShape="1">
              <a:gsLst>
                <a:gs pos="0">
                  <a:srgbClr val="FFF200"/>
                </a:gs>
                <a:gs pos="45000">
                  <a:srgbClr val="FF7A00"/>
                </a:gs>
                <a:gs pos="70000">
                  <a:srgbClr val="FF0300"/>
                </a:gs>
                <a:gs pos="100000">
                  <a:srgbClr val="4D0808"/>
                </a:gs>
              </a:gsLst>
              <a:lin ang="0" scaled="1"/>
            </a:gradFill>
            <a:prstDash val="solid"/>
            <a:miter lim="800000"/>
          </a:ln>
          <a:effectLst>
            <a:innerShdw blurRad="76200">
              <a:srgbClr val="000000"/>
            </a:innerShdw>
          </a:effectLst>
        </p:spPr>
      </p:pic>
      <p:pic>
        <p:nvPicPr>
          <p:cNvPr id="6" name="صورة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9512" y="1700808"/>
            <a:ext cx="2857500" cy="1600200"/>
          </a:xfrm>
          <a:prstGeom prst="rect">
            <a:avLst/>
          </a:prstGeom>
          <a:ln w="88900" cap="sq" cmpd="thickThin">
            <a:gradFill flip="none" rotWithShape="1">
              <a:gsLst>
                <a:gs pos="0">
                  <a:srgbClr val="FFF200"/>
                </a:gs>
                <a:gs pos="45000">
                  <a:srgbClr val="FF7A00"/>
                </a:gs>
                <a:gs pos="70000">
                  <a:srgbClr val="FF0300"/>
                </a:gs>
                <a:gs pos="100000">
                  <a:srgbClr val="4D0808"/>
                </a:gs>
              </a:gsLst>
              <a:lin ang="0" scaled="1"/>
            </a:gradFill>
            <a:prstDash val="solid"/>
            <a:miter lim="800000"/>
          </a:ln>
          <a:effectLst>
            <a:innerShdw blurRad="76200">
              <a:srgbClr val="000000"/>
            </a:innerShdw>
          </a:effectLst>
        </p:spPr>
      </p:pic>
      <p:pic>
        <p:nvPicPr>
          <p:cNvPr id="7" name="صورة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85529" y="4653136"/>
            <a:ext cx="3028950" cy="1514475"/>
          </a:xfrm>
          <a:prstGeom prst="rect">
            <a:avLst/>
          </a:prstGeom>
          <a:ln w="88900" cap="sq" cmpd="thickThin">
            <a:gradFill flip="none" rotWithShape="1">
              <a:gsLst>
                <a:gs pos="0">
                  <a:srgbClr val="FFF200"/>
                </a:gs>
                <a:gs pos="45000">
                  <a:srgbClr val="FF7A00"/>
                </a:gs>
                <a:gs pos="70000">
                  <a:srgbClr val="FF0300"/>
                </a:gs>
                <a:gs pos="100000">
                  <a:srgbClr val="4D0808"/>
                </a:gs>
              </a:gsLst>
              <a:lin ang="0" scaled="1"/>
            </a:gradFill>
            <a:prstDash val="solid"/>
            <a:miter lim="800000"/>
          </a:ln>
          <a:effectLst>
            <a:innerShdw blurRad="76200">
              <a:srgbClr val="000000"/>
            </a:innerShdw>
          </a:effectLst>
        </p:spPr>
      </p:pic>
      <p:sp>
        <p:nvSpPr>
          <p:cNvPr id="8" name="مربع نص 7"/>
          <p:cNvSpPr txBox="1"/>
          <p:nvPr/>
        </p:nvSpPr>
        <p:spPr>
          <a:xfrm>
            <a:off x="3025797" y="1700808"/>
            <a:ext cx="5999484" cy="2308324"/>
          </a:xfrm>
          <a:prstGeom prst="rect">
            <a:avLst/>
          </a:prstGeom>
          <a:noFill/>
        </p:spPr>
        <p:txBody>
          <a:bodyPr wrap="square" rtlCol="1">
            <a:spAutoFit/>
          </a:bodyPr>
          <a:ls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r>
              <a:rPr lang="ar-JO" sz="2400" b="1" dirty="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تعرض الأردن (لثورانات) بركانية, وما زالت توجد فيه بقايا بركانية في مناطق عدة مثل: منطقة الحرة شمال شرق الأردن, وكذلك منطقة عنيزة في جنوب ألأردن مثل: بركان نابرو, وبركان الذروة, وبركان الحرة</a:t>
            </a:r>
          </a:p>
        </p:txBody>
      </p:sp>
      <p:sp>
        <p:nvSpPr>
          <p:cNvPr id="9" name="زر إجراء: الأمام أو التالي 8">
            <a:hlinkClick r:id="rId8" action="ppaction://hlinksldjump" highlightClick="1">
              <a:snd r:embed="rId4" name="click.wav"/>
            </a:hlinkClick>
          </p:cNvPr>
          <p:cNvSpPr/>
          <p:nvPr/>
        </p:nvSpPr>
        <p:spPr>
          <a:xfrm>
            <a:off x="0" y="6065912"/>
            <a:ext cx="889904" cy="792088"/>
          </a:xfrm>
          <a:prstGeom prst="actionButtonForwardNext">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0" name="مربع نص 9">
            <a:hlinkClick r:id="rId8" action="ppaction://hlinksldjump">
              <a:snd r:embed="rId4" name="click.wav"/>
            </a:hlinkClick>
          </p:cNvPr>
          <p:cNvSpPr txBox="1"/>
          <p:nvPr/>
        </p:nvSpPr>
        <p:spPr>
          <a:xfrm>
            <a:off x="1266" y="5696580"/>
            <a:ext cx="888638" cy="369332"/>
          </a:xfrm>
          <a:prstGeom prst="rect">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rPr>
              <a:t>العودة</a:t>
            </a:r>
          </a:p>
        </p:txBody>
      </p:sp>
      <p:sp>
        <p:nvSpPr>
          <p:cNvPr id="11" name="زر إجراء: الصفحة الرئيسية 10">
            <a:hlinkClick r:id="rId9" action="ppaction://hlinksldjump" highlightClick="1">
              <a:snd r:embed="rId4" name="click.wav"/>
            </a:hlinkClick>
          </p:cNvPr>
          <p:cNvSpPr/>
          <p:nvPr/>
        </p:nvSpPr>
        <p:spPr>
          <a:xfrm>
            <a:off x="1266" y="4949788"/>
            <a:ext cx="889904" cy="746792"/>
          </a:xfrm>
          <a:prstGeom prst="actionButtonHome">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27015143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500">
        <p:checker dir="vert"/>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slow">
        <p:checker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 action="ppaction://noaction" highlightClick="1">
              <a:snd r:embed="rId3" name="click.wav"/>
            </a:hlinkClick>
          </p:cNvPr>
          <p:cNvSpPr/>
          <p:nvPr/>
        </p:nvSpPr>
        <p:spPr>
          <a:xfrm>
            <a:off x="1266" y="25946"/>
            <a:ext cx="9142734" cy="6768752"/>
          </a:xfrm>
          <a:prstGeom prst="actionButtonBlank">
            <a:avLst/>
          </a:prstGeom>
          <a:ln w="98425" cap="rnd" cmpd="sng">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2700000" scaled="0"/>
            </a:gradFill>
            <a:prstDash val="lgDashDotDot"/>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108137" y="188640"/>
            <a:ext cx="8928992" cy="1143000"/>
          </a:xfrm>
        </p:spPr>
        <p:txBody>
          <a:bodyPr>
            <a:normAutofit fontScale="90000"/>
          </a:bodyPr>
          <a:lstStyle/>
          <a:p>
            <a:pPr algn="ctr"/>
            <a:r>
              <a:rPr lang="ar-JO" sz="4300" b="1" cap="all" dirty="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دور العوامل البشربة والكائنات الحية الأخرى في الغلاف الجوي</a:t>
            </a:r>
          </a:p>
        </p:txBody>
      </p:sp>
      <p:sp>
        <p:nvSpPr>
          <p:cNvPr id="3" name="عنصر نائب للمحتوى 2"/>
          <p:cNvSpPr>
            <a:spLocks noGrp="1"/>
          </p:cNvSpPr>
          <p:nvPr>
            <p:ph idx="1"/>
          </p:nvPr>
        </p:nvSpPr>
        <p:spPr>
          <a:xfrm>
            <a:off x="0" y="1355283"/>
            <a:ext cx="9036496" cy="4525963"/>
          </a:xfrm>
        </p:spPr>
        <p:txBody>
          <a:bodyPr>
            <a:normAutofit/>
          </a:bodyPr>
          <a:lstStyle/>
          <a:p>
            <a:pPr marL="36576" indent="0">
              <a:buNone/>
            </a:pPr>
            <a:r>
              <a:rPr lang="ar-JO" sz="2400" b="1" dirty="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يتلخص </a:t>
            </a:r>
            <a:r>
              <a:rPr lang="ar-JO" sz="2400" b="1" dirty="0" smtClean="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دور </a:t>
            </a:r>
            <a:r>
              <a:rPr lang="ar-JO" sz="2400" b="1" dirty="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العوامل البشرية في الأنشطة التي يقوم بها الإنسان مما يؤدي إلى ارتفاع درجة الهواء المحيط بالكرة الأرضية, وهو ما يسمى بالاحتباس الحراري</a:t>
            </a:r>
            <a:r>
              <a:rPr lang="ar-JO" sz="2400" b="1" dirty="0" smtClean="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a:t>
            </a:r>
            <a:endParaRPr lang="ar-JO" sz="2400" b="1" dirty="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endParaRPr>
          </a:p>
          <a:p>
            <a:pPr marL="36576" indent="0">
              <a:buNone/>
            </a:pPr>
            <a:r>
              <a:rPr lang="ar-JO" sz="2400" b="1" dirty="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هي الزيادة التدريجية في حرارة </a:t>
            </a:r>
            <a:r>
              <a:rPr lang="ar-JO" sz="2400" b="1" dirty="0" smtClean="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أدنى</a:t>
            </a:r>
          </a:p>
          <a:p>
            <a:pPr marL="36576" indent="0">
              <a:buNone/>
            </a:pPr>
            <a:r>
              <a:rPr lang="ar-JO" sz="2400" b="1" dirty="0" smtClean="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 </a:t>
            </a:r>
            <a:r>
              <a:rPr lang="ar-JO" sz="2400" b="1" dirty="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طبقات الغلاف الجوي المحيط </a:t>
            </a:r>
            <a:r>
              <a:rPr lang="ar-JO" sz="2400" b="1" dirty="0" smtClean="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بالأرض</a:t>
            </a:r>
          </a:p>
          <a:p>
            <a:pPr marL="36576" indent="0">
              <a:buNone/>
            </a:pPr>
            <a:r>
              <a:rPr lang="ar-JO" sz="2400" b="1" dirty="0" smtClean="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 </a:t>
            </a:r>
            <a:r>
              <a:rPr lang="ar-JO" sz="2400" b="1" dirty="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نتيجة زيادة انبعاث بخار الماء, </a:t>
            </a:r>
            <a:r>
              <a:rPr lang="ar-JO" sz="2400" b="1" dirty="0" smtClean="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وثاني</a:t>
            </a:r>
          </a:p>
          <a:p>
            <a:pPr marL="36576" indent="0">
              <a:buNone/>
            </a:pPr>
            <a:r>
              <a:rPr lang="ar-JO" sz="2400" b="1" dirty="0" smtClean="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 </a:t>
            </a:r>
            <a:r>
              <a:rPr lang="ar-JO" sz="2400" b="1" dirty="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أكسيد الكربون, والميثان, وأكسيد </a:t>
            </a:r>
            <a:endParaRPr lang="ar-JO" sz="2400" b="1" dirty="0" smtClean="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endParaRPr>
          </a:p>
          <a:p>
            <a:pPr marL="36576" indent="0">
              <a:buNone/>
            </a:pPr>
            <a:r>
              <a:rPr lang="ar-JO" sz="2400" b="1" dirty="0" smtClean="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النيتروز </a:t>
            </a:r>
            <a:r>
              <a:rPr lang="ar-JO" sz="2400" b="1" dirty="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والأوزون, وهي غازات طبيعية </a:t>
            </a:r>
            <a:endParaRPr lang="ar-JO" sz="2400" b="1" dirty="0" smtClean="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endParaRPr>
          </a:p>
          <a:p>
            <a:pPr marL="36576" indent="0">
              <a:buNone/>
            </a:pPr>
            <a:r>
              <a:rPr lang="ar-JO" sz="2400" b="1" dirty="0" smtClean="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تسهم </a:t>
            </a:r>
            <a:r>
              <a:rPr lang="ar-JO" sz="2400" b="1" dirty="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في تدفئة سطح الأرض حتى نتمكن من العيش عليه.</a:t>
            </a:r>
          </a:p>
        </p:txBody>
      </p:sp>
      <p:sp>
        <p:nvSpPr>
          <p:cNvPr id="5" name="زر إجراء: الأمام أو التالي 4">
            <a:hlinkClick r:id="rId4" action="ppaction://hlinksldjump" highlightClick="1">
              <a:snd r:embed="rId3" name="click.wav"/>
            </a:hlinkClick>
          </p:cNvPr>
          <p:cNvSpPr/>
          <p:nvPr/>
        </p:nvSpPr>
        <p:spPr>
          <a:xfrm>
            <a:off x="0" y="6065912"/>
            <a:ext cx="889904" cy="792088"/>
          </a:xfrm>
          <a:prstGeom prst="actionButtonForwardNext">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4" action="ppaction://hlinksldjump">
              <a:snd r:embed="rId3" name="click.wav"/>
            </a:hlinkClick>
          </p:cNvPr>
          <p:cNvSpPr txBox="1"/>
          <p:nvPr/>
        </p:nvSpPr>
        <p:spPr>
          <a:xfrm>
            <a:off x="1266" y="5696580"/>
            <a:ext cx="888638" cy="369332"/>
          </a:xfrm>
          <a:prstGeom prst="rect">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rPr>
              <a:t>العودة</a:t>
            </a:r>
          </a:p>
        </p:txBody>
      </p:sp>
      <p:sp>
        <p:nvSpPr>
          <p:cNvPr id="7" name="زر إجراء: الصفحة الرئيسية 6">
            <a:hlinkClick r:id="rId5" action="ppaction://hlinksldjump" highlightClick="1">
              <a:snd r:embed="rId3" name="click.wav"/>
            </a:hlinkClick>
          </p:cNvPr>
          <p:cNvSpPr/>
          <p:nvPr/>
        </p:nvSpPr>
        <p:spPr>
          <a:xfrm>
            <a:off x="8254096" y="6111208"/>
            <a:ext cx="889904" cy="746792"/>
          </a:xfrm>
          <a:prstGeom prst="actionButtonHome">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8" name="صورة 7">
            <a:hlinkClick r:id="rId6" action="ppaction://hlinksldjump">
              <a:snd r:embed="rId3" name="click.wav"/>
            </a:hlinkClick>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4359" y="2708920"/>
            <a:ext cx="2857500" cy="1600200"/>
          </a:xfrm>
          <a:prstGeom prst="rect">
            <a:avLst/>
          </a:prstGeom>
          <a:ln w="88900" cap="sq" cmpd="thickThin">
            <a:gradFill flip="none" rotWithShape="1">
              <a:gsLst>
                <a:gs pos="0">
                  <a:srgbClr val="FFF200"/>
                </a:gs>
                <a:gs pos="45000">
                  <a:srgbClr val="FF7A00"/>
                </a:gs>
                <a:gs pos="70000">
                  <a:srgbClr val="FF0300"/>
                </a:gs>
                <a:gs pos="100000">
                  <a:srgbClr val="4D0808"/>
                </a:gs>
              </a:gsLst>
              <a:lin ang="0" scaled="1"/>
            </a:gradFill>
            <a:prstDash val="solid"/>
            <a:miter lim="800000"/>
          </a:ln>
          <a:effectLst>
            <a:innerShdw blurRad="76200">
              <a:srgbClr val="000000"/>
            </a:innerShdw>
          </a:effectLst>
        </p:spPr>
      </p:pic>
    </p:spTree>
    <p:extLst>
      <p:ext uri="{BB962C8B-B14F-4D97-AF65-F5344CB8AC3E}">
        <p14:creationId xmlns:p14="http://schemas.microsoft.com/office/powerpoint/2010/main" val="182002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 action="ppaction://noaction" highlightClick="1">
              <a:snd r:embed="rId3" name="click.wav"/>
            </a:hlinkClick>
          </p:cNvPr>
          <p:cNvSpPr/>
          <p:nvPr/>
        </p:nvSpPr>
        <p:spPr>
          <a:xfrm>
            <a:off x="1266" y="25946"/>
            <a:ext cx="9142734" cy="6832054"/>
          </a:xfrm>
          <a:prstGeom prst="actionButtonBlank">
            <a:avLst/>
          </a:prstGeom>
          <a:ln w="98425" cap="rnd" cmpd="sng">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2700000" scaled="0"/>
            </a:gradFill>
            <a:prstDash val="lgDashDotDot"/>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179512" y="332656"/>
            <a:ext cx="8784976" cy="1143000"/>
          </a:xfrm>
        </p:spPr>
        <p:txBody>
          <a:bodyPr>
            <a:normAutofit fontScale="90000"/>
          </a:bodyPr>
          <a:lstStyle/>
          <a:p>
            <a:pPr algn="ctr"/>
            <a:r>
              <a:rPr lang="en-US" sz="4800" b="1" cap="all" dirty="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-2</a:t>
            </a:r>
            <a:r>
              <a:rPr lang="ar-JO" sz="4800" b="1" cap="all" dirty="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دور العوامل البشربة والكائنات الحية الأخرى في الغلاف الجوي</a:t>
            </a:r>
            <a:endParaRPr lang="ar-JO" dirty="0"/>
          </a:p>
        </p:txBody>
      </p:sp>
      <p:sp>
        <p:nvSpPr>
          <p:cNvPr id="3" name="عنصر نائب للمحتوى 2"/>
          <p:cNvSpPr>
            <a:spLocks noGrp="1"/>
          </p:cNvSpPr>
          <p:nvPr>
            <p:ph idx="1"/>
          </p:nvPr>
        </p:nvSpPr>
        <p:spPr>
          <a:xfrm>
            <a:off x="179512" y="1772816"/>
            <a:ext cx="8856984" cy="4968552"/>
          </a:xfrm>
        </p:spPr>
        <p:txBody>
          <a:bodyPr>
            <a:normAutofit/>
          </a:bodyPr>
          <a:lstStyle/>
          <a:p>
            <a:pPr marL="36576" indent="0">
              <a:buNone/>
            </a:pPr>
            <a:r>
              <a:rPr lang="ar-JO" sz="2400" b="1" dirty="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ومذ بدايات الثورة الصناعية وتطور الصناعة واستخدام وسائل النقل الحديثة, تزايد الاعتماد على الوقود الأحفوري (الغاز الطبيعي, الفحم الحجري, النفط) كمصدر طاقة, وهذه المصادر تنتج غازات مختلفة بكميات كبيرة تفوق قدرة الغلاف الجوي على الحفاظ على درجة حرارة الأرض. وقد أدى وجود تلك الكميات الإضافية من تلك الغازات إلى </a:t>
            </a:r>
            <a:r>
              <a:rPr lang="ar-JO" sz="2400" b="1" dirty="0" smtClean="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الاحتفاظ </a:t>
            </a:r>
            <a:r>
              <a:rPr lang="ar-JO" sz="2400" b="1" dirty="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بكمية أكبر من الحرارة في الغلاف الجوي؛ ولذا كان من الطبيعي أن تبدأ درجة حرارة الأرض </a:t>
            </a:r>
            <a:r>
              <a:rPr lang="ar-JO" sz="2400" b="1" dirty="0" smtClean="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rPr>
              <a:t>بالارتفاع.</a:t>
            </a:r>
            <a:endParaRPr lang="ar-JO" sz="2400" b="1" dirty="0">
              <a:ln>
                <a:gradFill>
                  <a:gsLst>
                    <a:gs pos="0">
                      <a:srgbClr val="FFF200"/>
                    </a:gs>
                    <a:gs pos="45000">
                      <a:srgbClr val="FF7A00"/>
                    </a:gs>
                    <a:gs pos="70000">
                      <a:srgbClr val="FF0300"/>
                    </a:gs>
                    <a:gs pos="100000">
                      <a:srgbClr val="4D0808"/>
                    </a:gs>
                  </a:gsLst>
                  <a:lin ang="5400000" scaled="0"/>
                </a:gradFill>
              </a:ln>
              <a:solidFill>
                <a:srgbClr val="FFFF00"/>
              </a:solidFill>
              <a:effectLst>
                <a:outerShdw blurRad="38100" dist="38100" dir="2700000" algn="tl">
                  <a:srgbClr val="000000">
                    <a:alpha val="43137"/>
                  </a:srgbClr>
                </a:outerShdw>
              </a:effectLst>
            </a:endParaRPr>
          </a:p>
        </p:txBody>
      </p:sp>
      <p:sp>
        <p:nvSpPr>
          <p:cNvPr id="7" name="زر إجراء: الأمام أو التالي 6">
            <a:hlinkClick r:id="" action="ppaction://hlinkshowjump?jump=lastslideviewed" highlightClick="1">
              <a:snd r:embed="rId3" name="click.wav"/>
            </a:hlinkClick>
          </p:cNvPr>
          <p:cNvSpPr/>
          <p:nvPr/>
        </p:nvSpPr>
        <p:spPr>
          <a:xfrm>
            <a:off x="0" y="6065912"/>
            <a:ext cx="889904" cy="792088"/>
          </a:xfrm>
          <a:prstGeom prst="actionButtonForwardNext">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8" name="مربع نص 7">
            <a:hlinkClick r:id="rId4" action="ppaction://hlinksldjump">
              <a:snd r:embed="rId3" name="click.wav"/>
            </a:hlinkClick>
          </p:cNvPr>
          <p:cNvSpPr txBox="1"/>
          <p:nvPr/>
        </p:nvSpPr>
        <p:spPr>
          <a:xfrm>
            <a:off x="1266" y="5696580"/>
            <a:ext cx="888638" cy="369332"/>
          </a:xfrm>
          <a:prstGeom prst="rect">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rPr>
              <a:t>العودة</a:t>
            </a:r>
          </a:p>
        </p:txBody>
      </p:sp>
      <p:sp>
        <p:nvSpPr>
          <p:cNvPr id="9" name="زر إجراء: الصفحة الرئيسية 8">
            <a:hlinkClick r:id="rId5" action="ppaction://hlinksldjump" highlightClick="1">
              <a:snd r:embed="rId3" name="click.wav"/>
            </a:hlinkClick>
          </p:cNvPr>
          <p:cNvSpPr/>
          <p:nvPr/>
        </p:nvSpPr>
        <p:spPr>
          <a:xfrm>
            <a:off x="8254096" y="6111208"/>
            <a:ext cx="889904" cy="746792"/>
          </a:xfrm>
          <a:prstGeom prst="actionButtonHome">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5" name="مستطيل 4"/>
          <p:cNvSpPr/>
          <p:nvPr/>
        </p:nvSpPr>
        <p:spPr>
          <a:xfrm>
            <a:off x="6444208" y="4941168"/>
            <a:ext cx="2254840" cy="461665"/>
          </a:xfrm>
          <a:prstGeom prst="rect">
            <a:avLst/>
          </a:prstGeom>
        </p:spPr>
        <p:txBody>
          <a:bodyPr wrap="square">
            <a:spAutoFit/>
          </a:bodyPr>
          <a:lstStyle/>
          <a:p>
            <a:pPr marL="36576" indent="0">
              <a:buNone/>
            </a:pPr>
            <a:r>
              <a:rPr lang="ar-JO" sz="2400" b="1" dirty="0">
                <a:ln>
                  <a:gradFill>
                    <a:gsLst>
                      <a:gs pos="0">
                        <a:srgbClr val="FFF200"/>
                      </a:gs>
                      <a:gs pos="45000">
                        <a:srgbClr val="FF7A00"/>
                      </a:gs>
                      <a:gs pos="70000">
                        <a:srgbClr val="FF0300"/>
                      </a:gs>
                      <a:gs pos="100000">
                        <a:srgbClr val="4D0808"/>
                      </a:gs>
                    </a:gsLst>
                    <a:lin ang="5400000" scaled="0"/>
                  </a:gradFill>
                </a:ln>
                <a:solidFill>
                  <a:srgbClr val="7030A0"/>
                </a:solidFill>
                <a:effectLst>
                  <a:outerShdw blurRad="38100" dist="38100" dir="2700000" algn="tl">
                    <a:srgbClr val="000000">
                      <a:alpha val="43137"/>
                    </a:srgbClr>
                  </a:outerShdw>
                </a:effectLst>
                <a:sym typeface="Wingdings" pitchFamily="2" charset="2"/>
              </a:rPr>
              <a:t>تأمل الشكل</a:t>
            </a:r>
            <a:endParaRPr lang="ar-JO" sz="2400" b="1" dirty="0">
              <a:ln>
                <a:gradFill>
                  <a:gsLst>
                    <a:gs pos="0">
                      <a:srgbClr val="FFF200"/>
                    </a:gs>
                    <a:gs pos="45000">
                      <a:srgbClr val="FF7A00"/>
                    </a:gs>
                    <a:gs pos="70000">
                      <a:srgbClr val="FF0300"/>
                    </a:gs>
                    <a:gs pos="100000">
                      <a:srgbClr val="4D0808"/>
                    </a:gs>
                  </a:gsLst>
                  <a:lin ang="5400000" scaled="0"/>
                </a:gradFill>
              </a:ln>
              <a:solidFill>
                <a:srgbClr val="7030A0"/>
              </a:solidFill>
              <a:effectLst>
                <a:outerShdw blurRad="38100" dist="38100" dir="2700000" algn="tl">
                  <a:srgbClr val="000000">
                    <a:alpha val="43137"/>
                  </a:srgbClr>
                </a:outerShdw>
              </a:effectLst>
            </a:endParaRPr>
          </a:p>
        </p:txBody>
      </p:sp>
      <p:sp useBgFill="1">
        <p:nvSpPr>
          <p:cNvPr id="11" name="زر إجراء: مخصص 10">
            <a:hlinkClick r:id="rId6" action="ppaction://hlinksldjump" highlightClick="1">
              <a:snd r:embed="rId3" name="click.wav"/>
            </a:hlinkClick>
          </p:cNvPr>
          <p:cNvSpPr/>
          <p:nvPr/>
        </p:nvSpPr>
        <p:spPr>
          <a:xfrm>
            <a:off x="4916338" y="4794076"/>
            <a:ext cx="1527870" cy="755848"/>
          </a:xfrm>
          <a:prstGeom prst="actionButtonBlank">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r>
              <a:rPr lang="ar-JO" sz="4000" b="1" cap="all" dirty="0" smtClean="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6-1</a:t>
            </a:r>
            <a:endParaRPr lang="ar-JO" sz="4300" b="1" cap="all" dirty="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12" name="Picture 3" descr="C:\Program Files (x86)\Microsoft Office\MEDIA\CAGCAT10\j0293236.wmf"/>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5217781" y="4474335"/>
            <a:ext cx="605227" cy="466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3565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gradFill>
        <a:effectLst/>
      </p:bgPr>
    </p:bg>
    <p:spTree>
      <p:nvGrpSpPr>
        <p:cNvPr id="1" name=""/>
        <p:cNvGrpSpPr/>
        <p:nvPr/>
      </p:nvGrpSpPr>
      <p:grpSpPr>
        <a:xfrm>
          <a:off x="0" y="0"/>
          <a:ext cx="0" cy="0"/>
          <a:chOff x="0" y="0"/>
          <a:chExt cx="0" cy="0"/>
        </a:xfrm>
      </p:grpSpPr>
      <p:sp useBgFill="1">
        <p:nvSpPr>
          <p:cNvPr id="5" name="زر إجراء: مخصص 4">
            <a:hlinkClick r:id="" action="ppaction://noaction" highlightClick="1">
              <a:snd r:embed="rId3" name="click.wav"/>
            </a:hlinkClick>
          </p:cNvPr>
          <p:cNvSpPr/>
          <p:nvPr/>
        </p:nvSpPr>
        <p:spPr>
          <a:xfrm>
            <a:off x="-16159" y="-18190"/>
            <a:ext cx="9142734" cy="6876189"/>
          </a:xfrm>
          <a:prstGeom prst="actionButtonBlank">
            <a:avLst/>
          </a:prstGeom>
          <a:ln w="98425" cap="rnd" cmpd="sng">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2700000" scaled="0"/>
            </a:gradFill>
            <a:prstDash val="lgDashDotDot"/>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0" y="260648"/>
            <a:ext cx="8819206" cy="1143000"/>
          </a:xfrm>
        </p:spPr>
        <p:txBody>
          <a:bodyPr>
            <a:noAutofit/>
          </a:bodyPr>
          <a:lstStyle/>
          <a:p>
            <a:pPr algn="ctr"/>
            <a:r>
              <a:rPr lang="ar-JO" sz="3600" b="1" cap="all" dirty="0" smtClean="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صور توضح </a:t>
            </a:r>
            <a:r>
              <a:rPr lang="ar-JO" sz="3600" b="1" cap="all" dirty="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دور العوامل البشرية والكائنات الحية الأخرى في الغلاف الجوي</a:t>
            </a:r>
          </a:p>
        </p:txBody>
      </p:sp>
      <p:pic>
        <p:nvPicPr>
          <p:cNvPr id="1026" name="Picture 2"/>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bright="-17000" contrast="60000"/>
                    </a14:imgEffect>
                  </a14:imgLayer>
                </a14:imgProps>
              </a:ext>
              <a:ext uri="{28A0092B-C50C-407E-A947-70E740481C1C}">
                <a14:useLocalDpi xmlns:a14="http://schemas.microsoft.com/office/drawing/2010/main" val="0"/>
              </a:ext>
            </a:extLst>
          </a:blip>
          <a:srcRect/>
          <a:stretch>
            <a:fillRect/>
          </a:stretch>
        </p:blipFill>
        <p:spPr bwMode="auto">
          <a:xfrm>
            <a:off x="3743672" y="1628800"/>
            <a:ext cx="4824536" cy="2987623"/>
          </a:xfrm>
          <a:prstGeom prst="rect">
            <a:avLst/>
          </a:prstGeom>
          <a:ln w="88900" cap="sq" cmpd="thickThin">
            <a:gradFill flip="none" rotWithShape="1">
              <a:gsLst>
                <a:gs pos="0">
                  <a:srgbClr val="FFF200"/>
                </a:gs>
                <a:gs pos="45000">
                  <a:srgbClr val="FF7A00"/>
                </a:gs>
                <a:gs pos="70000">
                  <a:srgbClr val="FF0300"/>
                </a:gs>
                <a:gs pos="100000">
                  <a:srgbClr val="4D0808"/>
                </a:gs>
              </a:gsLst>
              <a:lin ang="0" scaled="1"/>
            </a:gradFill>
            <a:prstDash val="solid"/>
            <a:miter lim="800000"/>
          </a:ln>
          <a:effectLst>
            <a:innerShdw blurRad="76200">
              <a:srgbClr val="000000"/>
            </a:innerShdw>
          </a:effectLst>
        </p:spPr>
        <p:style>
          <a:lnRef idx="2">
            <a:schemeClr val="accent2"/>
          </a:lnRef>
          <a:fillRef idx="1">
            <a:schemeClr val="lt1"/>
          </a:fillRef>
          <a:effectRef idx="0">
            <a:schemeClr val="accent2"/>
          </a:effectRef>
          <a:fontRef idx="minor">
            <a:schemeClr val="dk1"/>
          </a:fontRef>
        </p:style>
      </p:pic>
      <p:pic>
        <p:nvPicPr>
          <p:cNvPr id="3" name="صورة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552" y="3933056"/>
            <a:ext cx="2857500" cy="1600200"/>
          </a:xfrm>
          <a:prstGeom prst="rect">
            <a:avLst/>
          </a:prstGeom>
          <a:ln w="88900" cap="sq" cmpd="thickThin">
            <a:gradFill flip="none" rotWithShape="1">
              <a:gsLst>
                <a:gs pos="0">
                  <a:srgbClr val="FFF200"/>
                </a:gs>
                <a:gs pos="45000">
                  <a:srgbClr val="FF7A00"/>
                </a:gs>
                <a:gs pos="70000">
                  <a:srgbClr val="FF0300"/>
                </a:gs>
                <a:gs pos="100000">
                  <a:srgbClr val="4D0808"/>
                </a:gs>
              </a:gsLst>
              <a:lin ang="0" scaled="1"/>
            </a:gradFill>
            <a:prstDash val="solid"/>
            <a:miter lim="800000"/>
          </a:ln>
          <a:effectLst>
            <a:innerShdw blurRad="76200">
              <a:srgbClr val="000000"/>
            </a:innerShdw>
          </a:effectLst>
        </p:spPr>
      </p:pic>
      <p:pic>
        <p:nvPicPr>
          <p:cNvPr id="7" name="صورة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67944" y="5013175"/>
            <a:ext cx="2781300" cy="1647825"/>
          </a:xfrm>
          <a:prstGeom prst="rect">
            <a:avLst/>
          </a:prstGeom>
          <a:ln w="88900" cap="sq" cmpd="thickThin">
            <a:gradFill flip="none" rotWithShape="1">
              <a:gsLst>
                <a:gs pos="0">
                  <a:srgbClr val="FFF200"/>
                </a:gs>
                <a:gs pos="45000">
                  <a:srgbClr val="FF7A00"/>
                </a:gs>
                <a:gs pos="70000">
                  <a:srgbClr val="FF0300"/>
                </a:gs>
                <a:gs pos="100000">
                  <a:srgbClr val="4D0808"/>
                </a:gs>
              </a:gsLst>
              <a:lin ang="0" scaled="1"/>
            </a:gradFill>
            <a:prstDash val="solid"/>
            <a:miter lim="800000"/>
          </a:ln>
          <a:effectLst>
            <a:innerShdw blurRad="76200">
              <a:srgbClr val="000000"/>
            </a:innerShdw>
          </a:effectLst>
        </p:spPr>
      </p:pic>
      <p:pic>
        <p:nvPicPr>
          <p:cNvPr id="8" name="صورة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3998" y="1628800"/>
            <a:ext cx="2857500" cy="1600200"/>
          </a:xfrm>
          <a:prstGeom prst="rect">
            <a:avLst/>
          </a:prstGeom>
          <a:ln w="88900" cap="sq" cmpd="thickThin">
            <a:gradFill flip="none" rotWithShape="1">
              <a:gsLst>
                <a:gs pos="0">
                  <a:srgbClr val="FFF200"/>
                </a:gs>
                <a:gs pos="45000">
                  <a:srgbClr val="FF7A00"/>
                </a:gs>
                <a:gs pos="70000">
                  <a:srgbClr val="FF0300"/>
                </a:gs>
                <a:gs pos="100000">
                  <a:srgbClr val="4D0808"/>
                </a:gs>
              </a:gsLst>
              <a:lin ang="0" scaled="1"/>
            </a:gradFill>
            <a:prstDash val="solid"/>
            <a:miter lim="800000"/>
          </a:ln>
          <a:effectLst>
            <a:innerShdw blurRad="76200">
              <a:srgbClr val="000000"/>
            </a:innerShdw>
          </a:effectLst>
        </p:spPr>
      </p:pic>
      <p:sp>
        <p:nvSpPr>
          <p:cNvPr id="9" name="زر إجراء: الأمام أو التالي 8">
            <a:hlinkClick r:id="" action="ppaction://hlinkshowjump?jump=lastslideviewed" highlightClick="1">
              <a:snd r:embed="rId3" name="click.wav"/>
            </a:hlinkClick>
          </p:cNvPr>
          <p:cNvSpPr/>
          <p:nvPr/>
        </p:nvSpPr>
        <p:spPr>
          <a:xfrm>
            <a:off x="0" y="6065912"/>
            <a:ext cx="889904" cy="792088"/>
          </a:xfrm>
          <a:prstGeom prst="actionButtonForwardNext">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0" name="مربع نص 9">
            <a:hlinkClick r:id="" action="ppaction://hlinkshowjump?jump=lastslideviewed">
              <a:snd r:embed="rId3" name="click.wav"/>
            </a:hlinkClick>
          </p:cNvPr>
          <p:cNvSpPr txBox="1"/>
          <p:nvPr/>
        </p:nvSpPr>
        <p:spPr>
          <a:xfrm>
            <a:off x="1266" y="5696580"/>
            <a:ext cx="888638" cy="369332"/>
          </a:xfrm>
          <a:prstGeom prst="rect">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rPr>
              <a:t>العودة</a:t>
            </a:r>
          </a:p>
        </p:txBody>
      </p:sp>
      <p:sp>
        <p:nvSpPr>
          <p:cNvPr id="11" name="زر إجراء: الصفحة الرئيسية 10">
            <a:hlinkClick r:id="rId9" action="ppaction://hlinksldjump" highlightClick="1">
              <a:snd r:embed="rId3" name="click.wav"/>
            </a:hlinkClick>
          </p:cNvPr>
          <p:cNvSpPr/>
          <p:nvPr/>
        </p:nvSpPr>
        <p:spPr>
          <a:xfrm>
            <a:off x="8254096" y="6111208"/>
            <a:ext cx="889904" cy="746792"/>
          </a:xfrm>
          <a:prstGeom prst="actionButtonHome">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587708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 action="ppaction://noaction" highlightClick="1">
              <a:snd r:embed="rId3" name="click.wav"/>
            </a:hlinkClick>
          </p:cNvPr>
          <p:cNvSpPr/>
          <p:nvPr/>
        </p:nvSpPr>
        <p:spPr>
          <a:xfrm>
            <a:off x="1266" y="0"/>
            <a:ext cx="9142734" cy="6858000"/>
          </a:xfrm>
          <a:prstGeom prst="actionButtonBlank">
            <a:avLst/>
          </a:prstGeom>
          <a:ln w="98425" cap="rnd" cmpd="sng">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2700000" scaled="0"/>
            </a:gradFill>
            <a:prstDash val="lgDashDotDot"/>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3923928" y="1893"/>
            <a:ext cx="3027042" cy="1143000"/>
          </a:xfrm>
        </p:spPr>
        <p:txBody>
          <a:bodyPr/>
          <a:lstStyle/>
          <a:p>
            <a:r>
              <a:rPr lang="ar-JO" sz="4300" b="1" cap="all" dirty="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هل تعلم؟</a:t>
            </a:r>
          </a:p>
        </p:txBody>
      </p:sp>
      <p:sp>
        <p:nvSpPr>
          <p:cNvPr id="7" name="زر إجراء: الصفحة الرئيسية 6">
            <a:hlinkClick r:id="rId4" action="ppaction://hlinksldjump" highlightClick="1">
              <a:snd r:embed="rId3" name="click.wav"/>
            </a:hlinkClick>
          </p:cNvPr>
          <p:cNvSpPr/>
          <p:nvPr/>
        </p:nvSpPr>
        <p:spPr>
          <a:xfrm>
            <a:off x="8254096" y="6111208"/>
            <a:ext cx="889904" cy="746792"/>
          </a:xfrm>
          <a:prstGeom prst="actionButtonHome">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8" name="عنصر نائب للمحتوى 2"/>
          <p:cNvSpPr txBox="1">
            <a:spLocks/>
          </p:cNvSpPr>
          <p:nvPr/>
        </p:nvSpPr>
        <p:spPr>
          <a:xfrm>
            <a:off x="451958" y="1844824"/>
            <a:ext cx="8008474" cy="4209331"/>
          </a:xfrm>
          <a:prstGeom prst="rect">
            <a:avLst/>
          </a:prstGeom>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0"/>
          </a:gradFill>
          <a:ln>
            <a:noFill/>
          </a:ln>
        </p:spPr>
        <p:txBody>
          <a:bodyPr vert="horz">
            <a:normAutofit/>
          </a:bodyPr>
          <a:lstStyle>
            <a:lvl1pPr marL="420624" indent="-384048" algn="r" rtl="1"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r" rtl="1"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r" rtl="1"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r" rtl="1"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r" rtl="1" eaLnBrk="1" latinLnBrk="0" hangingPunct="1">
              <a:spcBef>
                <a:spcPct val="20000"/>
              </a:spcBef>
              <a:buClr>
                <a:schemeClr val="accent4"/>
              </a:buClr>
              <a:buSzTx/>
              <a:buFont typeface="Arial"/>
              <a:buChar char="-"/>
              <a:defRPr kumimoji="0" sz="2000" kern="1200">
                <a:solidFill>
                  <a:schemeClr val="tx1"/>
                </a:solidFill>
                <a:latin typeface="+mn-lt"/>
                <a:ea typeface="+mn-ea"/>
                <a:cs typeface="+mn-cs"/>
              </a:defRPr>
            </a:lvl5pPr>
            <a:lvl6pPr marL="1700784" indent="-182880" algn="r" rtl="1"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r" rtl="1" eaLnBrk="1" latinLnBrk="0" hangingPunct="1">
              <a:spcBef>
                <a:spcPct val="20000"/>
              </a:spcBef>
              <a:buClr>
                <a:schemeClr val="accent6"/>
              </a:buClr>
              <a:buSzTx/>
              <a:buFont typeface="Arial"/>
              <a:buChar char="•"/>
              <a:defRPr kumimoji="0" sz="1800" kern="1200" baseline="0">
                <a:solidFill>
                  <a:schemeClr val="tx1"/>
                </a:solidFill>
                <a:latin typeface="+mn-lt"/>
                <a:ea typeface="+mn-ea"/>
                <a:cs typeface="+mn-cs"/>
              </a:defRPr>
            </a:lvl7pPr>
            <a:lvl8pPr marL="2139696"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Font typeface="Wingdings 2"/>
              <a:buNone/>
            </a:pPr>
            <a:r>
              <a:rPr lang="ar-JO" sz="4400" b="1" cap="all" dirty="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1-</a:t>
            </a:r>
            <a:r>
              <a:rPr lang="ar-JO" sz="3600" dirty="0" smtClean="0">
                <a:solidFill>
                  <a:schemeClr val="bg1"/>
                </a:solidFill>
              </a:rPr>
              <a:t> أكثر غاز يسهم في ظاهرة الاحتباس الحراري, هو غاز ثاني أكسيد الكربون حيث يسهم بما نسبته </a:t>
            </a:r>
            <a:r>
              <a:rPr lang="en-US" sz="3600" dirty="0" smtClean="0">
                <a:solidFill>
                  <a:schemeClr val="bg1"/>
                </a:solidFill>
              </a:rPr>
              <a:t>.</a:t>
            </a:r>
            <a:r>
              <a:rPr lang="en-US" sz="4400" b="1" cap="all" dirty="0" smtClean="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64%</a:t>
            </a:r>
            <a:endParaRPr lang="ar-JO" sz="4400" b="1" cap="all" dirty="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9" name="مستطيل ذو زاوية واحدة مخدوشة 8"/>
          <p:cNvSpPr/>
          <p:nvPr/>
        </p:nvSpPr>
        <p:spPr>
          <a:xfrm>
            <a:off x="451958" y="1124744"/>
            <a:ext cx="2247834" cy="720080"/>
          </a:xfrm>
          <a:prstGeom prst="snip1Rect">
            <a:avLst/>
          </a:prstGeom>
          <a:gradFill flip="none" rotWithShape="1">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16200000" scaled="1"/>
          </a:gradFill>
          <a:ln>
            <a:noFill/>
          </a:ln>
        </p:spPr>
        <p:txBody>
          <a:bodyPr vert="horz">
            <a:noAutofit/>
          </a:bodyPr>
          <a:lstStyle/>
          <a:p>
            <a:pPr marL="36576">
              <a:spcBef>
                <a:spcPct val="20000"/>
              </a:spcBef>
              <a:buClr>
                <a:schemeClr val="accent1"/>
              </a:buClr>
              <a:buSzPct val="80000"/>
              <a:buFont typeface="Wingdings 2"/>
              <a:buNone/>
            </a:pPr>
            <a:r>
              <a:rPr lang="ar-JO" sz="3600" b="1" cap="all" dirty="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هل تعلم</a:t>
            </a:r>
          </a:p>
        </p:txBody>
      </p:sp>
    </p:spTree>
    <p:extLst>
      <p:ext uri="{BB962C8B-B14F-4D97-AF65-F5344CB8AC3E}">
        <p14:creationId xmlns:p14="http://schemas.microsoft.com/office/powerpoint/2010/main" val="35316516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 action="ppaction://noaction" highlightClick="1">
              <a:snd r:embed="rId3" name="click.wav"/>
            </a:hlinkClick>
          </p:cNvPr>
          <p:cNvSpPr/>
          <p:nvPr/>
        </p:nvSpPr>
        <p:spPr>
          <a:xfrm>
            <a:off x="1266" y="25946"/>
            <a:ext cx="9142734" cy="6768752"/>
          </a:xfrm>
          <a:prstGeom prst="actionButtonBlank">
            <a:avLst/>
          </a:prstGeom>
          <a:ln w="98425" cap="rnd" cmpd="sng">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2700000" scaled="0"/>
            </a:gradFill>
            <a:prstDash val="lgDashDotDot"/>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3779912" y="188640"/>
            <a:ext cx="7467600" cy="1143000"/>
          </a:xfrm>
        </p:spPr>
        <p:txBody>
          <a:bodyPr>
            <a:normAutofit/>
          </a:bodyPr>
          <a:lstStyle/>
          <a:p>
            <a:r>
              <a:rPr lang="ar-JO" sz="4800" b="1" cap="all" dirty="0" smtClean="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فكر</a:t>
            </a:r>
            <a:endParaRPr lang="ar-JO" sz="4300" b="1" cap="all" dirty="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7" name="زر إجراء: الصفحة الرئيسية 6">
            <a:hlinkClick r:id="rId4" action="ppaction://hlinksldjump" highlightClick="1">
              <a:snd r:embed="rId3" name="click.wav"/>
            </a:hlinkClick>
          </p:cNvPr>
          <p:cNvSpPr/>
          <p:nvPr/>
        </p:nvSpPr>
        <p:spPr>
          <a:xfrm>
            <a:off x="8254096" y="6111208"/>
            <a:ext cx="889904" cy="746792"/>
          </a:xfrm>
          <a:prstGeom prst="actionButtonHome">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8" name="عنصر نائب للمحتوى 2"/>
          <p:cNvSpPr txBox="1"/>
          <p:nvPr/>
        </p:nvSpPr>
        <p:spPr>
          <a:xfrm>
            <a:off x="451958" y="1844824"/>
            <a:ext cx="8171297" cy="4209331"/>
          </a:xfrm>
          <a:prstGeom prst="rect">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a:gradFill>
              <a:gsLst>
                <a:gs pos="0">
                  <a:srgbClr val="FBEAC7"/>
                </a:gs>
                <a:gs pos="17999">
                  <a:srgbClr val="FEE7F2"/>
                </a:gs>
                <a:gs pos="36000">
                  <a:srgbClr val="FAC77D"/>
                </a:gs>
                <a:gs pos="61000">
                  <a:srgbClr val="FBA97D"/>
                </a:gs>
                <a:gs pos="82001">
                  <a:srgbClr val="FBD49C"/>
                </a:gs>
                <a:gs pos="100000">
                  <a:srgbClr val="FEE7F2"/>
                </a:gs>
              </a:gsLst>
              <a:lin ang="5400000" scaled="0"/>
            </a:gradFill>
          </a:ln>
        </p:spPr>
        <p:txBody>
          <a:bodyPr vert="horz">
            <a:normAutofit/>
          </a:bodyPr>
          <a:lstStyle>
            <a:lvl1pPr marL="420624" indent="-384048" algn="r" rtl="1"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r" rtl="1"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r" rtl="1"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r" rtl="1"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r" rtl="1" eaLnBrk="1" latinLnBrk="0" hangingPunct="1">
              <a:spcBef>
                <a:spcPct val="20000"/>
              </a:spcBef>
              <a:buClr>
                <a:schemeClr val="accent4"/>
              </a:buClr>
              <a:buSzTx/>
              <a:buFont typeface="Arial"/>
              <a:buChar char="-"/>
              <a:defRPr kumimoji="0" sz="2000" kern="1200">
                <a:solidFill>
                  <a:schemeClr val="tx1"/>
                </a:solidFill>
                <a:latin typeface="+mn-lt"/>
                <a:ea typeface="+mn-ea"/>
                <a:cs typeface="+mn-cs"/>
              </a:defRPr>
            </a:lvl5pPr>
            <a:lvl6pPr marL="1700784" indent="-182880" algn="r" rtl="1"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r" rtl="1" eaLnBrk="1" latinLnBrk="0" hangingPunct="1">
              <a:spcBef>
                <a:spcPct val="20000"/>
              </a:spcBef>
              <a:buClr>
                <a:schemeClr val="accent6"/>
              </a:buClr>
              <a:buSzTx/>
              <a:buFont typeface="Arial"/>
              <a:buChar char="•"/>
              <a:defRPr kumimoji="0" sz="1800" kern="1200" baseline="0">
                <a:solidFill>
                  <a:schemeClr val="tx1"/>
                </a:solidFill>
                <a:latin typeface="+mn-lt"/>
                <a:ea typeface="+mn-ea"/>
                <a:cs typeface="+mn-cs"/>
              </a:defRPr>
            </a:lvl7pPr>
            <a:lvl8pPr marL="2139696"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Font typeface="Wingdings 2"/>
              <a:buNone/>
            </a:pPr>
            <a:r>
              <a:rPr lang="ar-JO" sz="8000" b="1" cap="all" dirty="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لا</a:t>
            </a:r>
            <a:r>
              <a:rPr lang="ar-JO" sz="4800" dirty="0" smtClean="0">
                <a:solidFill>
                  <a:schemeClr val="bg1"/>
                </a:solidFill>
              </a:rPr>
              <a:t> </a:t>
            </a:r>
            <a:r>
              <a:rPr lang="ar-JO" sz="8000" b="1" cap="all" dirty="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يوجد</a:t>
            </a:r>
          </a:p>
        </p:txBody>
      </p:sp>
      <p:sp>
        <p:nvSpPr>
          <p:cNvPr id="9" name="مستطيل ذو زاوية واحدة مخدوشة 8"/>
          <p:cNvSpPr/>
          <p:nvPr/>
        </p:nvSpPr>
        <p:spPr>
          <a:xfrm>
            <a:off x="464838" y="1124744"/>
            <a:ext cx="2234954" cy="720080"/>
          </a:xfrm>
          <a:prstGeom prst="snip1Rect">
            <a:avLst/>
          </a:prstGeom>
          <a:gradFill flip="none" rotWithShape="1">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16200000" scaled="0"/>
          </a:gradFill>
          <a:ln>
            <a:gradFill>
              <a:gsLst>
                <a:gs pos="0">
                  <a:srgbClr val="FBEAC7"/>
                </a:gs>
                <a:gs pos="17999">
                  <a:srgbClr val="FEE7F2"/>
                </a:gs>
                <a:gs pos="36000">
                  <a:srgbClr val="FAC77D"/>
                </a:gs>
                <a:gs pos="61000">
                  <a:srgbClr val="FBA97D"/>
                </a:gs>
                <a:gs pos="82001">
                  <a:srgbClr val="FBD49C"/>
                </a:gs>
                <a:gs pos="100000">
                  <a:srgbClr val="FEE7F2"/>
                </a:gs>
              </a:gsLst>
              <a:lin ang="5400000" scaled="0"/>
            </a:gradFill>
          </a:ln>
        </p:spPr>
        <p:txBody>
          <a:bodyPr vert="horz">
            <a:normAutofit/>
          </a:bodyPr>
          <a:lstStyle/>
          <a:p>
            <a:pPr marL="36576" algn="ctr">
              <a:spcBef>
                <a:spcPct val="20000"/>
              </a:spcBef>
              <a:buClr>
                <a:schemeClr val="accent1"/>
              </a:buClr>
              <a:buSzPct val="80000"/>
              <a:buFont typeface="Wingdings 2"/>
              <a:buNone/>
            </a:pPr>
            <a:r>
              <a:rPr lang="ar-JO" sz="3200" b="1" cap="all" dirty="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فكر</a:t>
            </a:r>
            <a:endParaRPr lang="ar-JO" sz="4800" b="1" cap="all" dirty="0">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3223901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 action="ppaction://noaction" highlightClick="1">
              <a:snd r:embed="rId3" name="click.wav"/>
            </a:hlinkClick>
          </p:cNvPr>
          <p:cNvSpPr/>
          <p:nvPr/>
        </p:nvSpPr>
        <p:spPr>
          <a:xfrm>
            <a:off x="1266" y="0"/>
            <a:ext cx="9142734" cy="6768752"/>
          </a:xfrm>
          <a:prstGeom prst="actionButtonBlank">
            <a:avLst/>
          </a:prstGeom>
          <a:ln w="98425" cap="rnd" cmpd="sng">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2700000" scaled="0"/>
            </a:gradFill>
            <a:prstDash val="lgDashDotDot"/>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7" name="زر إجراء: الصفحة الرئيسية 6">
            <a:hlinkClick r:id="rId4" action="ppaction://hlinksldjump" highlightClick="1">
              <a:snd r:embed="rId3" name="click.wav"/>
            </a:hlinkClick>
          </p:cNvPr>
          <p:cNvSpPr/>
          <p:nvPr/>
        </p:nvSpPr>
        <p:spPr>
          <a:xfrm>
            <a:off x="8219479" y="25946"/>
            <a:ext cx="889904" cy="746792"/>
          </a:xfrm>
          <a:prstGeom prst="actionButtonHome">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1" name="زر إجراء: الأمام أو التالي 10">
            <a:hlinkClick r:id="rId5" action="ppaction://hlinksldjump" highlightClick="1">
              <a:snd r:embed="rId3" name="click.wav"/>
            </a:hlinkClick>
          </p:cNvPr>
          <p:cNvSpPr/>
          <p:nvPr/>
        </p:nvSpPr>
        <p:spPr>
          <a:xfrm>
            <a:off x="0" y="25946"/>
            <a:ext cx="889904" cy="792088"/>
          </a:xfrm>
          <a:prstGeom prst="actionButtonForwardNext">
            <a:avLst/>
          </a:prstGeom>
          <a:gradFill flip="none" rotWithShape="1">
            <a:gsLst>
              <a:gs pos="47000">
                <a:srgbClr val="FFC000"/>
              </a:gs>
              <a:gs pos="25000">
                <a:schemeClr val="accent2"/>
              </a:gs>
              <a:gs pos="13000">
                <a:srgbClr val="FFFF00"/>
              </a:gs>
              <a:gs pos="7000">
                <a:srgbClr val="400900"/>
              </a:gs>
              <a:gs pos="40000">
                <a:schemeClr val="bg1"/>
              </a:gs>
              <a:gs pos="66000">
                <a:schemeClr val="bg1"/>
              </a:gs>
              <a:gs pos="93000">
                <a:srgbClr val="FFFF00"/>
              </a:gs>
              <a:gs pos="86000">
                <a:schemeClr val="accent2">
                  <a:lumMod val="60000"/>
                  <a:lumOff val="40000"/>
                </a:schemeClr>
              </a:gs>
              <a:gs pos="100000">
                <a:schemeClr val="bg1"/>
              </a:gs>
            </a:gsLst>
            <a:lin ang="13500000" scaled="1"/>
            <a:tileRect/>
          </a:gradFill>
          <a:ln w="50800" cap="rnd">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2000" b="1" cap="all">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2" name="مربع نص 11">
            <a:hlinkClick r:id="rId5" action="ppaction://hlinksldjump">
              <a:snd r:embed="rId3" name="click.wav"/>
            </a:hlinkClick>
          </p:cNvPr>
          <p:cNvSpPr txBox="1"/>
          <p:nvPr/>
        </p:nvSpPr>
        <p:spPr>
          <a:xfrm>
            <a:off x="894365" y="25946"/>
            <a:ext cx="1047955" cy="792088"/>
          </a:xfrm>
          <a:prstGeom prst="rect">
            <a:avLst/>
          </a:prstGeom>
          <a:gradFill flip="none" rotWithShape="1">
            <a:gsLst>
              <a:gs pos="47000">
                <a:srgbClr val="FFC000"/>
              </a:gs>
              <a:gs pos="25000">
                <a:schemeClr val="accent2"/>
              </a:gs>
              <a:gs pos="13000">
                <a:srgbClr val="FFFF00"/>
              </a:gs>
              <a:gs pos="7000">
                <a:srgbClr val="400900"/>
              </a:gs>
              <a:gs pos="40000">
                <a:schemeClr val="bg1"/>
              </a:gs>
              <a:gs pos="66000">
                <a:schemeClr val="bg1"/>
              </a:gs>
              <a:gs pos="93000">
                <a:srgbClr val="FFFF00"/>
              </a:gs>
              <a:gs pos="86000">
                <a:schemeClr val="accent2">
                  <a:lumMod val="60000"/>
                  <a:lumOff val="40000"/>
                </a:schemeClr>
              </a:gs>
              <a:gs pos="100000">
                <a:schemeClr val="bg1"/>
              </a:gs>
            </a:gsLst>
            <a:lin ang="13500000" scaled="1"/>
            <a:tileRect/>
          </a:gradFill>
          <a:ln w="50800" cap="rnd">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sz="2000" b="1" cap="all">
                <a:ln w="0" cap="flat" cmpd="dbl">
                  <a:solidFill>
                    <a:srgbClr val="F08214"/>
                  </a:solidFill>
                  <a:prstDash val="solid"/>
                </a:ln>
                <a:gradFill flip="none" rotWithShape="1">
                  <a:gsLst>
                    <a:gs pos="12000">
                      <a:srgbClr val="FF1D1D"/>
                    </a:gs>
                    <a:gs pos="70840">
                      <a:schemeClr val="bg1"/>
                    </a:gs>
                    <a:gs pos="100000">
                      <a:srgbClr val="FFFF00"/>
                    </a:gs>
                    <a:gs pos="25000">
                      <a:srgbClr val="FFFF00"/>
                    </a:gs>
                    <a:gs pos="52075">
                      <a:schemeClr val="bg1"/>
                    </a:gs>
                    <a:gs pos="45000">
                      <a:srgbClr val="B00000"/>
                    </a:gs>
                    <a:gs pos="64000">
                      <a:srgbClr val="A41C1C"/>
                    </a:gs>
                    <a:gs pos="82000">
                      <a:srgbClr val="5600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stStyle>
          <a:p>
            <a:r>
              <a:rPr lang="ar-JO" sz="2800" dirty="0">
                <a:ln>
                  <a:gradFill>
                    <a:gsLst>
                      <a:gs pos="0">
                        <a:srgbClr val="FFF200"/>
                      </a:gs>
                      <a:gs pos="45000">
                        <a:srgbClr val="FF7A00"/>
                      </a:gs>
                      <a:gs pos="70000">
                        <a:srgbClr val="FF0300"/>
                      </a:gs>
                      <a:gs pos="100000">
                        <a:srgbClr val="4D0808"/>
                      </a:gs>
                    </a:gsLst>
                    <a:lin ang="5400000" scaled="0"/>
                  </a:gradFill>
                </a:ln>
                <a:solidFill>
                  <a:srgbClr val="0070C0"/>
                </a:solidFill>
                <a:effectLst>
                  <a:outerShdw blurRad="38100" dist="38100" dir="2700000" algn="tl">
                    <a:srgbClr val="000000">
                      <a:alpha val="43137"/>
                    </a:srgbClr>
                  </a:outerShdw>
                </a:effectLst>
                <a:latin typeface="+mn-lt"/>
                <a:ea typeface="+mn-ea"/>
                <a:cs typeface="+mn-cs"/>
              </a:rPr>
              <a:t>يتبع</a:t>
            </a:r>
          </a:p>
        </p:txBody>
      </p:sp>
      <p:sp>
        <p:nvSpPr>
          <p:cNvPr id="5" name="عنوان 4"/>
          <p:cNvSpPr>
            <a:spLocks noGrp="1"/>
          </p:cNvSpPr>
          <p:nvPr>
            <p:ph type="title"/>
          </p:nvPr>
        </p:nvSpPr>
        <p:spPr/>
        <p:txBody>
          <a:bodyPr/>
          <a:lstStyle/>
          <a:p>
            <a:endParaRPr lang="ar-JO"/>
          </a:p>
        </p:txBody>
      </p:sp>
      <p:sp>
        <p:nvSpPr>
          <p:cNvPr id="6" name="عنصر نائب للمحتوى 5"/>
          <p:cNvSpPr>
            <a:spLocks noGrp="1"/>
          </p:cNvSpPr>
          <p:nvPr>
            <p:ph idx="1"/>
          </p:nvPr>
        </p:nvSpPr>
        <p:spPr/>
        <p:txBody>
          <a:bodyPr/>
          <a:lstStyle/>
          <a:p>
            <a:endParaRPr lang="ar-JO"/>
          </a:p>
        </p:txBody>
      </p:sp>
    </p:spTree>
    <p:extLst>
      <p:ext uri="{BB962C8B-B14F-4D97-AF65-F5344CB8AC3E}">
        <p14:creationId xmlns:p14="http://schemas.microsoft.com/office/powerpoint/2010/main" val="1855981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 action="ppaction://noaction" highlightClick="1">
              <a:snd r:embed="rId3" name="click.wav"/>
            </a:hlinkClick>
          </p:cNvPr>
          <p:cNvSpPr/>
          <p:nvPr/>
        </p:nvSpPr>
        <p:spPr>
          <a:xfrm>
            <a:off x="-40569" y="0"/>
            <a:ext cx="9142734" cy="6858000"/>
          </a:xfrm>
          <a:prstGeom prst="actionButtonBlank">
            <a:avLst/>
          </a:prstGeom>
          <a:ln w="98425" cap="rnd" cmpd="sng">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2700000" scaled="0"/>
            </a:gradFill>
            <a:prstDash val="lgDashDotDot"/>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dirty="0">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7" name="زر إجراء: الصفحة الرئيسية 6">
            <a:hlinkClick r:id="rId4" action="ppaction://hlinksldjump" highlightClick="1">
              <a:snd r:embed="rId3" name="click.wav"/>
            </a:hlinkClick>
          </p:cNvPr>
          <p:cNvSpPr/>
          <p:nvPr/>
        </p:nvSpPr>
        <p:spPr>
          <a:xfrm>
            <a:off x="8254096" y="6065912"/>
            <a:ext cx="889904" cy="792088"/>
          </a:xfrm>
          <a:prstGeom prst="actionButtonHome">
            <a:avLst/>
          </a:prstGeom>
          <a:gradFill flip="none" rotWithShape="0">
            <a:gsLst>
              <a:gs pos="47000">
                <a:srgbClr val="FF1D1D"/>
              </a:gs>
              <a:gs pos="25000">
                <a:srgbClr val="FF0000"/>
              </a:gs>
              <a:gs pos="13000">
                <a:srgbClr val="FFFF00"/>
              </a:gs>
              <a:gs pos="7000">
                <a:srgbClr val="400900"/>
              </a:gs>
              <a:gs pos="40000">
                <a:schemeClr val="bg1"/>
              </a:gs>
              <a:gs pos="66000">
                <a:schemeClr val="bg1"/>
              </a:gs>
              <a:gs pos="93000">
                <a:srgbClr val="FFFF00"/>
              </a:gs>
              <a:gs pos="86000">
                <a:srgbClr val="C00000"/>
              </a:gs>
              <a:gs pos="100000">
                <a:schemeClr val="bg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5" action="ppaction://hlinksldjump">
              <a:snd r:embed="rId3" name="click.wav"/>
            </a:hlinkClick>
          </p:cNvPr>
          <p:cNvSpPr txBox="1"/>
          <p:nvPr/>
        </p:nvSpPr>
        <p:spPr>
          <a:xfrm>
            <a:off x="859748" y="6065912"/>
            <a:ext cx="1077909" cy="792088"/>
          </a:xfrm>
          <a:prstGeom prst="rect">
            <a:avLst/>
          </a:prstGeom>
          <a:gradFill flip="none" rotWithShape="1">
            <a:gsLst>
              <a:gs pos="47000">
                <a:srgbClr val="FFC000"/>
              </a:gs>
              <a:gs pos="25000">
                <a:schemeClr val="accent2"/>
              </a:gs>
              <a:gs pos="13000">
                <a:srgbClr val="FFFF00"/>
              </a:gs>
              <a:gs pos="7000">
                <a:srgbClr val="400900"/>
              </a:gs>
              <a:gs pos="40000">
                <a:schemeClr val="bg1"/>
              </a:gs>
              <a:gs pos="66000">
                <a:schemeClr val="bg1"/>
              </a:gs>
              <a:gs pos="93000">
                <a:srgbClr val="FFFF00"/>
              </a:gs>
              <a:gs pos="86000">
                <a:schemeClr val="accent2">
                  <a:lumMod val="60000"/>
                  <a:lumOff val="40000"/>
                </a:schemeClr>
              </a:gs>
              <a:gs pos="100000">
                <a:schemeClr val="bg1"/>
              </a:gs>
            </a:gsLst>
            <a:lin ang="13500000" scaled="1"/>
            <a:tileRect/>
          </a:gradFill>
          <a:ln w="50800" cap="rnd">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sz="2800" b="1" cap="all">
                <a:ln>
                  <a:gradFill>
                    <a:gsLst>
                      <a:gs pos="0">
                        <a:srgbClr val="FFF200"/>
                      </a:gs>
                      <a:gs pos="45000">
                        <a:srgbClr val="FF7A00"/>
                      </a:gs>
                      <a:gs pos="70000">
                        <a:srgbClr val="FF0300"/>
                      </a:gs>
                      <a:gs pos="100000">
                        <a:srgbClr val="4D0808"/>
                      </a:gs>
                    </a:gsLst>
                    <a:lin ang="5400000" scaled="0"/>
                  </a:gradFill>
                </a:ln>
                <a:solidFill>
                  <a:srgbClr val="0070C0"/>
                </a:solidFill>
                <a:effectLst>
                  <a:outerShdw blurRad="38100" dist="38100" dir="2700000" algn="tl">
                    <a:srgbClr val="000000">
                      <a:alpha val="43137"/>
                    </a:srgbClr>
                  </a:outerShdw>
                </a:effectLst>
              </a:defRPr>
            </a:lvl1pPr>
          </a:lstStyle>
          <a:p>
            <a:r>
              <a:rPr lang="ar-JO" sz="2400" dirty="0"/>
              <a:t>العودة</a:t>
            </a:r>
            <a:endParaRPr lang="ar-JO" dirty="0"/>
          </a:p>
        </p:txBody>
      </p:sp>
      <p:sp>
        <p:nvSpPr>
          <p:cNvPr id="5" name="زر إجراء: الأمام أو التالي 4">
            <a:hlinkClick r:id="rId5" action="ppaction://hlinksldjump" highlightClick="1">
              <a:snd r:embed="rId3" name="click.wav"/>
            </a:hlinkClick>
          </p:cNvPr>
          <p:cNvSpPr/>
          <p:nvPr/>
        </p:nvSpPr>
        <p:spPr>
          <a:xfrm>
            <a:off x="-34889" y="6065912"/>
            <a:ext cx="889904" cy="792088"/>
          </a:xfrm>
          <a:prstGeom prst="actionButtonForwardNext">
            <a:avLst/>
          </a:prstGeom>
          <a:gradFill flip="none" rotWithShape="1">
            <a:gsLst>
              <a:gs pos="47000">
                <a:srgbClr val="FFC000"/>
              </a:gs>
              <a:gs pos="25000">
                <a:schemeClr val="accent2"/>
              </a:gs>
              <a:gs pos="13000">
                <a:srgbClr val="FFFF00"/>
              </a:gs>
              <a:gs pos="7000">
                <a:srgbClr val="400900"/>
              </a:gs>
              <a:gs pos="40000">
                <a:schemeClr val="bg1"/>
              </a:gs>
              <a:gs pos="66000">
                <a:schemeClr val="bg1"/>
              </a:gs>
              <a:gs pos="93000">
                <a:srgbClr val="FFFF00"/>
              </a:gs>
              <a:gs pos="86000">
                <a:schemeClr val="accent2">
                  <a:lumMod val="60000"/>
                  <a:lumOff val="40000"/>
                </a:schemeClr>
              </a:gs>
              <a:gs pos="100000">
                <a:schemeClr val="bg1"/>
              </a:gs>
            </a:gsLst>
            <a:lin ang="13500000" scaled="1"/>
            <a:tileRect/>
          </a:gradFill>
          <a:ln w="50800" cap="rnd">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2400" b="1" cap="all">
              <a:ln>
                <a:gradFill>
                  <a:gsLst>
                    <a:gs pos="0">
                      <a:srgbClr val="FFF200"/>
                    </a:gs>
                    <a:gs pos="45000">
                      <a:srgbClr val="FF7A00"/>
                    </a:gs>
                    <a:gs pos="70000">
                      <a:srgbClr val="FF0300"/>
                    </a:gs>
                    <a:gs pos="100000">
                      <a:srgbClr val="4D0808"/>
                    </a:gs>
                  </a:gsLst>
                  <a:lin ang="5400000" scaled="0"/>
                </a:gradFill>
              </a:ln>
              <a:solidFill>
                <a:srgbClr val="0070C0"/>
              </a:solidFill>
              <a:effectLst>
                <a:outerShdw blurRad="38100" dist="38100" dir="2700000" algn="tl">
                  <a:srgbClr val="000000">
                    <a:alpha val="43137"/>
                  </a:srgbClr>
                </a:outerShdw>
              </a:effectLst>
            </a:endParaRPr>
          </a:p>
        </p:txBody>
      </p:sp>
      <p:sp>
        <p:nvSpPr>
          <p:cNvPr id="13" name="عنوان 12"/>
          <p:cNvSpPr>
            <a:spLocks noGrp="1"/>
          </p:cNvSpPr>
          <p:nvPr>
            <p:ph type="title"/>
          </p:nvPr>
        </p:nvSpPr>
        <p:spPr/>
        <p:txBody>
          <a:bodyPr/>
          <a:lstStyle/>
          <a:p>
            <a:endParaRPr lang="ar-JO"/>
          </a:p>
        </p:txBody>
      </p:sp>
      <p:sp>
        <p:nvSpPr>
          <p:cNvPr id="14" name="عنصر نائب للمحتوى 13"/>
          <p:cNvSpPr>
            <a:spLocks noGrp="1"/>
          </p:cNvSpPr>
          <p:nvPr>
            <p:ph idx="1"/>
          </p:nvPr>
        </p:nvSpPr>
        <p:spPr/>
        <p:txBody>
          <a:bodyPr/>
          <a:lstStyle/>
          <a:p>
            <a:endParaRPr lang="ar-JO"/>
          </a:p>
        </p:txBody>
      </p:sp>
    </p:spTree>
    <p:extLst>
      <p:ext uri="{BB962C8B-B14F-4D97-AF65-F5344CB8AC3E}">
        <p14:creationId xmlns:p14="http://schemas.microsoft.com/office/powerpoint/2010/main" val="25919748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00821F"/>
            </a:gs>
            <a:gs pos="25000">
              <a:srgbClr val="00B050"/>
            </a:gs>
            <a:gs pos="13000">
              <a:srgbClr val="FF0000">
                <a:lumMod val="0"/>
                <a:lumOff val="100000"/>
              </a:srgbClr>
            </a:gs>
            <a:gs pos="8000">
              <a:schemeClr val="accent4">
                <a:lumMod val="75000"/>
              </a:schemeClr>
            </a:gs>
            <a:gs pos="37000">
              <a:srgbClr val="400040">
                <a:lumMod val="0"/>
                <a:lumOff val="100000"/>
              </a:srgbClr>
            </a:gs>
            <a:gs pos="73000">
              <a:srgbClr val="8F0040">
                <a:lumMod val="0"/>
                <a:lumOff val="100000"/>
              </a:srgbClr>
            </a:gs>
            <a:gs pos="88000">
              <a:schemeClr val="tx1"/>
            </a:gs>
            <a:gs pos="78000">
              <a:srgbClr val="FFFF00"/>
            </a:gs>
            <a:gs pos="89000">
              <a:schemeClr val="tx1"/>
            </a:gs>
            <a:gs pos="95000">
              <a:srgbClr val="92D050"/>
            </a:gs>
          </a:gsLst>
          <a:lin ang="13000000" scaled="0"/>
        </a:gradFill>
        <a:effectLst/>
      </p:bgPr>
    </p:bg>
    <p:spTree>
      <p:nvGrpSpPr>
        <p:cNvPr id="1" name=""/>
        <p:cNvGrpSpPr/>
        <p:nvPr/>
      </p:nvGrpSpPr>
      <p:grpSpPr>
        <a:xfrm>
          <a:off x="0" y="0"/>
          <a:ext cx="0" cy="0"/>
          <a:chOff x="0" y="0"/>
          <a:chExt cx="0" cy="0"/>
        </a:xfrm>
      </p:grpSpPr>
      <p:sp useBgFill="1">
        <p:nvSpPr>
          <p:cNvPr id="36" name="زر إجراء: مخصص 35">
            <a:hlinkClick r:id="rId4" action="ppaction://hlinksldjump" highlightClick="1">
              <a:snd r:embed="rId5" name="click.wav"/>
            </a:hlinkClick>
          </p:cNvPr>
          <p:cNvSpPr/>
          <p:nvPr/>
        </p:nvSpPr>
        <p:spPr>
          <a:xfrm>
            <a:off x="1266" y="44624"/>
            <a:ext cx="9142734" cy="6768752"/>
          </a:xfrm>
          <a:prstGeom prst="actionButtonBlank">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114300" cap="rnd" cmpd="dbl">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lgDashDot"/>
            <a:miter lim="800000"/>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2700398" y="116632"/>
            <a:ext cx="3950011" cy="1143000"/>
          </a:xfrm>
        </p:spPr>
        <p:txBody>
          <a:bodyPr>
            <a:normAutofit/>
          </a:bodyPr>
          <a:lstStyle/>
          <a:p>
            <a:r>
              <a:rPr lang="ar-JO" b="1" cap="all" dirty="0" smtClean="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الغلاف الجوي</a:t>
            </a:r>
            <a:endParaRPr lang="ar-JO" b="1" cap="all" dirty="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5" name="عنصر نائب للمحتوى 4"/>
          <p:cNvSpPr>
            <a:spLocks noGrp="1"/>
          </p:cNvSpPr>
          <p:nvPr>
            <p:ph idx="1"/>
          </p:nvPr>
        </p:nvSpPr>
        <p:spPr>
          <a:xfrm>
            <a:off x="238616" y="1355283"/>
            <a:ext cx="8015480" cy="4525963"/>
          </a:xfrm>
        </p:spPr>
        <p:txBody>
          <a:bodyPr>
            <a:normAutofit/>
          </a:bodyPr>
          <a:lstStyle/>
          <a:p>
            <a:pPr marL="36576" indent="0">
              <a:buNone/>
            </a:pPr>
            <a:r>
              <a:rPr lang="ar-JO" sz="2800" dirty="0" smtClean="0">
                <a:solidFill>
                  <a:schemeClr val="bg1"/>
                </a:solidFill>
                <a:effectLst>
                  <a:outerShdw blurRad="38100" dist="38100" dir="2700000" algn="tl">
                    <a:srgbClr val="000000">
                      <a:alpha val="43137"/>
                    </a:srgbClr>
                  </a:outerShdw>
                </a:effectLst>
              </a:rPr>
              <a:t>  يعرف </a:t>
            </a:r>
            <a:r>
              <a:rPr lang="ar-JO" sz="2800" dirty="0" smtClean="0">
                <a:solidFill>
                  <a:srgbClr val="079200"/>
                </a:solidFill>
                <a:effectLst>
                  <a:outerShdw blurRad="38100" dist="38100" dir="2700000" algn="tl">
                    <a:srgbClr val="000000">
                      <a:alpha val="43137"/>
                    </a:srgbClr>
                  </a:outerShdw>
                </a:effectLst>
              </a:rPr>
              <a:t>الغلاف الجوي </a:t>
            </a:r>
            <a:r>
              <a:rPr lang="ar-JO" sz="2800" dirty="0" smtClean="0">
                <a:solidFill>
                  <a:schemeClr val="bg1"/>
                </a:solidFill>
                <a:effectLst>
                  <a:outerShdw blurRad="38100" dist="38100" dir="2700000" algn="tl">
                    <a:srgbClr val="000000">
                      <a:alpha val="43137"/>
                    </a:srgbClr>
                  </a:outerShdw>
                </a:effectLst>
              </a:rPr>
              <a:t>بأنه طبقة من الهواء تحيط بالكرة الأرضية بما فيها من يابسة وماء إحاطتًا تامة, ويمكن تسميته </a:t>
            </a:r>
            <a:r>
              <a:rPr lang="ar-JO" sz="2800" dirty="0" smtClean="0">
                <a:solidFill>
                  <a:srgbClr val="FFFF00"/>
                </a:solidFill>
                <a:effectLst>
                  <a:outerShdw blurRad="38100" dist="38100" dir="2700000" algn="tl">
                    <a:srgbClr val="000000">
                      <a:alpha val="43137"/>
                    </a:srgbClr>
                  </a:outerShdw>
                </a:effectLst>
              </a:rPr>
              <a:t>بالغلاف الغازي أو الهوائي </a:t>
            </a:r>
            <a:r>
              <a:rPr lang="ar-JO" sz="2800" dirty="0" smtClean="0">
                <a:solidFill>
                  <a:schemeClr val="bg1"/>
                </a:solidFill>
                <a:effectLst>
                  <a:outerShdw blurRad="38100" dist="38100" dir="2700000" algn="tl">
                    <a:srgbClr val="000000">
                      <a:alpha val="43137"/>
                    </a:srgbClr>
                  </a:outerShdw>
                </a:effectLst>
              </a:rPr>
              <a:t>لأنه يحوي الهواء المكون من العديد من الغازات بنسب محددة كما في الشكل</a:t>
            </a:r>
            <a:endParaRPr lang="ar-JO" sz="2800" dirty="0">
              <a:solidFill>
                <a:schemeClr val="bg1"/>
              </a:solidFill>
              <a:effectLst>
                <a:outerShdw blurRad="38100" dist="38100" dir="2700000" algn="tl">
                  <a:srgbClr val="000000">
                    <a:alpha val="43137"/>
                  </a:srgbClr>
                </a:outerShdw>
              </a:effectLst>
            </a:endParaRPr>
          </a:p>
        </p:txBody>
      </p:sp>
      <p:sp>
        <p:nvSpPr>
          <p:cNvPr id="15" name="زر إجراء: مخصص 14">
            <a:hlinkClick r:id="rId6" action="ppaction://hlinksldjump" highlightClick="1">
              <a:snd r:embed="rId5" name="click.wav"/>
            </a:hlinkClick>
          </p:cNvPr>
          <p:cNvSpPr/>
          <p:nvPr/>
        </p:nvSpPr>
        <p:spPr>
          <a:xfrm>
            <a:off x="5436096" y="3140968"/>
            <a:ext cx="1584176" cy="509192"/>
          </a:xfrm>
          <a:prstGeom prst="actionButtonBlank">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3200" b="1" cap="all" dirty="0">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(1-1)</a:t>
            </a:r>
          </a:p>
        </p:txBody>
      </p:sp>
      <p:pic>
        <p:nvPicPr>
          <p:cNvPr id="20" name="Picture 3" descr="C:\Program Files (x86)\Microsoft Office\MEDIA\CAGCAT10\j0293236.wmf"/>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rot="16200000">
            <a:off x="4979476" y="3130861"/>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12" name="زر إجراء: الأمام أو التالي 11">
            <a:hlinkClick r:id="rId4" action="ppaction://hlinksldjump" highlightClick="1">
              <a:snd r:embed="rId5" name="click.wav"/>
            </a:hlinkClick>
          </p:cNvPr>
          <p:cNvSpPr/>
          <p:nvPr/>
        </p:nvSpPr>
        <p:spPr>
          <a:xfrm>
            <a:off x="0" y="6065912"/>
            <a:ext cx="889904" cy="792088"/>
          </a:xfrm>
          <a:prstGeom prst="actionButtonForwardNext">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7" name="مربع نص 16">
            <a:hlinkClick r:id="rId4" action="ppaction://hlinksldjump"/>
          </p:cNvPr>
          <p:cNvSpPr txBox="1"/>
          <p:nvPr/>
        </p:nvSpPr>
        <p:spPr>
          <a:xfrm>
            <a:off x="1266" y="5696580"/>
            <a:ext cx="888638" cy="369332"/>
          </a:xfrm>
          <a:prstGeom prst="rect">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stStyle>
          <a:p>
            <a:r>
              <a:rPr lang="ar-JO" sz="1800"/>
              <a:t>العودة</a:t>
            </a:r>
          </a:p>
        </p:txBody>
      </p:sp>
      <p:sp>
        <p:nvSpPr>
          <p:cNvPr id="22" name="زر إجراء: الصفحة الرئيسية 21">
            <a:hlinkClick r:id="rId8" action="ppaction://hlinksldjump" highlightClick="1">
              <a:snd r:embed="rId5" name="click.wav"/>
            </a:hlinkClick>
          </p:cNvPr>
          <p:cNvSpPr/>
          <p:nvPr/>
        </p:nvSpPr>
        <p:spPr>
          <a:xfrm>
            <a:off x="8254096" y="6111208"/>
            <a:ext cx="889904" cy="746792"/>
          </a:xfrm>
          <a:prstGeom prst="actionButtonHome">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3" name="زر إجراء: مخصص 22">
            <a:hlinkClick r:id="rId9" action="ppaction://hlinksldjump" highlightClick="1">
              <a:snd r:embed="rId5" name="click.wav"/>
            </a:hlinkClick>
          </p:cNvPr>
          <p:cNvSpPr/>
          <p:nvPr/>
        </p:nvSpPr>
        <p:spPr>
          <a:xfrm>
            <a:off x="1630554" y="5229200"/>
            <a:ext cx="1584176" cy="756084"/>
          </a:xfrm>
          <a:prstGeom prst="actionButtonBlank">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000" b="1" cap="all" dirty="0">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فكر</a:t>
            </a:r>
            <a:endParaRPr lang="ar-JO" sz="2800" b="1" cap="all" dirty="0">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5" name="زر إجراء: مخصص 24">
            <a:hlinkClick r:id="rId10" action="ppaction://hlinksldjump" highlightClick="1">
              <a:snd r:embed="rId5" name="click.wav"/>
            </a:hlinkClick>
          </p:cNvPr>
          <p:cNvSpPr/>
          <p:nvPr/>
        </p:nvSpPr>
        <p:spPr>
          <a:xfrm>
            <a:off x="5436096" y="5229200"/>
            <a:ext cx="1584176" cy="756084"/>
          </a:xfrm>
          <a:prstGeom prst="actionButtonBlank">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000" b="1" cap="all" dirty="0">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ثانيًا</a:t>
            </a:r>
          </a:p>
        </p:txBody>
      </p:sp>
      <p:pic>
        <p:nvPicPr>
          <p:cNvPr id="28" name="Picture 3" descr="C:\Program Files (x86)\Microsoft Office\MEDIA\CAGCAT10\j0293236.wmf"/>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rot="16200000">
            <a:off x="5081027" y="5361947"/>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29" name="زر إجراء: مخصص 28">
            <a:hlinkClick r:id="rId11" action="ppaction://hlinksldjump" highlightClick="1">
              <a:snd r:embed="rId5" name="click.wav"/>
            </a:hlinkClick>
          </p:cNvPr>
          <p:cNvSpPr/>
          <p:nvPr/>
        </p:nvSpPr>
        <p:spPr>
          <a:xfrm>
            <a:off x="5436096" y="4199054"/>
            <a:ext cx="1584176" cy="756084"/>
          </a:xfrm>
          <a:prstGeom prst="actionButtonBlank">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000" b="1" cap="all" dirty="0">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أولًا</a:t>
            </a:r>
            <a:endParaRPr lang="ar-JO" sz="2800" b="1" cap="all" dirty="0">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30" name="Picture 3" descr="C:\Program Files (x86)\Microsoft Office\MEDIA\CAGCAT10\j0293236.wmf"/>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rot="16200000">
            <a:off x="5081027" y="4266091"/>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31" name="زر إجراء: مخصص 30">
            <a:hlinkClick r:id="rId12" action="ppaction://hlinksldjump" highlightClick="1">
              <a:snd r:embed="rId5" name="click.wav"/>
            </a:hlinkClick>
          </p:cNvPr>
          <p:cNvSpPr/>
          <p:nvPr/>
        </p:nvSpPr>
        <p:spPr>
          <a:xfrm>
            <a:off x="1630554" y="4153571"/>
            <a:ext cx="1584176" cy="756084"/>
          </a:xfrm>
          <a:prstGeom prst="actionButtonBlank">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2400" b="1" cap="all" dirty="0">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هل تعلم؟</a:t>
            </a:r>
          </a:p>
        </p:txBody>
      </p:sp>
      <p:pic>
        <p:nvPicPr>
          <p:cNvPr id="32" name="Picture 3" descr="C:\Program Files (x86)\Microsoft Office\MEDIA\CAGCAT10\j0293236.wmf"/>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rot="16200000">
            <a:off x="1212330" y="4266091"/>
            <a:ext cx="586336" cy="45226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 descr="C:\Program Files (x86)\Microsoft Office\MEDIA\CAGCAT10\j0293236.wmf"/>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rot="16200000">
            <a:off x="1212329" y="5340723"/>
            <a:ext cx="586336" cy="452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708803"/>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gradFill>
        <a:effectLst/>
      </p:bgPr>
    </p:bg>
    <p:spTree>
      <p:nvGrpSpPr>
        <p:cNvPr id="1" name=""/>
        <p:cNvGrpSpPr/>
        <p:nvPr/>
      </p:nvGrpSpPr>
      <p:grpSpPr>
        <a:xfrm>
          <a:off x="0" y="0"/>
          <a:ext cx="0" cy="0"/>
          <a:chOff x="0" y="0"/>
          <a:chExt cx="0" cy="0"/>
        </a:xfrm>
      </p:grpSpPr>
      <p:sp useBgFill="1">
        <p:nvSpPr>
          <p:cNvPr id="12" name="زر إجراء: مخصص 11">
            <a:hlinkClick r:id="rId3" action="ppaction://hlinksldjump" highlightClick="1">
              <a:snd r:embed="rId4" name="click.wav"/>
            </a:hlinkClick>
          </p:cNvPr>
          <p:cNvSpPr/>
          <p:nvPr/>
        </p:nvSpPr>
        <p:spPr>
          <a:xfrm>
            <a:off x="1266" y="0"/>
            <a:ext cx="9142734" cy="6813376"/>
          </a:xfrm>
          <a:prstGeom prst="actionButtonBlank">
            <a:avLst/>
          </a:prstGeom>
          <a:ln w="50800" cap="rnd">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971600" y="332656"/>
            <a:ext cx="7056783" cy="1143000"/>
          </a:xfrm>
        </p:spPr>
        <p:txBody>
          <a:bodyPr>
            <a:noAutofit/>
          </a:bodyPr>
          <a:lstStyle/>
          <a:p>
            <a:r>
              <a:rPr lang="ar-JO" sz="4800" b="1" cap="all" dirty="0" smtClean="0">
                <a:ln w="25400" cap="flat" cmpd="sng">
                  <a:solidFill>
                    <a:srgbClr val="F08214"/>
                  </a:soli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الغلاف الحيوي ومكوناته</a:t>
            </a:r>
            <a:endParaRPr lang="ar-JO" sz="4800" dirty="0">
              <a:ln w="25400" cap="flat" cmpd="sng">
                <a:solidFill>
                  <a:srgbClr val="F08214"/>
                </a:soli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ndParaRPr>
          </a:p>
        </p:txBody>
      </p:sp>
      <p:sp>
        <p:nvSpPr>
          <p:cNvPr id="5" name="زر إجراء: مخصص 4">
            <a:hlinkClick r:id="rId5" action="ppaction://hlinksldjump" highlightClick="1">
              <a:snd r:embed="rId4" name="click.wav"/>
            </a:hlinkClick>
          </p:cNvPr>
          <p:cNvSpPr/>
          <p:nvPr/>
        </p:nvSpPr>
        <p:spPr>
          <a:xfrm>
            <a:off x="1235842" y="3237964"/>
            <a:ext cx="1939206" cy="1032624"/>
          </a:xfrm>
          <a:prstGeom prst="actionButtonBlank">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b="-655"/>
          </a:gradFill>
          <a:ln w="50800" cap="rnd">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000" b="1" cap="all" dirty="0">
                <a:ln w="0" cap="flat" cmpd="dbl">
                  <a:solidFill>
                    <a:srgbClr val="F08214"/>
                  </a:solidFill>
                  <a:prstDash val="sysDot"/>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خامسًا</a:t>
            </a:r>
          </a:p>
        </p:txBody>
      </p:sp>
      <p:sp>
        <p:nvSpPr>
          <p:cNvPr id="6" name="زر إجراء: الأمام أو التالي 5">
            <a:hlinkClick r:id="rId6" action="ppaction://hlinksldjump" highlightClick="1">
              <a:snd r:embed="rId4" name="click.wav"/>
            </a:hlinkClick>
          </p:cNvPr>
          <p:cNvSpPr/>
          <p:nvPr/>
        </p:nvSpPr>
        <p:spPr>
          <a:xfrm>
            <a:off x="0" y="6043936"/>
            <a:ext cx="889904" cy="792088"/>
          </a:xfrm>
          <a:prstGeom prst="actionButtonForwardNext">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7" name="مربع نص 6">
            <a:hlinkClick r:id="rId6" action="ppaction://hlinksldjump">
              <a:snd r:embed="rId4" name="click.wav"/>
            </a:hlinkClick>
          </p:cNvPr>
          <p:cNvSpPr txBox="1"/>
          <p:nvPr/>
        </p:nvSpPr>
        <p:spPr>
          <a:xfrm>
            <a:off x="1266" y="5648258"/>
            <a:ext cx="888638" cy="369332"/>
          </a:xfrm>
          <a:prstGeom prst="rect">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rPr>
              <a:t>العودة</a:t>
            </a:r>
          </a:p>
        </p:txBody>
      </p:sp>
      <p:pic>
        <p:nvPicPr>
          <p:cNvPr id="9" name="Picture 3" descr="C:\Program Files (x86)\Microsoft Office\MEDIA\CAGCAT10\j0293236.wmf"/>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582374" y="2984364"/>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11" name="زر إجراء: الصفحة الرئيسية 10">
            <a:hlinkClick r:id="rId8" action="ppaction://hlinksldjump" highlightClick="1">
              <a:snd r:embed="rId4" name="click.wav"/>
            </a:hlinkClick>
          </p:cNvPr>
          <p:cNvSpPr/>
          <p:nvPr/>
        </p:nvSpPr>
        <p:spPr>
          <a:xfrm>
            <a:off x="8254096" y="6066584"/>
            <a:ext cx="889904" cy="746792"/>
          </a:xfrm>
          <a:prstGeom prst="actionButtonHome">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3" name="مربع نص 2"/>
          <p:cNvSpPr txBox="1"/>
          <p:nvPr/>
        </p:nvSpPr>
        <p:spPr>
          <a:xfrm>
            <a:off x="0" y="1484784"/>
            <a:ext cx="8892480" cy="707886"/>
          </a:xfrm>
          <a:prstGeom prst="rect">
            <a:avLst/>
          </a:prstGeom>
          <a:noFill/>
        </p:spPr>
        <p:txBody>
          <a:bodyPr wrap="square" rtlCol="1">
            <a:spAutoFit/>
          </a:bodyPr>
          <a:lstStyle/>
          <a:p>
            <a:r>
              <a:rPr lang="ar-JO" sz="2000" b="1" cap="all" dirty="0">
                <a:ln w="6350">
                  <a:solidFill>
                    <a:srgbClr val="FFC000"/>
                  </a:solidFill>
                </a:ln>
                <a:solidFill>
                  <a:schemeClr val="bg1"/>
                </a:solidFill>
                <a:effectLst>
                  <a:outerShdw blurRad="38100" dist="38100" dir="2700000" algn="tl">
                    <a:srgbClr val="000000">
                      <a:alpha val="43137"/>
                    </a:srgbClr>
                  </a:outerShdw>
                </a:effectLst>
              </a:rPr>
              <a:t>سنتعرف اليوم على الغلاف الحيوي ومكوناته وأهميته وإلى أين يمتد وأقاليمه وهل يوجد تنوع حيوي في دولتنا العزيزة أم لا</a:t>
            </a:r>
          </a:p>
        </p:txBody>
      </p:sp>
      <p:sp>
        <p:nvSpPr>
          <p:cNvPr id="13" name="زر إجراء: مخصص 12">
            <a:hlinkClick r:id="rId9" action="ppaction://hlinksldjump" highlightClick="1">
              <a:snd r:embed="rId4" name="click.wav"/>
            </a:hlinkClick>
          </p:cNvPr>
          <p:cNvSpPr/>
          <p:nvPr/>
        </p:nvSpPr>
        <p:spPr>
          <a:xfrm>
            <a:off x="1235842" y="4599793"/>
            <a:ext cx="1939206" cy="1032624"/>
          </a:xfrm>
          <a:prstGeom prst="actionButtonBlank">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b="-655"/>
          </a:gradFill>
          <a:ln w="50800" cap="rnd">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000" b="1" cap="all" dirty="0">
                <a:ln w="0" cap="flat" cmpd="dbl">
                  <a:solidFill>
                    <a:srgbClr val="F08214"/>
                  </a:solidFill>
                  <a:prstDash val="sysDot"/>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سادسًا</a:t>
            </a:r>
          </a:p>
        </p:txBody>
      </p:sp>
      <p:pic>
        <p:nvPicPr>
          <p:cNvPr id="14" name="Picture 3" descr="C:\Program Files (x86)\Microsoft Office\MEDIA\CAGCAT10\j0293236.wmf"/>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582374" y="4346193"/>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15" name="زر إجراء: مخصص 14">
            <a:hlinkClick r:id="rId10" action="ppaction://hlinksldjump" highlightClick="1">
              <a:snd r:embed="rId4" name="click.wav"/>
            </a:hlinkClick>
          </p:cNvPr>
          <p:cNvSpPr/>
          <p:nvPr/>
        </p:nvSpPr>
        <p:spPr>
          <a:xfrm>
            <a:off x="4176591" y="4599793"/>
            <a:ext cx="1483960" cy="1032624"/>
          </a:xfrm>
          <a:prstGeom prst="actionButtonBlank">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b="-655"/>
          </a:gradFill>
          <a:ln w="50800" cap="rnd">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800" b="1" cap="all" dirty="0">
                <a:ln w="0" cap="flat" cmpd="dbl">
                  <a:solidFill>
                    <a:srgbClr val="F08214"/>
                  </a:solidFill>
                  <a:prstDash val="sysDot"/>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رابعًا</a:t>
            </a:r>
          </a:p>
        </p:txBody>
      </p:sp>
      <p:pic>
        <p:nvPicPr>
          <p:cNvPr id="16" name="Picture 3" descr="C:\Program Files (x86)\Microsoft Office\MEDIA\CAGCAT10\j0293236.wmf"/>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5067877" y="4346193"/>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17" name="زر إجراء: مخصص 16">
            <a:hlinkClick r:id="rId11" action="ppaction://hlinksldjump" highlightClick="1">
              <a:snd r:embed="rId4" name="click.wav"/>
            </a:hlinkClick>
          </p:cNvPr>
          <p:cNvSpPr/>
          <p:nvPr/>
        </p:nvSpPr>
        <p:spPr>
          <a:xfrm>
            <a:off x="4176591" y="3223913"/>
            <a:ext cx="1483960" cy="1032624"/>
          </a:xfrm>
          <a:prstGeom prst="actionButtonBlank">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b="-655"/>
          </a:gradFill>
          <a:ln w="50800" cap="rnd">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800" b="1" cap="all" dirty="0">
                <a:ln w="0" cap="flat" cmpd="dbl">
                  <a:solidFill>
                    <a:srgbClr val="F08214"/>
                  </a:solidFill>
                  <a:prstDash val="sysDot"/>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ثالثًا</a:t>
            </a:r>
          </a:p>
        </p:txBody>
      </p:sp>
      <p:pic>
        <p:nvPicPr>
          <p:cNvPr id="18" name="Picture 3" descr="C:\Program Files (x86)\Microsoft Office\MEDIA\CAGCAT10\j0293236.wmf"/>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5067877" y="2970313"/>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19" name="زر إجراء: مخصص 18">
            <a:hlinkClick r:id="rId12" action="ppaction://hlinksldjump" highlightClick="1">
              <a:snd r:embed="rId4" name="click.wav"/>
            </a:hlinkClick>
          </p:cNvPr>
          <p:cNvSpPr/>
          <p:nvPr/>
        </p:nvSpPr>
        <p:spPr>
          <a:xfrm>
            <a:off x="6796484" y="4599793"/>
            <a:ext cx="1477622" cy="1032624"/>
          </a:xfrm>
          <a:prstGeom prst="actionButtonBlank">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b="-655"/>
          </a:gradFill>
          <a:ln w="50800" cap="rnd">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400" b="1" cap="all" dirty="0">
                <a:ln w="0" cap="flat" cmpd="dbl">
                  <a:solidFill>
                    <a:srgbClr val="F08214"/>
                  </a:solidFill>
                  <a:prstDash val="sysDot"/>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ثانيًا</a:t>
            </a:r>
          </a:p>
        </p:txBody>
      </p:sp>
      <p:pic>
        <p:nvPicPr>
          <p:cNvPr id="20" name="Picture 3" descr="C:\Program Files (x86)\Microsoft Office\MEDIA\CAGCAT10\j0293236.wmf"/>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7687770" y="4346193"/>
            <a:ext cx="583832" cy="452262"/>
          </a:xfrm>
          <a:prstGeom prst="rect">
            <a:avLst/>
          </a:prstGeom>
          <a:noFill/>
          <a:extLst>
            <a:ext uri="{909E8E84-426E-40DD-AFC4-6F175D3DCCD1}">
              <a14:hiddenFill xmlns:a14="http://schemas.microsoft.com/office/drawing/2010/main">
                <a:solidFill>
                  <a:srgbClr val="FFFFFF"/>
                </a:solidFill>
              </a14:hiddenFill>
            </a:ext>
          </a:extLst>
        </p:spPr>
      </p:pic>
      <p:sp>
        <p:nvSpPr>
          <p:cNvPr id="21" name="زر إجراء: مخصص 20">
            <a:hlinkClick r:id="rId13" action="ppaction://hlinksldjump" highlightClick="1">
              <a:snd r:embed="rId4" name="click.wav"/>
            </a:hlinkClick>
          </p:cNvPr>
          <p:cNvSpPr/>
          <p:nvPr/>
        </p:nvSpPr>
        <p:spPr>
          <a:xfrm>
            <a:off x="6790146" y="3222000"/>
            <a:ext cx="1483960" cy="1032624"/>
          </a:xfrm>
          <a:prstGeom prst="actionButtonBlank">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b="-655"/>
          </a:gradFill>
          <a:ln w="50800" cap="rnd">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800" b="1" cap="all" dirty="0">
                <a:ln w="0" cap="flat" cmpd="dbl">
                  <a:solidFill>
                    <a:srgbClr val="F08214"/>
                  </a:solidFill>
                  <a:prstDash val="sysDot"/>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أولًا</a:t>
            </a:r>
          </a:p>
        </p:txBody>
      </p:sp>
      <p:pic>
        <p:nvPicPr>
          <p:cNvPr id="22" name="Picture 3" descr="C:\Program Files (x86)\Microsoft Office\MEDIA\CAGCAT10\j0293236.wmf"/>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7681432" y="2968400"/>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23" name="زر إجراء: مخصص 22">
            <a:hlinkClick r:id="rId14" action="ppaction://hlinksldjump" highlightClick="1">
              <a:snd r:embed="rId4" name="click.wav"/>
            </a:hlinkClick>
          </p:cNvPr>
          <p:cNvSpPr/>
          <p:nvPr/>
        </p:nvSpPr>
        <p:spPr>
          <a:xfrm>
            <a:off x="1239908" y="5994942"/>
            <a:ext cx="1935140" cy="818434"/>
          </a:xfrm>
          <a:prstGeom prst="actionButtonBlank">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b="-655"/>
          </a:gradFill>
          <a:ln w="50800" cap="rnd">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2800" b="1" cap="all" dirty="0">
                <a:ln w="0" cap="flat" cmpd="dbl">
                  <a:solidFill>
                    <a:srgbClr val="F08214"/>
                  </a:solidFill>
                  <a:prstDash val="sysDot"/>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هل تعلم؟</a:t>
            </a:r>
          </a:p>
        </p:txBody>
      </p:sp>
      <p:sp>
        <p:nvSpPr>
          <p:cNvPr id="25" name="زر إجراء: مخصص 24">
            <a:hlinkClick r:id="rId15" action="ppaction://hlinksldjump" highlightClick="1">
              <a:snd r:embed="rId4" name="click.wav"/>
            </a:hlinkClick>
          </p:cNvPr>
          <p:cNvSpPr/>
          <p:nvPr/>
        </p:nvSpPr>
        <p:spPr>
          <a:xfrm>
            <a:off x="4185017" y="5994942"/>
            <a:ext cx="1469196" cy="795786"/>
          </a:xfrm>
          <a:prstGeom prst="actionButtonBlank">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b="-655"/>
          </a:gradFill>
          <a:ln w="50800" cap="rnd">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800" b="1" cap="all" dirty="0">
                <a:ln w="0" cap="flat" cmpd="dbl">
                  <a:solidFill>
                    <a:srgbClr val="F08214"/>
                  </a:solidFill>
                  <a:prstDash val="sysDot"/>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فكر</a:t>
            </a:r>
          </a:p>
        </p:txBody>
      </p:sp>
      <p:pic>
        <p:nvPicPr>
          <p:cNvPr id="26" name="Picture 3" descr="C:\Program Files (x86)\Microsoft Office\MEDIA\CAGCAT10\j0293236.wmf"/>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5117771" y="5680162"/>
            <a:ext cx="536442" cy="45226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3" descr="C:\Program Files (x86)\Microsoft Office\MEDIA\CAGCAT10\j0293236.wmf"/>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588712" y="5648258"/>
            <a:ext cx="586336" cy="452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5122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266" y="0"/>
            <a:ext cx="9142734" cy="6858000"/>
          </a:xfrm>
          <a:prstGeom prst="actionButtonBlank">
            <a:avLst/>
          </a:prstGeom>
          <a:ln w="50800" cap="rnd">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467544" y="0"/>
            <a:ext cx="4464496" cy="1143000"/>
          </a:xfrm>
        </p:spPr>
        <p:txBody>
          <a:bodyPr>
            <a:normAutofit/>
          </a:bodyPr>
          <a:lstStyle/>
          <a:p>
            <a:r>
              <a:rPr lang="ar-JO" sz="4800" b="1" cap="all" dirty="0">
                <a:ln w="25400" cap="flat" cmpd="sng">
                  <a:solidFill>
                    <a:srgbClr val="F08214"/>
                  </a:soli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الغلاف الحيوي</a:t>
            </a:r>
          </a:p>
        </p:txBody>
      </p:sp>
      <p:sp>
        <p:nvSpPr>
          <p:cNvPr id="3" name="عنصر نائب للمحتوى 2"/>
          <p:cNvSpPr>
            <a:spLocks noGrp="1"/>
          </p:cNvSpPr>
          <p:nvPr>
            <p:ph idx="1"/>
          </p:nvPr>
        </p:nvSpPr>
        <p:spPr>
          <a:xfrm>
            <a:off x="22496" y="1484784"/>
            <a:ext cx="9121504" cy="5473824"/>
          </a:xfrm>
        </p:spPr>
        <p:txBody>
          <a:bodyPr>
            <a:normAutofit/>
          </a:bodyPr>
          <a:lstStyle/>
          <a:p>
            <a:pPr marL="36576" indent="0">
              <a:buNone/>
            </a:pPr>
            <a:r>
              <a:rPr lang="ar-JO" sz="2400" b="1" cap="all" dirty="0">
                <a:ln w="6350">
                  <a:solidFill>
                    <a:srgbClr val="FFC000"/>
                  </a:solidFill>
                </a:ln>
                <a:solidFill>
                  <a:schemeClr val="bg1"/>
                </a:solidFill>
                <a:effectLst>
                  <a:outerShdw blurRad="38100" dist="38100" dir="2700000" algn="tl">
                    <a:srgbClr val="000000">
                      <a:alpha val="43137"/>
                    </a:srgbClr>
                  </a:outerShdw>
                </a:effectLst>
              </a:rPr>
              <a:t>يشكل الغلاف الحيوي موطن جميع الكائنات الحية وغير الحية التي عرفها الإنسان, ويمتد ويتداخل مع جميع الأغلفة الثلاث</a:t>
            </a:r>
            <a:r>
              <a:rPr lang="ar-JO" sz="2400" b="1" cap="all" dirty="0">
                <a:ln w="6350">
                  <a:solidFill>
                    <a:srgbClr val="FFC000"/>
                  </a:solidFill>
                </a:ln>
                <a:solidFill>
                  <a:schemeClr val="bg1"/>
                </a:solidFill>
                <a:effectLst>
                  <a:outerShdw blurRad="38100" dist="38100" dir="2700000" algn="tl">
                    <a:srgbClr val="000000">
                      <a:alpha val="43137"/>
                    </a:srgbClr>
                  </a:outerShdw>
                </a:effectLst>
                <a:sym typeface="Wingdings" pitchFamily="2" charset="2"/>
              </a:rPr>
              <a:t>ة((الصخري, المائي والجوي.)) بالإضافة إلى الكائنات الحية التي لا ترى بالعين المجردة.</a:t>
            </a:r>
          </a:p>
          <a:p>
            <a:pPr marL="36576" indent="0">
              <a:buNone/>
            </a:pPr>
            <a:r>
              <a:rPr lang="ar-JO" sz="3200" b="1" cap="all" dirty="0" smtClean="0">
                <a:ln w="0" cap="flat" cmpd="dbl">
                  <a:solidFill>
                    <a:srgbClr val="F08214"/>
                  </a:solidFill>
                  <a:prstDash val="sysDot"/>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sym typeface="Wingdings" pitchFamily="2" charset="2"/>
              </a:rPr>
              <a:t>ويعد </a:t>
            </a:r>
            <a:r>
              <a:rPr lang="ar-JO" sz="2400" b="1" cap="all" dirty="0" smtClean="0">
                <a:ln w="6350">
                  <a:solidFill>
                    <a:srgbClr val="FFC000"/>
                  </a:solidFill>
                </a:ln>
                <a:solidFill>
                  <a:schemeClr val="bg1"/>
                </a:solidFill>
                <a:effectLst>
                  <a:outerShdw blurRad="38100" dist="38100" dir="2700000" algn="tl">
                    <a:srgbClr val="000000">
                      <a:alpha val="43137"/>
                    </a:srgbClr>
                  </a:outerShdw>
                </a:effectLst>
                <a:sym typeface="Wingdings" pitchFamily="2" charset="2"/>
              </a:rPr>
              <a:t>الغلاف الحيوي أحد أهم الموارد الطبيعية الأساسية لتوفير البيئة اللازمة لحياة الكائنات الحية, حيث إن حمايه وصيانته للحفاظ على ديمومته تشكل الحجز الأساس في توازن البيئي وأثره في الأمن الغذائي والتنمية الاقتصادية والاجتماعية. تأمل الشكل الآتي. </a:t>
            </a:r>
          </a:p>
          <a:p>
            <a:pPr marL="36576" indent="0">
              <a:buNone/>
            </a:pPr>
            <a:endParaRPr lang="ar-JO" sz="2000" b="1" cap="all" dirty="0">
              <a:ln w="6350">
                <a:solidFill>
                  <a:srgbClr val="FFC000"/>
                </a:solidFill>
              </a:ln>
              <a:solidFill>
                <a:schemeClr val="bg1"/>
              </a:solidFill>
              <a:effectLst>
                <a:outerShdw blurRad="38100" dist="38100" dir="2700000" algn="tl">
                  <a:srgbClr val="000000">
                    <a:alpha val="43137"/>
                  </a:srgbClr>
                </a:outerShdw>
              </a:effectLst>
              <a:sym typeface="Wingdings" pitchFamily="2" charset="2"/>
            </a:endParaRPr>
          </a:p>
          <a:p>
            <a:pPr marL="36576" indent="0">
              <a:buNone/>
            </a:pPr>
            <a:r>
              <a:rPr lang="ar-JO" sz="2000" b="1" cap="all" dirty="0" smtClean="0">
                <a:ln w="6350">
                  <a:solidFill>
                    <a:srgbClr val="FFC000"/>
                  </a:solidFill>
                </a:ln>
                <a:solidFill>
                  <a:schemeClr val="bg1"/>
                </a:solidFill>
                <a:effectLst>
                  <a:outerShdw blurRad="38100" dist="38100" dir="2700000" algn="tl">
                    <a:srgbClr val="000000">
                      <a:alpha val="43137"/>
                    </a:srgbClr>
                  </a:outerShdw>
                </a:effectLst>
                <a:sym typeface="Wingdings" pitchFamily="2" charset="2"/>
              </a:rPr>
              <a:t>تأمل الشكل</a:t>
            </a:r>
            <a:r>
              <a:rPr lang="ar-JO" sz="3600" b="1" cap="all" dirty="0" smtClean="0">
                <a:ln w="6350">
                  <a:solidFill>
                    <a:srgbClr val="FFC000"/>
                  </a:solidFill>
                </a:ln>
                <a:solidFill>
                  <a:schemeClr val="bg1"/>
                </a:solidFill>
                <a:effectLst>
                  <a:outerShdw blurRad="38100" dist="38100" dir="2700000" algn="tl">
                    <a:srgbClr val="000000">
                      <a:alpha val="43137"/>
                    </a:srgbClr>
                  </a:outerShdw>
                </a:effectLst>
                <a:sym typeface="Wingdings" pitchFamily="2" charset="2"/>
              </a:rPr>
              <a:t>:</a:t>
            </a:r>
            <a:endParaRPr lang="ar-JO" sz="4400" b="1" cap="all" dirty="0">
              <a:ln w="6350">
                <a:solidFill>
                  <a:srgbClr val="FFC000"/>
                </a:solidFill>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زر إجراء: مخصص 5">
            <a:hlinkClick r:id="rId5" action="ppaction://hlinksldjump" highlightClick="1">
              <a:snd r:embed="rId4" name="click.wav"/>
            </a:hlinkClick>
          </p:cNvPr>
          <p:cNvSpPr/>
          <p:nvPr/>
        </p:nvSpPr>
        <p:spPr>
          <a:xfrm>
            <a:off x="5748504" y="5549375"/>
            <a:ext cx="1555968" cy="725616"/>
          </a:xfrm>
          <a:prstGeom prst="actionButtonBlank">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b="-655"/>
          </a:gradFill>
          <a:ln w="50800" cap="rnd">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800" b="1" cap="all" dirty="0">
                <a:ln w="0" cap="flat" cmpd="dbl">
                  <a:solidFill>
                    <a:srgbClr val="F08214"/>
                  </a:solidFill>
                  <a:prstDash val="sysDot"/>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7-1</a:t>
            </a:r>
          </a:p>
        </p:txBody>
      </p:sp>
      <p:pic>
        <p:nvPicPr>
          <p:cNvPr id="7" name="Picture 3" descr="C:\Program Files (x86)\Microsoft Office\MEDIA\CAGCAT10\j0293236.wmf"/>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6718136" y="5195996"/>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8" name="زر إجراء: الأمام أو التالي 7">
            <a:hlinkClick r:id="rId7" action="ppaction://hlinksldjump" highlightClick="1">
              <a:snd r:embed="rId4" name="click.wav"/>
            </a:hlinkClick>
          </p:cNvPr>
          <p:cNvSpPr/>
          <p:nvPr/>
        </p:nvSpPr>
        <p:spPr>
          <a:xfrm>
            <a:off x="0" y="6043936"/>
            <a:ext cx="889904" cy="792088"/>
          </a:xfrm>
          <a:prstGeom prst="actionButtonForwardNext">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9" name="مربع نص 8">
            <a:hlinkClick r:id="rId7" action="ppaction://hlinksldjump">
              <a:snd r:embed="rId4" name="click.wav"/>
            </a:hlinkClick>
          </p:cNvPr>
          <p:cNvSpPr txBox="1"/>
          <p:nvPr/>
        </p:nvSpPr>
        <p:spPr>
          <a:xfrm>
            <a:off x="1266" y="5648258"/>
            <a:ext cx="888638" cy="369332"/>
          </a:xfrm>
          <a:prstGeom prst="rect">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rPr>
              <a:t>العودة</a:t>
            </a:r>
          </a:p>
        </p:txBody>
      </p:sp>
      <p:sp>
        <p:nvSpPr>
          <p:cNvPr id="10" name="زر إجراء: الصفحة الرئيسية 9">
            <a:hlinkClick r:id="rId8" action="ppaction://hlinksldjump" highlightClick="1">
              <a:snd r:embed="rId4" name="click.wav"/>
            </a:hlinkClick>
          </p:cNvPr>
          <p:cNvSpPr/>
          <p:nvPr/>
        </p:nvSpPr>
        <p:spPr>
          <a:xfrm>
            <a:off x="8254096" y="6066584"/>
            <a:ext cx="889904" cy="746792"/>
          </a:xfrm>
          <a:prstGeom prst="actionButtonHome">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2250820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266" y="0"/>
            <a:ext cx="9142734" cy="6858000"/>
          </a:xfrm>
          <a:prstGeom prst="actionButtonBlank">
            <a:avLst/>
          </a:prstGeom>
          <a:ln w="50800" cap="rnd">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p:txBody>
          <a:bodyPr>
            <a:normAutofit fontScale="90000"/>
          </a:bodyPr>
          <a:lstStyle/>
          <a:p>
            <a:r>
              <a:rPr lang="ar-JO" sz="4400" b="1" cap="all" dirty="0" smtClean="0">
                <a:ln w="0" cap="flat" cmpd="dbl">
                  <a:solidFill>
                    <a:srgbClr val="F08214"/>
                  </a:solidFill>
                  <a:prstDash val="sysDot"/>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 </a:t>
            </a:r>
            <a:r>
              <a:rPr lang="ar-JO" sz="4800" b="1" cap="all" dirty="0">
                <a:ln w="25400" cap="flat" cmpd="sng">
                  <a:solidFill>
                    <a:srgbClr val="F08214"/>
                  </a:soli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شكل يوضح الغلاف الحيوي</a:t>
            </a: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369" y="1700808"/>
            <a:ext cx="8045449" cy="4872560"/>
          </a:xfrm>
          <a:prstGeom prst="rect">
            <a:avLst/>
          </a:prstGeom>
          <a:ln w="174625" cmpd="tri">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miter lim="800000"/>
            <a:headEnd/>
            <a:tailEnd/>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cxnSp>
        <p:nvCxnSpPr>
          <p:cNvPr id="6" name="رابط منحني 5"/>
          <p:cNvCxnSpPr/>
          <p:nvPr/>
        </p:nvCxnSpPr>
        <p:spPr>
          <a:xfrm flipV="1">
            <a:off x="5508104" y="2060848"/>
            <a:ext cx="1584176" cy="504056"/>
          </a:xfrm>
          <a:prstGeom prst="curvedConnector3">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8" name="رابط منحني 7"/>
          <p:cNvCxnSpPr/>
          <p:nvPr/>
        </p:nvCxnSpPr>
        <p:spPr>
          <a:xfrm rot="16200000" flipH="1">
            <a:off x="3892116" y="3613212"/>
            <a:ext cx="2727920" cy="936104"/>
          </a:xfrm>
          <a:prstGeom prst="curvedConnector3">
            <a:avLst>
              <a:gd name="adj1" fmla="val 50000"/>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13" name="رابط منحني 12"/>
          <p:cNvCxnSpPr/>
          <p:nvPr/>
        </p:nvCxnSpPr>
        <p:spPr>
          <a:xfrm rot="10800000" flipV="1">
            <a:off x="3203848" y="2564904"/>
            <a:ext cx="1008112" cy="864096"/>
          </a:xfrm>
          <a:prstGeom prst="curvedConnector3">
            <a:avLst>
              <a:gd name="adj1" fmla="val 50000"/>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15" name="مستطيل 14"/>
          <p:cNvSpPr/>
          <p:nvPr/>
        </p:nvSpPr>
        <p:spPr>
          <a:xfrm>
            <a:off x="4211960" y="2276872"/>
            <a:ext cx="1296144" cy="440431"/>
          </a:xfrm>
          <a:prstGeom prst="rect">
            <a:avLst/>
          </a:prstGeom>
          <a:noFill/>
          <a:ln>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a:p>
        </p:txBody>
      </p:sp>
      <p:sp>
        <p:nvSpPr>
          <p:cNvPr id="17" name="زر إجراء: الأمام أو التالي 16">
            <a:hlinkClick r:id="rId6" action="ppaction://hlinksldjump" highlightClick="1">
              <a:snd r:embed="rId4" name="click.wav"/>
            </a:hlinkClick>
          </p:cNvPr>
          <p:cNvSpPr/>
          <p:nvPr/>
        </p:nvSpPr>
        <p:spPr>
          <a:xfrm>
            <a:off x="0" y="6043936"/>
            <a:ext cx="889904" cy="792088"/>
          </a:xfrm>
          <a:prstGeom prst="actionButtonForwardNext">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8" name="مربع نص 17">
            <a:hlinkClick r:id="rId6" action="ppaction://hlinksldjump">
              <a:snd r:embed="rId4" name="click.wav"/>
            </a:hlinkClick>
          </p:cNvPr>
          <p:cNvSpPr txBox="1"/>
          <p:nvPr/>
        </p:nvSpPr>
        <p:spPr>
          <a:xfrm>
            <a:off x="1266" y="5648258"/>
            <a:ext cx="888638" cy="369332"/>
          </a:xfrm>
          <a:prstGeom prst="rect">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rPr>
              <a:t>العودة</a:t>
            </a:r>
          </a:p>
        </p:txBody>
      </p:sp>
      <p:sp>
        <p:nvSpPr>
          <p:cNvPr id="19" name="زر إجراء: الصفحة الرئيسية 18">
            <a:hlinkClick r:id="rId7" action="ppaction://hlinksldjump" highlightClick="1">
              <a:snd r:embed="rId4" name="click.wav"/>
            </a:hlinkClick>
          </p:cNvPr>
          <p:cNvSpPr/>
          <p:nvPr/>
        </p:nvSpPr>
        <p:spPr>
          <a:xfrm>
            <a:off x="8254096" y="6066584"/>
            <a:ext cx="889904" cy="746792"/>
          </a:xfrm>
          <a:prstGeom prst="actionButtonHome">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29583750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0" y="0"/>
            <a:ext cx="9142734" cy="6858000"/>
          </a:xfrm>
          <a:prstGeom prst="actionButtonBlank">
            <a:avLst/>
          </a:prstGeom>
          <a:ln w="50800" cap="rnd">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1691047" y="0"/>
            <a:ext cx="5760640" cy="940966"/>
          </a:xfrm>
        </p:spPr>
        <p:txBody>
          <a:bodyPr>
            <a:normAutofit/>
          </a:bodyPr>
          <a:lstStyle/>
          <a:p>
            <a:r>
              <a:rPr lang="ar-JO" sz="4300" b="1" cap="all" dirty="0">
                <a:ln w="25400" cap="flat" cmpd="sng">
                  <a:solidFill>
                    <a:srgbClr val="F08214"/>
                  </a:soli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أهمية الغلاف الحيوي </a:t>
            </a:r>
          </a:p>
        </p:txBody>
      </p:sp>
      <p:sp>
        <p:nvSpPr>
          <p:cNvPr id="3" name="عنصر نائب للمحتوى 2"/>
          <p:cNvSpPr>
            <a:spLocks noGrp="1"/>
          </p:cNvSpPr>
          <p:nvPr>
            <p:ph idx="1"/>
          </p:nvPr>
        </p:nvSpPr>
        <p:spPr>
          <a:xfrm>
            <a:off x="-6772" y="1207722"/>
            <a:ext cx="9142734" cy="4443736"/>
          </a:xfrm>
        </p:spPr>
        <p:txBody>
          <a:bodyPr>
            <a:normAutofit/>
          </a:bodyPr>
          <a:lstStyle/>
          <a:p>
            <a:pPr marL="36576" indent="0">
              <a:buNone/>
            </a:pPr>
            <a:r>
              <a:rPr lang="ar-JO" sz="2400" b="1" cap="all" dirty="0" smtClean="0">
                <a:ln w="6350">
                  <a:solidFill>
                    <a:srgbClr val="FFC000"/>
                  </a:solidFill>
                </a:ln>
                <a:solidFill>
                  <a:schemeClr val="bg1"/>
                </a:solidFill>
                <a:effectLst>
                  <a:outerShdw blurRad="38100" dist="38100" dir="2700000" algn="tl">
                    <a:srgbClr val="000000">
                      <a:alpha val="43137"/>
                    </a:srgbClr>
                  </a:outerShdw>
                </a:effectLst>
              </a:rPr>
              <a:t>للغلاف الحيوي دور مهم في غذاء الإنسان؛ لأنه الوسط الذي تعيش فيه الكائنات الحية وتتكاثر, ويشكل المكان الذي تجري فيه التغيرات الأساسية: الكيميائية والفيزيائية التي تطرأ على المواد الغير حية في الكرة الأرضية والتي لها الأهمية الكبرى في استمرارية الحياة.</a:t>
            </a:r>
          </a:p>
          <a:p>
            <a:pPr marL="36576" indent="0">
              <a:buNone/>
            </a:pPr>
            <a:r>
              <a:rPr lang="ar-JO" sz="2400" b="1" cap="all" dirty="0" smtClean="0">
                <a:ln w="6350">
                  <a:solidFill>
                    <a:srgbClr val="FFC000"/>
                  </a:solidFill>
                </a:ln>
                <a:solidFill>
                  <a:schemeClr val="bg1"/>
                </a:solidFill>
                <a:effectLst>
                  <a:outerShdw blurRad="38100" dist="38100" dir="2700000" algn="tl">
                    <a:srgbClr val="000000">
                      <a:alpha val="43137"/>
                    </a:srgbClr>
                  </a:outerShdw>
                </a:effectLst>
              </a:rPr>
              <a:t>يجري في هذا الغلاف تبادل كميات كبيرة من غاز ثاني أكسيد الكربون والأكسجين بين أجزاء الغلاف الحيوي حيث تأخذ النباتات ثاني أكسيد الكربون من الغلاف الجوي وتعطيه الأكسجين, مما يساعد في عملية صنع الغذاء.</a:t>
            </a:r>
            <a:endParaRPr lang="ar-JO" sz="2400" b="1" cap="all" dirty="0">
              <a:ln w="6350">
                <a:solidFill>
                  <a:srgbClr val="FFC000"/>
                </a:solidFill>
              </a:ln>
              <a:solidFill>
                <a:schemeClr val="bg1"/>
              </a:solidFill>
              <a:effectLst>
                <a:outerShdw blurRad="38100" dist="38100" dir="2700000" algn="tl">
                  <a:srgbClr val="000000">
                    <a:alpha val="43137"/>
                  </a:srgbClr>
                </a:outerShdw>
              </a:effectLst>
            </a:endParaRPr>
          </a:p>
        </p:txBody>
      </p:sp>
      <p:sp>
        <p:nvSpPr>
          <p:cNvPr id="5" name="زر إجراء: الأمام أو التالي 4">
            <a:hlinkClick r:id="rId5" action="ppaction://hlinksldjump" highlightClick="1">
              <a:snd r:embed="rId4" name="click.wav"/>
            </a:hlinkClick>
          </p:cNvPr>
          <p:cNvSpPr/>
          <p:nvPr/>
        </p:nvSpPr>
        <p:spPr>
          <a:xfrm>
            <a:off x="52641" y="5999170"/>
            <a:ext cx="889904" cy="792088"/>
          </a:xfrm>
          <a:prstGeom prst="actionButtonForwardNext">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5" action="ppaction://hlinksldjump">
              <a:snd r:embed="rId4" name="click.wav"/>
            </a:hlinkClick>
          </p:cNvPr>
          <p:cNvSpPr txBox="1"/>
          <p:nvPr/>
        </p:nvSpPr>
        <p:spPr>
          <a:xfrm>
            <a:off x="53907" y="5603492"/>
            <a:ext cx="888638" cy="369332"/>
          </a:xfrm>
          <a:prstGeom prst="rect">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rPr>
              <a:t>العودة</a:t>
            </a:r>
          </a:p>
        </p:txBody>
      </p:sp>
      <p:sp>
        <p:nvSpPr>
          <p:cNvPr id="7" name="زر إجراء: الصفحة الرئيسية 6">
            <a:hlinkClick r:id="rId5" action="ppaction://hlinksldjump" highlightClick="1">
              <a:snd r:embed="rId4" name="click.wav"/>
            </a:hlinkClick>
          </p:cNvPr>
          <p:cNvSpPr/>
          <p:nvPr/>
        </p:nvSpPr>
        <p:spPr>
          <a:xfrm>
            <a:off x="8254096" y="6066584"/>
            <a:ext cx="889904" cy="746792"/>
          </a:xfrm>
          <a:prstGeom prst="actionButtonHome">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8" name="صورة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19672" y="4865304"/>
            <a:ext cx="3105150" cy="1476375"/>
          </a:xfrm>
          <a:prstGeom prst="rect">
            <a:avLst/>
          </a:prstGeom>
          <a:ln w="174625" cmpd="tri">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miter lim="800000"/>
            <a:headEnd/>
            <a:tailEnd/>
          </a:ln>
          <a:effectLst>
            <a:innerShdw blurRad="76200">
              <a:srgbClr val="000000"/>
            </a:innerShdw>
          </a:effectLst>
        </p:spPr>
      </p:pic>
    </p:spTree>
    <p:extLst>
      <p:ext uri="{BB962C8B-B14F-4D97-AF65-F5344CB8AC3E}">
        <p14:creationId xmlns:p14="http://schemas.microsoft.com/office/powerpoint/2010/main" val="41047063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638" y="0"/>
            <a:ext cx="9142734" cy="6833692"/>
          </a:xfrm>
          <a:prstGeom prst="actionButtonBlank">
            <a:avLst/>
          </a:prstGeom>
          <a:ln w="50800" cap="rnd">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graphicFrame>
        <p:nvGraphicFramePr>
          <p:cNvPr id="15" name="عنصر نائب للمحتوى 14"/>
          <p:cNvGraphicFramePr>
            <a:graphicFrameLocks noGrp="1"/>
          </p:cNvGraphicFramePr>
          <p:nvPr>
            <p:ph idx="1"/>
            <p:extLst>
              <p:ext uri="{D42A27DB-BD31-4B8C-83A1-F6EECF244321}">
                <p14:modId xmlns:p14="http://schemas.microsoft.com/office/powerpoint/2010/main" val="898741739"/>
              </p:ext>
            </p:extLst>
          </p:nvPr>
        </p:nvGraphicFramePr>
        <p:xfrm>
          <a:off x="179512" y="980728"/>
          <a:ext cx="8964488" cy="525658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زر إجراء: الأمام أو التالي 4">
            <a:hlinkClick r:id="rId10" action="ppaction://hlinksldjump" highlightClick="1">
              <a:snd r:embed="rId4" name="click.wav"/>
            </a:hlinkClick>
          </p:cNvPr>
          <p:cNvSpPr/>
          <p:nvPr/>
        </p:nvSpPr>
        <p:spPr>
          <a:xfrm>
            <a:off x="0" y="6043936"/>
            <a:ext cx="889904" cy="792088"/>
          </a:xfrm>
          <a:prstGeom prst="actionButtonForwardNext">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10" action="ppaction://hlinksldjump">
              <a:snd r:embed="rId4" name="click.wav"/>
            </a:hlinkClick>
          </p:cNvPr>
          <p:cNvSpPr txBox="1"/>
          <p:nvPr/>
        </p:nvSpPr>
        <p:spPr>
          <a:xfrm>
            <a:off x="1266" y="5648258"/>
            <a:ext cx="888638" cy="369332"/>
          </a:xfrm>
          <a:prstGeom prst="rect">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rPr>
              <a:t>العودة</a:t>
            </a:r>
          </a:p>
        </p:txBody>
      </p:sp>
      <p:sp>
        <p:nvSpPr>
          <p:cNvPr id="7" name="زر إجراء: الصفحة الرئيسية 6">
            <a:hlinkClick r:id="rId10" action="ppaction://hlinksldjump" highlightClick="1">
              <a:snd r:embed="rId4" name="click.wav"/>
            </a:hlinkClick>
          </p:cNvPr>
          <p:cNvSpPr/>
          <p:nvPr/>
        </p:nvSpPr>
        <p:spPr>
          <a:xfrm>
            <a:off x="8254468" y="6111208"/>
            <a:ext cx="889904" cy="746792"/>
          </a:xfrm>
          <a:prstGeom prst="actionButtonHome">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1687513" y="-243408"/>
            <a:ext cx="5770984" cy="1143000"/>
          </a:xfrm>
        </p:spPr>
        <p:txBody>
          <a:bodyPr>
            <a:normAutofit/>
          </a:bodyPr>
          <a:lstStyle/>
          <a:p>
            <a:r>
              <a:rPr lang="ar-JO" sz="4300" b="1" cap="all" dirty="0">
                <a:ln w="25400" cap="flat" cmpd="sng">
                  <a:solidFill>
                    <a:srgbClr val="F08214"/>
                  </a:soli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عناصر الغلاف الحيوي</a:t>
            </a:r>
          </a:p>
        </p:txBody>
      </p:sp>
    </p:spTree>
    <p:extLst>
      <p:ext uri="{BB962C8B-B14F-4D97-AF65-F5344CB8AC3E}">
        <p14:creationId xmlns:p14="http://schemas.microsoft.com/office/powerpoint/2010/main" val="976585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266" y="0"/>
            <a:ext cx="9142734" cy="6858000"/>
          </a:xfrm>
          <a:prstGeom prst="actionButtonBlank">
            <a:avLst/>
          </a:prstGeom>
          <a:ln w="50800" cap="rnd">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p:txBody>
          <a:bodyPr>
            <a:normAutofit/>
          </a:bodyPr>
          <a:lstStyle/>
          <a:p>
            <a:r>
              <a:rPr lang="ar-JO" sz="4300" b="1" cap="all" dirty="0">
                <a:ln w="25400" cap="flat" cmpd="sng">
                  <a:solidFill>
                    <a:srgbClr val="F08214"/>
                  </a:soli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امتداد الغلاف الحيوي </a:t>
            </a:r>
          </a:p>
        </p:txBody>
      </p:sp>
      <p:sp>
        <p:nvSpPr>
          <p:cNvPr id="3" name="عنصر نائب للمحتوى 2"/>
          <p:cNvSpPr>
            <a:spLocks noGrp="1"/>
          </p:cNvSpPr>
          <p:nvPr>
            <p:ph idx="1"/>
          </p:nvPr>
        </p:nvSpPr>
        <p:spPr>
          <a:xfrm>
            <a:off x="1266" y="1556792"/>
            <a:ext cx="9142734" cy="4569371"/>
          </a:xfrm>
        </p:spPr>
        <p:txBody>
          <a:bodyPr>
            <a:normAutofit/>
          </a:bodyPr>
          <a:lstStyle/>
          <a:p>
            <a:pPr marL="36576" indent="0">
              <a:buNone/>
            </a:pPr>
            <a:r>
              <a:rPr lang="ar-JO" sz="2400" b="1" cap="all" dirty="0">
                <a:ln w="6350">
                  <a:solidFill>
                    <a:srgbClr val="FFC000"/>
                  </a:solidFill>
                </a:ln>
                <a:solidFill>
                  <a:schemeClr val="bg1"/>
                </a:solidFill>
                <a:effectLst>
                  <a:outerShdw blurRad="38100" dist="38100" dir="2700000" algn="tl">
                    <a:srgbClr val="000000">
                      <a:alpha val="43137"/>
                    </a:srgbClr>
                  </a:outerShdw>
                </a:effectLst>
              </a:rPr>
              <a:t>تشكل الكائنات الحية </a:t>
            </a:r>
            <a:r>
              <a:rPr lang="ar-JO" sz="2400" b="1" cap="all" dirty="0" smtClean="0">
                <a:ln w="6350">
                  <a:solidFill>
                    <a:srgbClr val="FFC000"/>
                  </a:solidFill>
                </a:ln>
                <a:solidFill>
                  <a:schemeClr val="bg1"/>
                </a:solidFill>
                <a:effectLst>
                  <a:outerShdw blurRad="38100" dist="38100" dir="2700000" algn="tl">
                    <a:srgbClr val="000000">
                      <a:alpha val="43137"/>
                    </a:srgbClr>
                  </a:outerShdw>
                </a:effectLst>
              </a:rPr>
              <a:t>غطاءً حيًا متجددًا على سطح الكرة الأرضية, يدعى ((الغلاف الحيوي)), والذي يبدأ من سطح التربة وما يليها لأسفل حتى نهاية امتداد جذور النباتات, حيث تعيش الحشرات وجذور النباتات والديدان إلى عمق </a:t>
            </a:r>
            <a:r>
              <a:rPr lang="ar-JO" sz="2400" b="1" cap="all" dirty="0">
                <a:ln w="6350">
                  <a:solidFill>
                    <a:srgbClr val="FF0000"/>
                  </a:solidFill>
                </a:ln>
                <a:solidFill>
                  <a:schemeClr val="bg1"/>
                </a:solidFill>
                <a:effectLst>
                  <a:outerShdw blurRad="38100" dist="38100" dir="2700000" algn="tl">
                    <a:srgbClr val="000000">
                      <a:alpha val="43137"/>
                    </a:srgbClr>
                  </a:outerShdw>
                </a:effectLst>
              </a:rPr>
              <a:t>(</a:t>
            </a:r>
            <a:r>
              <a:rPr lang="en-US" sz="2400" b="1" cap="all" dirty="0">
                <a:ln w="6350">
                  <a:solidFill>
                    <a:srgbClr val="FF0000"/>
                  </a:solidFill>
                </a:ln>
                <a:solidFill>
                  <a:schemeClr val="bg1"/>
                </a:solidFill>
                <a:effectLst>
                  <a:outerShdw blurRad="38100" dist="38100" dir="2700000" algn="tl">
                    <a:srgbClr val="000000">
                      <a:alpha val="43137"/>
                    </a:srgbClr>
                  </a:outerShdw>
                </a:effectLst>
              </a:rPr>
              <a:t>8</a:t>
            </a:r>
            <a:r>
              <a:rPr lang="ar-JO" sz="2400" b="1" cap="all" dirty="0">
                <a:ln w="6350">
                  <a:solidFill>
                    <a:srgbClr val="FF0000"/>
                  </a:solidFill>
                </a:ln>
                <a:solidFill>
                  <a:schemeClr val="bg1"/>
                </a:solidFill>
                <a:effectLst>
                  <a:outerShdw blurRad="38100" dist="38100" dir="2700000" algn="tl">
                    <a:srgbClr val="000000">
                      <a:alpha val="43137"/>
                    </a:srgbClr>
                  </a:outerShdw>
                </a:effectLst>
              </a:rPr>
              <a:t>) أمتار ,</a:t>
            </a:r>
            <a:r>
              <a:rPr lang="ar-JO" sz="2400" b="1" cap="all" dirty="0" smtClean="0">
                <a:ln w="0" cap="flat" cmpd="dbl">
                  <a:solidFill>
                    <a:srgbClr val="F08214"/>
                  </a:solidFill>
                  <a:prstDash val="sysDot"/>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ar-JO" sz="2400" b="1" cap="all" dirty="0" smtClean="0">
                <a:ln w="6350">
                  <a:solidFill>
                    <a:srgbClr val="FFC000"/>
                  </a:solidFill>
                </a:ln>
                <a:solidFill>
                  <a:schemeClr val="bg1"/>
                </a:solidFill>
                <a:effectLst>
                  <a:outerShdw blurRad="38100" dist="38100" dir="2700000" algn="tl">
                    <a:srgbClr val="000000">
                      <a:alpha val="43137"/>
                    </a:srgbClr>
                  </a:outerShdw>
                </a:effectLst>
              </a:rPr>
              <a:t>في حين أن جذور بعض النباتات الصحراوية تصل إلى عمق </a:t>
            </a:r>
            <a:r>
              <a:rPr lang="ar-JO" sz="2400" b="1" cap="all" dirty="0">
                <a:ln w="6350">
                  <a:solidFill>
                    <a:srgbClr val="FF0000"/>
                  </a:solidFill>
                </a:ln>
                <a:solidFill>
                  <a:schemeClr val="bg1"/>
                </a:solidFill>
                <a:effectLst>
                  <a:outerShdw blurRad="38100" dist="38100" dir="2700000" algn="tl">
                    <a:srgbClr val="000000">
                      <a:alpha val="43137"/>
                    </a:srgbClr>
                  </a:outerShdw>
                </a:effectLst>
              </a:rPr>
              <a:t>(</a:t>
            </a:r>
            <a:r>
              <a:rPr lang="en-US" sz="2400" b="1" cap="all" dirty="0">
                <a:ln w="6350">
                  <a:solidFill>
                    <a:srgbClr val="FF0000"/>
                  </a:solidFill>
                </a:ln>
                <a:solidFill>
                  <a:schemeClr val="bg1"/>
                </a:solidFill>
                <a:effectLst>
                  <a:outerShdw blurRad="38100" dist="38100" dir="2700000" algn="tl">
                    <a:srgbClr val="000000">
                      <a:alpha val="43137"/>
                    </a:srgbClr>
                  </a:outerShdw>
                </a:effectLst>
              </a:rPr>
              <a:t>10</a:t>
            </a:r>
            <a:r>
              <a:rPr lang="ar-JO" sz="2400" b="1" cap="all" dirty="0">
                <a:ln w="6350">
                  <a:solidFill>
                    <a:srgbClr val="FF0000"/>
                  </a:solidFill>
                </a:ln>
                <a:solidFill>
                  <a:schemeClr val="bg1"/>
                </a:solidFill>
                <a:effectLst>
                  <a:outerShdw blurRad="38100" dist="38100" dir="2700000" algn="tl">
                    <a:srgbClr val="000000">
                      <a:alpha val="43137"/>
                    </a:srgbClr>
                  </a:outerShdw>
                </a:effectLst>
              </a:rPr>
              <a:t>) أمتار </a:t>
            </a:r>
            <a:r>
              <a:rPr lang="ar-JO" sz="2400" b="1" cap="all" dirty="0">
                <a:ln w="0" cap="flat" cmpd="dbl">
                  <a:solidFill>
                    <a:srgbClr val="F08214"/>
                  </a:solidFill>
                  <a:prstDash val="sysDot"/>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a:t>
            </a:r>
          </a:p>
          <a:p>
            <a:pPr marL="36576" indent="0">
              <a:buNone/>
            </a:pPr>
            <a:r>
              <a:rPr lang="ar-JO" sz="2400" b="1" cap="all" dirty="0" smtClean="0">
                <a:ln w="6350">
                  <a:solidFill>
                    <a:srgbClr val="FFC000"/>
                  </a:solidFill>
                </a:ln>
                <a:solidFill>
                  <a:schemeClr val="bg1"/>
                </a:solidFill>
                <a:effectLst>
                  <a:outerShdw blurRad="38100" dist="38100" dir="2700000" algn="tl">
                    <a:srgbClr val="000000">
                      <a:alpha val="43137"/>
                    </a:srgbClr>
                  </a:outerShdw>
                </a:effectLst>
                <a:latin typeface="+mj-lt"/>
                <a:ea typeface="+mj-ea"/>
                <a:cs typeface="+mj-cs"/>
              </a:rPr>
              <a:t>وتبدأ الكائنات الحية بالتناقص التدريجي بعد ارتفاع </a:t>
            </a:r>
            <a:r>
              <a:rPr lang="ar-JO" sz="2400" b="1" cap="all" dirty="0">
                <a:ln w="6350">
                  <a:solidFill>
                    <a:srgbClr val="FF0000"/>
                  </a:solidFill>
                </a:ln>
                <a:solidFill>
                  <a:schemeClr val="bg1"/>
                </a:solidFill>
                <a:effectLst>
                  <a:outerShdw blurRad="38100" dist="38100" dir="2700000" algn="tl">
                    <a:srgbClr val="000000">
                      <a:alpha val="43137"/>
                    </a:srgbClr>
                  </a:outerShdw>
                </a:effectLst>
              </a:rPr>
              <a:t>(</a:t>
            </a:r>
            <a:r>
              <a:rPr lang="en-US" sz="2400" b="1" cap="all" dirty="0">
                <a:ln w="6350">
                  <a:solidFill>
                    <a:srgbClr val="FF0000"/>
                  </a:solidFill>
                </a:ln>
                <a:solidFill>
                  <a:schemeClr val="bg1"/>
                </a:solidFill>
                <a:effectLst>
                  <a:outerShdw blurRad="38100" dist="38100" dir="2700000" algn="tl">
                    <a:srgbClr val="000000">
                      <a:alpha val="43137"/>
                    </a:srgbClr>
                  </a:outerShdw>
                </a:effectLst>
              </a:rPr>
              <a:t>6</a:t>
            </a:r>
            <a:r>
              <a:rPr lang="ar-JO" sz="2400" b="1" cap="all" dirty="0">
                <a:ln w="6350">
                  <a:solidFill>
                    <a:srgbClr val="FF0000"/>
                  </a:solidFill>
                </a:ln>
                <a:solidFill>
                  <a:schemeClr val="bg1"/>
                </a:solidFill>
                <a:effectLst>
                  <a:outerShdw blurRad="38100" dist="38100" dir="2700000" algn="tl">
                    <a:srgbClr val="000000">
                      <a:alpha val="43137"/>
                    </a:srgbClr>
                  </a:outerShdw>
                </a:effectLst>
              </a:rPr>
              <a:t>) كم</a:t>
            </a:r>
            <a:r>
              <a:rPr lang="ar-JO" sz="2400" b="1" cap="all" dirty="0">
                <a:ln w="0" cap="flat" cmpd="dbl">
                  <a:solidFill>
                    <a:srgbClr val="F08214"/>
                  </a:solidFill>
                  <a:prstDash val="sysDot"/>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ar-JO" sz="2400" b="1" cap="all" dirty="0" smtClean="0">
                <a:ln w="6350">
                  <a:solidFill>
                    <a:srgbClr val="FFC000"/>
                  </a:solidFill>
                </a:ln>
                <a:solidFill>
                  <a:schemeClr val="bg1"/>
                </a:solidFill>
                <a:effectLst>
                  <a:outerShdw blurRad="38100" dist="38100" dir="2700000" algn="tl">
                    <a:srgbClr val="000000">
                      <a:alpha val="43137"/>
                    </a:srgbClr>
                  </a:outerShdw>
                </a:effectLst>
              </a:rPr>
              <a:t>فوق سطح البحر.</a:t>
            </a:r>
          </a:p>
          <a:p>
            <a:pPr marL="36576" indent="0">
              <a:buNone/>
            </a:pPr>
            <a:r>
              <a:rPr lang="ar-JO" sz="2400" b="1" cap="all" dirty="0" smtClean="0">
                <a:ln w="6350">
                  <a:solidFill>
                    <a:srgbClr val="FFC000"/>
                  </a:solidFill>
                </a:ln>
                <a:solidFill>
                  <a:schemeClr val="bg1"/>
                </a:solidFill>
                <a:effectLst>
                  <a:outerShdw blurRad="38100" dist="38100" dir="2700000" algn="tl">
                    <a:srgbClr val="000000">
                      <a:alpha val="43137"/>
                    </a:srgbClr>
                  </a:outerShdw>
                </a:effectLst>
                <a:latin typeface="+mj-lt"/>
                <a:ea typeface="+mj-ea"/>
                <a:cs typeface="+mj-cs"/>
              </a:rPr>
              <a:t>أما في الغلاف الجوي فترتفع حدود مجال الغلاف الحيوي حتى </a:t>
            </a:r>
            <a:r>
              <a:rPr lang="ar-JO" sz="2400" b="1" cap="all" dirty="0">
                <a:ln w="6350">
                  <a:solidFill>
                    <a:srgbClr val="FF0000"/>
                  </a:solidFill>
                </a:ln>
                <a:solidFill>
                  <a:schemeClr val="bg1"/>
                </a:solidFill>
                <a:effectLst>
                  <a:outerShdw blurRad="38100" dist="38100" dir="2700000" algn="tl">
                    <a:srgbClr val="000000">
                      <a:alpha val="43137"/>
                    </a:srgbClr>
                  </a:outerShdw>
                </a:effectLst>
              </a:rPr>
              <a:t>(</a:t>
            </a:r>
            <a:r>
              <a:rPr lang="en-US" sz="2400" b="1" cap="all" dirty="0">
                <a:ln w="6350">
                  <a:solidFill>
                    <a:srgbClr val="FF0000"/>
                  </a:solidFill>
                </a:ln>
                <a:solidFill>
                  <a:schemeClr val="bg1"/>
                </a:solidFill>
                <a:effectLst>
                  <a:outerShdw blurRad="38100" dist="38100" dir="2700000" algn="tl">
                    <a:srgbClr val="000000">
                      <a:alpha val="43137"/>
                    </a:srgbClr>
                  </a:outerShdw>
                </a:effectLst>
              </a:rPr>
              <a:t>20</a:t>
            </a:r>
            <a:r>
              <a:rPr lang="ar-JO" sz="2400" b="1" cap="all" dirty="0">
                <a:ln w="6350">
                  <a:solidFill>
                    <a:srgbClr val="FF0000"/>
                  </a:solidFill>
                </a:ln>
                <a:solidFill>
                  <a:schemeClr val="bg1"/>
                </a:solidFill>
                <a:effectLst>
                  <a:outerShdw blurRad="38100" dist="38100" dir="2700000" algn="tl">
                    <a:srgbClr val="000000">
                      <a:alpha val="43137"/>
                    </a:srgbClr>
                  </a:outerShdw>
                </a:effectLst>
              </a:rPr>
              <a:t>)كم, </a:t>
            </a:r>
            <a:r>
              <a:rPr lang="ar-JO" sz="2400" b="1" cap="all" dirty="0" smtClean="0">
                <a:ln w="6350">
                  <a:solidFill>
                    <a:srgbClr val="FFC000"/>
                  </a:solidFill>
                </a:ln>
                <a:solidFill>
                  <a:schemeClr val="bg1"/>
                </a:solidFill>
                <a:effectLst>
                  <a:outerShdw blurRad="38100" dist="38100" dir="2700000" algn="tl">
                    <a:srgbClr val="000000">
                      <a:alpha val="43137"/>
                    </a:srgbClr>
                  </a:outerShdw>
                </a:effectLst>
                <a:latin typeface="+mj-lt"/>
                <a:ea typeface="+mj-ea"/>
                <a:cs typeface="+mj-cs"/>
              </a:rPr>
              <a:t>في حين تصل في الغلاف المائي إلى عمق </a:t>
            </a:r>
            <a:r>
              <a:rPr lang="ar-JO" sz="2400" b="1" cap="all" dirty="0">
                <a:ln w="6350">
                  <a:solidFill>
                    <a:srgbClr val="FF0000"/>
                  </a:solidFill>
                </a:ln>
                <a:solidFill>
                  <a:schemeClr val="bg1"/>
                </a:solidFill>
                <a:effectLst>
                  <a:outerShdw blurRad="38100" dist="38100" dir="2700000" algn="tl">
                    <a:srgbClr val="000000">
                      <a:alpha val="43137"/>
                    </a:srgbClr>
                  </a:outerShdw>
                </a:effectLst>
              </a:rPr>
              <a:t>(11)كم </a:t>
            </a:r>
            <a:r>
              <a:rPr lang="ar-JO" sz="2400" b="1" cap="all" dirty="0" smtClean="0">
                <a:ln w="6350">
                  <a:solidFill>
                    <a:srgbClr val="FFC000"/>
                  </a:solidFill>
                </a:ln>
                <a:solidFill>
                  <a:schemeClr val="bg1"/>
                </a:solidFill>
                <a:effectLst>
                  <a:outerShdw blurRad="38100" dist="38100" dir="2700000" algn="tl">
                    <a:srgbClr val="000000">
                      <a:alpha val="43137"/>
                    </a:srgbClr>
                  </a:outerShdw>
                </a:effectLst>
                <a:latin typeface="+mj-lt"/>
                <a:ea typeface="+mj-ea"/>
                <a:cs typeface="+mj-cs"/>
              </a:rPr>
              <a:t>كما هو الحال في </a:t>
            </a:r>
            <a:r>
              <a:rPr lang="ar-JO" sz="2400" b="1" cap="all" dirty="0">
                <a:ln w="6350">
                  <a:solidFill>
                    <a:srgbClr val="FF0000"/>
                  </a:solidFill>
                </a:ln>
                <a:solidFill>
                  <a:schemeClr val="bg1"/>
                </a:solidFill>
                <a:effectLst>
                  <a:outerShdw blurRad="38100" dist="38100" dir="2700000" algn="tl">
                    <a:srgbClr val="000000">
                      <a:alpha val="43137"/>
                    </a:srgbClr>
                  </a:outerShdw>
                </a:effectLst>
              </a:rPr>
              <a:t>(هوة </a:t>
            </a:r>
            <a:r>
              <a:rPr lang="ar-JO" sz="2400" b="1" cap="all" dirty="0" smtClean="0">
                <a:ln w="6350">
                  <a:solidFill>
                    <a:srgbClr val="FF0000"/>
                  </a:solidFill>
                </a:ln>
                <a:solidFill>
                  <a:schemeClr val="bg1"/>
                </a:solidFill>
                <a:effectLst>
                  <a:outerShdw blurRad="38100" dist="38100" dir="2700000" algn="tl">
                    <a:srgbClr val="000000">
                      <a:alpha val="43137"/>
                    </a:srgbClr>
                  </a:outerShdw>
                </a:effectLst>
              </a:rPr>
              <a:t>ماريان) </a:t>
            </a:r>
            <a:r>
              <a:rPr lang="ar-JO" sz="2400" b="1" cap="all" dirty="0" smtClean="0">
                <a:ln w="6350">
                  <a:solidFill>
                    <a:srgbClr val="FFC000"/>
                  </a:solidFill>
                </a:ln>
                <a:solidFill>
                  <a:schemeClr val="bg1"/>
                </a:solidFill>
                <a:effectLst>
                  <a:outerShdw blurRad="38100" dist="38100" dir="2700000" algn="tl">
                    <a:srgbClr val="000000">
                      <a:alpha val="43137"/>
                    </a:srgbClr>
                  </a:outerShdw>
                </a:effectLst>
                <a:latin typeface="+mj-lt"/>
                <a:ea typeface="+mj-ea"/>
                <a:cs typeface="+mj-cs"/>
              </a:rPr>
              <a:t>في المحيط الهادي, لذا تعد الأرض إقليمًا طبيعيًا هائلًا</a:t>
            </a:r>
            <a:endParaRPr lang="ar-JO" sz="2400" b="1" cap="all" dirty="0">
              <a:ln w="0" cap="flat" cmpd="dbl">
                <a:solidFill>
                  <a:srgbClr val="F08214"/>
                </a:solidFill>
                <a:prstDash val="sysDot"/>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5" name="زر إجراء: الأمام أو التالي 4">
            <a:hlinkClick r:id="rId5" action="ppaction://hlinksldjump" highlightClick="1">
              <a:snd r:embed="rId4" name="click.wav"/>
            </a:hlinkClick>
          </p:cNvPr>
          <p:cNvSpPr/>
          <p:nvPr/>
        </p:nvSpPr>
        <p:spPr>
          <a:xfrm>
            <a:off x="0" y="6043936"/>
            <a:ext cx="889904" cy="792088"/>
          </a:xfrm>
          <a:prstGeom prst="actionButtonForwardNext">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5" action="ppaction://hlinksldjump">
              <a:snd r:embed="rId4" name="click.wav"/>
            </a:hlinkClick>
          </p:cNvPr>
          <p:cNvSpPr txBox="1"/>
          <p:nvPr/>
        </p:nvSpPr>
        <p:spPr>
          <a:xfrm>
            <a:off x="1266" y="5648258"/>
            <a:ext cx="888638" cy="369332"/>
          </a:xfrm>
          <a:prstGeom prst="rect">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rPr>
              <a:t>العودة</a:t>
            </a:r>
          </a:p>
        </p:txBody>
      </p:sp>
      <p:sp>
        <p:nvSpPr>
          <p:cNvPr id="7" name="زر إجراء: الصفحة الرئيسية 6">
            <a:hlinkClick r:id="rId5" action="ppaction://hlinksldjump" highlightClick="1">
              <a:snd r:embed="rId4" name="click.wav"/>
            </a:hlinkClick>
          </p:cNvPr>
          <p:cNvSpPr/>
          <p:nvPr/>
        </p:nvSpPr>
        <p:spPr>
          <a:xfrm>
            <a:off x="8254096" y="6066584"/>
            <a:ext cx="889904" cy="746792"/>
          </a:xfrm>
          <a:prstGeom prst="actionButtonHome">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19559207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0" y="0"/>
            <a:ext cx="9142734" cy="6858000"/>
          </a:xfrm>
          <a:prstGeom prst="actionButtonBlank">
            <a:avLst/>
          </a:prstGeom>
          <a:ln w="50800" cap="rnd">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p:txBody>
          <a:bodyPr>
            <a:normAutofit/>
          </a:bodyPr>
          <a:lstStyle/>
          <a:p>
            <a:r>
              <a:rPr lang="ar-JO" sz="4300" b="1" cap="all" dirty="0">
                <a:ln w="25400" cap="flat" cmpd="sng">
                  <a:solidFill>
                    <a:srgbClr val="F08214"/>
                  </a:soli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الأقاليم الحيوية</a:t>
            </a:r>
          </a:p>
        </p:txBody>
      </p:sp>
      <p:sp>
        <p:nvSpPr>
          <p:cNvPr id="3" name="عنصر نائب للمحتوى 2"/>
          <p:cNvSpPr>
            <a:spLocks noGrp="1"/>
          </p:cNvSpPr>
          <p:nvPr>
            <p:ph idx="1"/>
          </p:nvPr>
        </p:nvSpPr>
        <p:spPr>
          <a:xfrm>
            <a:off x="1266" y="1268760"/>
            <a:ext cx="9142734" cy="4857403"/>
          </a:xfrm>
        </p:spPr>
        <p:txBody>
          <a:bodyPr>
            <a:normAutofit/>
          </a:bodyPr>
          <a:lstStyle/>
          <a:p>
            <a:pPr marL="36576" indent="0">
              <a:buNone/>
            </a:pPr>
            <a:r>
              <a:rPr lang="ar-JO" sz="2400" b="1" cap="all" dirty="0" smtClean="0">
                <a:ln w="6350">
                  <a:solidFill>
                    <a:srgbClr val="FFC000"/>
                  </a:solidFill>
                </a:ln>
                <a:solidFill>
                  <a:schemeClr val="bg1"/>
                </a:solidFill>
                <a:effectLst>
                  <a:outerShdw blurRad="38100" dist="38100" dir="2700000" algn="tl">
                    <a:srgbClr val="000000">
                      <a:alpha val="43137"/>
                    </a:srgbClr>
                  </a:outerShdw>
                </a:effectLst>
              </a:rPr>
              <a:t>هي مناطق من الأرض تتشابه في المناخ والتضاريس ونوع التربة والحياة النباتية والحيوانية, مما يؤدي إلى تطور مجتمعات حيوية متشابهة في هذه المناطق, بوصفها أنظمة بيئية رئيسة تسمى أقاليم حيوية. حيث أن لعناصر التربة والمناخ والتضاريس دور مهم في توزيع وتباين الأقاليم الحيوية من مكان إلى آخر.</a:t>
            </a:r>
          </a:p>
          <a:p>
            <a:pPr marL="36576" indent="0">
              <a:buNone/>
            </a:pPr>
            <a:endParaRPr lang="ar-JO" sz="2400" b="1" cap="all" dirty="0" smtClean="0">
              <a:ln w="6350">
                <a:solidFill>
                  <a:srgbClr val="FFC000"/>
                </a:solidFill>
              </a:ln>
              <a:solidFill>
                <a:schemeClr val="bg1"/>
              </a:solidFill>
              <a:effectLst>
                <a:outerShdw blurRad="38100" dist="38100" dir="2700000" algn="tl">
                  <a:srgbClr val="000000">
                    <a:alpha val="43137"/>
                  </a:srgbClr>
                </a:outerShdw>
              </a:effectLst>
            </a:endParaRPr>
          </a:p>
          <a:p>
            <a:pPr marL="36576" indent="0">
              <a:buNone/>
            </a:pPr>
            <a:endParaRPr lang="ar-JO" sz="2400" b="1" cap="all" dirty="0" smtClean="0">
              <a:ln w="6350">
                <a:solidFill>
                  <a:srgbClr val="FFC000"/>
                </a:solidFill>
              </a:ln>
              <a:solidFill>
                <a:schemeClr val="bg1"/>
              </a:solidFill>
              <a:effectLst>
                <a:outerShdw blurRad="38100" dist="38100" dir="2700000" algn="tl">
                  <a:srgbClr val="000000">
                    <a:alpha val="43137"/>
                  </a:srgbClr>
                </a:outerShdw>
              </a:effectLst>
            </a:endParaRPr>
          </a:p>
          <a:p>
            <a:pPr marL="36576" indent="0">
              <a:buNone/>
            </a:pPr>
            <a:r>
              <a:rPr lang="ar-JO" sz="2400" b="1" cap="all" dirty="0" smtClean="0">
                <a:ln w="6350">
                  <a:solidFill>
                    <a:srgbClr val="FFC000"/>
                  </a:solidFill>
                </a:ln>
                <a:solidFill>
                  <a:schemeClr val="bg1"/>
                </a:solidFill>
                <a:effectLst>
                  <a:outerShdw blurRad="38100" dist="38100" dir="2700000" algn="tl">
                    <a:srgbClr val="000000">
                      <a:alpha val="43137"/>
                    </a:srgbClr>
                  </a:outerShdw>
                </a:effectLst>
              </a:rPr>
              <a:t>تأمل الشكل الآتي:</a:t>
            </a:r>
          </a:p>
          <a:p>
            <a:endParaRPr lang="ar-JO" sz="2400" b="1" cap="all" dirty="0">
              <a:ln w="6350">
                <a:solidFill>
                  <a:srgbClr val="FFC000"/>
                </a:solidFill>
              </a:ln>
              <a:solidFill>
                <a:schemeClr val="bg1"/>
              </a:solidFill>
              <a:effectLst>
                <a:outerShdw blurRad="38100" dist="38100" dir="2700000" algn="tl">
                  <a:srgbClr val="000000">
                    <a:alpha val="43137"/>
                  </a:srgbClr>
                </a:outerShdw>
              </a:effectLst>
            </a:endParaRPr>
          </a:p>
          <a:p>
            <a:pPr marL="36576" indent="0">
              <a:buNone/>
            </a:pPr>
            <a:endParaRPr lang="ar-JO" sz="2400" b="1" cap="all" dirty="0" smtClean="0">
              <a:ln w="6350">
                <a:solidFill>
                  <a:srgbClr val="FFC000"/>
                </a:solidFill>
              </a:ln>
              <a:solidFill>
                <a:schemeClr val="bg1"/>
              </a:solidFill>
              <a:effectLst>
                <a:outerShdw blurRad="38100" dist="38100" dir="2700000" algn="tl">
                  <a:srgbClr val="000000">
                    <a:alpha val="43137"/>
                  </a:srgbClr>
                </a:outerShdw>
              </a:effectLst>
            </a:endParaRPr>
          </a:p>
          <a:p>
            <a:pPr marL="36576" indent="0">
              <a:buNone/>
            </a:pPr>
            <a:endParaRPr lang="ar-JO" sz="2400" b="1" cap="all" dirty="0">
              <a:ln w="6350">
                <a:solidFill>
                  <a:srgbClr val="FFC000"/>
                </a:solidFill>
              </a:ln>
              <a:solidFill>
                <a:schemeClr val="bg1"/>
              </a:solidFill>
              <a:effectLst>
                <a:outerShdw blurRad="38100" dist="38100" dir="2700000" algn="tl">
                  <a:srgbClr val="000000">
                    <a:alpha val="43137"/>
                  </a:srgbClr>
                </a:outerShdw>
              </a:effectLst>
            </a:endParaRPr>
          </a:p>
        </p:txBody>
      </p:sp>
      <p:sp>
        <p:nvSpPr>
          <p:cNvPr id="5" name="زر إجراء: الأمام أو التالي 4">
            <a:hlinkClick r:id="rId5" action="ppaction://hlinksldjump" highlightClick="1">
              <a:snd r:embed="rId4" name="click.wav"/>
            </a:hlinkClick>
          </p:cNvPr>
          <p:cNvSpPr/>
          <p:nvPr/>
        </p:nvSpPr>
        <p:spPr>
          <a:xfrm>
            <a:off x="0" y="6043936"/>
            <a:ext cx="889904" cy="792088"/>
          </a:xfrm>
          <a:prstGeom prst="actionButtonForwardNext">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5" action="ppaction://hlinksldjump">
              <a:snd r:embed="rId4" name="click.wav"/>
            </a:hlinkClick>
          </p:cNvPr>
          <p:cNvSpPr txBox="1"/>
          <p:nvPr/>
        </p:nvSpPr>
        <p:spPr>
          <a:xfrm>
            <a:off x="1266" y="5648258"/>
            <a:ext cx="888638" cy="369332"/>
          </a:xfrm>
          <a:prstGeom prst="rect">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rPr>
              <a:t>العودة</a:t>
            </a:r>
          </a:p>
        </p:txBody>
      </p:sp>
      <p:sp>
        <p:nvSpPr>
          <p:cNvPr id="7" name="زر إجراء: الصفحة الرئيسية 6">
            <a:hlinkClick r:id="rId5" action="ppaction://hlinksldjump" highlightClick="1">
              <a:snd r:embed="rId4" name="click.wav"/>
            </a:hlinkClick>
          </p:cNvPr>
          <p:cNvSpPr/>
          <p:nvPr/>
        </p:nvSpPr>
        <p:spPr>
          <a:xfrm>
            <a:off x="8254096" y="6066584"/>
            <a:ext cx="889904" cy="746792"/>
          </a:xfrm>
          <a:prstGeom prst="actionButtonHome">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8" name="زر إجراء: مخصص 7">
            <a:hlinkClick r:id="rId6" action="ppaction://hlinksldjump" highlightClick="1">
              <a:snd r:embed="rId4" name="click.wav"/>
            </a:hlinkClick>
          </p:cNvPr>
          <p:cNvSpPr/>
          <p:nvPr/>
        </p:nvSpPr>
        <p:spPr>
          <a:xfrm>
            <a:off x="4716016" y="4005064"/>
            <a:ext cx="1555968" cy="725616"/>
          </a:xfrm>
          <a:prstGeom prst="actionButtonBlank">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b="-655"/>
          </a:gradFill>
          <a:ln w="50800" cap="rnd">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5400" b="1" cap="all" dirty="0">
                <a:ln w="0" cap="flat" cmpd="dbl">
                  <a:solidFill>
                    <a:srgbClr val="F08214"/>
                  </a:solidFill>
                  <a:prstDash val="sysDot"/>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8-1</a:t>
            </a:r>
          </a:p>
        </p:txBody>
      </p:sp>
      <p:pic>
        <p:nvPicPr>
          <p:cNvPr id="9" name="Picture 3" descr="C:\Program Files (x86)\Microsoft Office\MEDIA\CAGCAT10\j0293236.wmf"/>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5685648" y="3651685"/>
            <a:ext cx="586336" cy="452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002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زر إجراء: مخصص 3">
            <a:hlinkClick r:id="rId2" action="ppaction://hlinksldjump" highlightClick="1">
              <a:snd r:embed="rId3" name="click.wav"/>
            </a:hlinkClick>
          </p:cNvPr>
          <p:cNvSpPr/>
          <p:nvPr/>
        </p:nvSpPr>
        <p:spPr>
          <a:xfrm>
            <a:off x="0" y="0"/>
            <a:ext cx="9142734" cy="6858000"/>
          </a:xfrm>
          <a:prstGeom prst="actionButtonBlank">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a:gradFill>
          <a:ln w="50800" cap="rnd">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457200" y="274638"/>
            <a:ext cx="8363272" cy="1143000"/>
          </a:xfrm>
        </p:spPr>
        <p:txBody>
          <a:bodyPr>
            <a:normAutofit fontScale="90000"/>
          </a:bodyPr>
          <a:lstStyle/>
          <a:p>
            <a:r>
              <a:rPr lang="ar-JO" sz="4800" b="1" cap="all" dirty="0">
                <a:ln w="25400" cap="flat" cmpd="sng">
                  <a:solidFill>
                    <a:srgbClr val="F08214"/>
                  </a:soli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شكل يوضح توزع الأقاليم الحيوية</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225" y="1653672"/>
            <a:ext cx="7344816" cy="4887674"/>
          </a:xfrm>
          <a:prstGeom prst="rect">
            <a:avLst/>
          </a:prstGeom>
          <a:ln w="174625" cmpd="tri">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miter lim="800000"/>
            <a:headEnd/>
            <a:tailEnd/>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
        <p:nvSpPr>
          <p:cNvPr id="7" name="زر إجراء: الأمام أو التالي 6">
            <a:hlinkClick r:id="rId5" action="ppaction://hlinksldjump" highlightClick="1">
              <a:snd r:embed="rId3" name="click.wav"/>
            </a:hlinkClick>
          </p:cNvPr>
          <p:cNvSpPr/>
          <p:nvPr/>
        </p:nvSpPr>
        <p:spPr>
          <a:xfrm>
            <a:off x="0" y="6043936"/>
            <a:ext cx="889904" cy="792088"/>
          </a:xfrm>
          <a:prstGeom prst="actionButtonForwardNext">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8" name="مربع نص 7">
            <a:hlinkClick r:id="rId5" action="ppaction://hlinksldjump">
              <a:snd r:embed="rId3" name="click.wav"/>
            </a:hlinkClick>
          </p:cNvPr>
          <p:cNvSpPr txBox="1"/>
          <p:nvPr/>
        </p:nvSpPr>
        <p:spPr>
          <a:xfrm>
            <a:off x="1266" y="5648258"/>
            <a:ext cx="888638" cy="369332"/>
          </a:xfrm>
          <a:prstGeom prst="rect">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rPr>
              <a:t>العودة</a:t>
            </a:r>
          </a:p>
        </p:txBody>
      </p:sp>
      <p:sp>
        <p:nvSpPr>
          <p:cNvPr id="9" name="زر إجراء: الصفحة الرئيسية 8">
            <a:hlinkClick r:id="rId5" action="ppaction://hlinksldjump" highlightClick="1">
              <a:snd r:embed="rId3" name="click.wav"/>
            </a:hlinkClick>
          </p:cNvPr>
          <p:cNvSpPr/>
          <p:nvPr/>
        </p:nvSpPr>
        <p:spPr>
          <a:xfrm>
            <a:off x="8254096" y="6066584"/>
            <a:ext cx="889904" cy="746792"/>
          </a:xfrm>
          <a:prstGeom prst="actionButtonHome">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416501295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flip="none" rotWithShape="1">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266" y="0"/>
            <a:ext cx="9142734" cy="6858000"/>
          </a:xfrm>
          <a:prstGeom prst="actionButtonBlank">
            <a:avLst/>
          </a:prstGeom>
          <a:ln w="50800" cap="rnd">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473188" y="13513"/>
            <a:ext cx="7467600" cy="1143000"/>
          </a:xfrm>
        </p:spPr>
        <p:txBody>
          <a:bodyPr>
            <a:normAutofit/>
          </a:bodyPr>
          <a:lstStyle/>
          <a:p>
            <a:r>
              <a:rPr lang="ar-JO" sz="4300" b="1" cap="all" dirty="0">
                <a:ln w="25400" cap="flat" cmpd="sng">
                  <a:solidFill>
                    <a:srgbClr val="F08214"/>
                  </a:soli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التنوع الحيوي في الأردن </a:t>
            </a:r>
          </a:p>
        </p:txBody>
      </p:sp>
      <p:sp>
        <p:nvSpPr>
          <p:cNvPr id="3" name="عنصر نائب للمحتوى 2"/>
          <p:cNvSpPr>
            <a:spLocks noGrp="1"/>
          </p:cNvSpPr>
          <p:nvPr>
            <p:ph idx="1"/>
          </p:nvPr>
        </p:nvSpPr>
        <p:spPr>
          <a:xfrm>
            <a:off x="1266" y="1052736"/>
            <a:ext cx="9035230" cy="5073427"/>
          </a:xfrm>
        </p:spPr>
        <p:txBody>
          <a:bodyPr>
            <a:normAutofit/>
          </a:bodyPr>
          <a:lstStyle/>
          <a:p>
            <a:pPr marL="36576" indent="0">
              <a:buNone/>
            </a:pPr>
            <a:r>
              <a:rPr lang="ar-JO" sz="2400" b="1" cap="all" dirty="0" smtClean="0">
                <a:ln w="6350">
                  <a:solidFill>
                    <a:srgbClr val="FFC000"/>
                  </a:solidFill>
                </a:ln>
                <a:solidFill>
                  <a:schemeClr val="bg1"/>
                </a:solidFill>
                <a:effectLst>
                  <a:outerShdw blurRad="38100" dist="38100" dir="2700000" algn="tl">
                    <a:srgbClr val="000000">
                      <a:alpha val="43137"/>
                    </a:srgbClr>
                  </a:outerShdw>
                </a:effectLst>
              </a:rPr>
              <a:t>التنوع الحيوي: يمثل التنوع الإجمالي الطبيعي لأنواع الكائنات الحية, ومدى تأقلم هذه الكائنات في الظروف البيئية المحيطة بها.</a:t>
            </a:r>
          </a:p>
          <a:p>
            <a:pPr marL="36576" indent="0">
              <a:buNone/>
            </a:pPr>
            <a:r>
              <a:rPr lang="ar-JO" sz="2400" b="1" cap="all" dirty="0" smtClean="0">
                <a:ln w="6350">
                  <a:solidFill>
                    <a:srgbClr val="FFC000"/>
                  </a:solidFill>
                </a:ln>
                <a:solidFill>
                  <a:schemeClr val="bg1"/>
                </a:solidFill>
                <a:effectLst>
                  <a:outerShdw blurRad="38100" dist="38100" dir="2700000" algn="tl">
                    <a:srgbClr val="000000">
                      <a:alpha val="43137"/>
                    </a:srgbClr>
                  </a:outerShdw>
                </a:effectLst>
              </a:rPr>
              <a:t>يشهد الأردن تنوعًا حيويًا كبيرًا نظرًا  لطبيعة التباين الجغرافي والبيئي, وتعدد المناخات و التراكيب الجيولوجية, والارتفاع والانخفاض عن مستوى سطح البحر, مما جعله موئلًا للعديد من أنواع الكائنات الحية.</a:t>
            </a:r>
          </a:p>
          <a:p>
            <a:pPr marL="36576" indent="0">
              <a:buNone/>
            </a:pPr>
            <a:r>
              <a:rPr lang="ar-JO" sz="2400" b="1" cap="all" dirty="0" smtClean="0">
                <a:ln w="6350">
                  <a:solidFill>
                    <a:srgbClr val="FFC000"/>
                  </a:solidFill>
                </a:ln>
                <a:solidFill>
                  <a:schemeClr val="bg1"/>
                </a:solidFill>
                <a:effectLst>
                  <a:outerShdw blurRad="38100" dist="38100" dir="2700000" algn="tl">
                    <a:srgbClr val="000000">
                      <a:alpha val="43137"/>
                    </a:srgbClr>
                  </a:outerShdw>
                </a:effectLst>
              </a:rPr>
              <a:t>تحتفل المنظمة الدولية للأغذية </a:t>
            </a:r>
            <a:r>
              <a:rPr lang="ar-JO" sz="2400" b="1" cap="all" dirty="0">
                <a:ln w="6350">
                  <a:solidFill>
                    <a:srgbClr val="FF0000"/>
                  </a:solidFill>
                </a:ln>
                <a:solidFill>
                  <a:schemeClr val="bg1"/>
                </a:solidFill>
                <a:effectLst>
                  <a:outerShdw blurRad="38100" dist="38100" dir="2700000" algn="tl">
                    <a:srgbClr val="000000">
                      <a:alpha val="43137"/>
                    </a:srgbClr>
                  </a:outerShdw>
                </a:effectLst>
              </a:rPr>
              <a:t>(</a:t>
            </a:r>
            <a:r>
              <a:rPr lang="en-US" sz="2400" b="1" cap="all" dirty="0">
                <a:ln w="6350">
                  <a:solidFill>
                    <a:srgbClr val="FF0000"/>
                  </a:solidFill>
                </a:ln>
                <a:solidFill>
                  <a:schemeClr val="bg1"/>
                </a:solidFill>
                <a:effectLst>
                  <a:outerShdw blurRad="38100" dist="38100" dir="2700000" algn="tl">
                    <a:srgbClr val="000000">
                      <a:alpha val="43137"/>
                    </a:srgbClr>
                  </a:outerShdw>
                </a:effectLst>
              </a:rPr>
              <a:t>FAO</a:t>
            </a:r>
            <a:r>
              <a:rPr lang="ar-JO" sz="2400" b="1" cap="all" dirty="0">
                <a:ln w="6350">
                  <a:solidFill>
                    <a:srgbClr val="FF0000"/>
                  </a:solidFill>
                </a:ln>
                <a:solidFill>
                  <a:schemeClr val="bg1"/>
                </a:solidFill>
                <a:effectLst>
                  <a:outerShdw blurRad="38100" dist="38100" dir="2700000" algn="tl">
                    <a:srgbClr val="000000">
                      <a:alpha val="43137"/>
                    </a:srgbClr>
                  </a:outerShdw>
                </a:effectLst>
              </a:rPr>
              <a:t>) </a:t>
            </a:r>
            <a:r>
              <a:rPr lang="ar-JO" sz="2400" b="1" cap="all" dirty="0" smtClean="0">
                <a:ln w="6350">
                  <a:solidFill>
                    <a:srgbClr val="FFC000"/>
                  </a:solidFill>
                </a:ln>
                <a:solidFill>
                  <a:schemeClr val="bg1"/>
                </a:solidFill>
                <a:effectLst>
                  <a:outerShdw blurRad="38100" dist="38100" dir="2700000" algn="tl">
                    <a:srgbClr val="000000">
                      <a:alpha val="43137"/>
                    </a:srgbClr>
                  </a:outerShdw>
                </a:effectLst>
              </a:rPr>
              <a:t>في اليوم السادس من تشرين الأول من كل عام باليوم العالمي للغذاء, وكان عنوان الاحتفال الأخير هو</a:t>
            </a:r>
            <a:r>
              <a:rPr lang="ar-JO" sz="2400" b="1" cap="all" dirty="0">
                <a:ln w="6350">
                  <a:solidFill>
                    <a:srgbClr val="FF0000"/>
                  </a:solidFill>
                </a:ln>
                <a:solidFill>
                  <a:schemeClr val="bg1"/>
                </a:solidFill>
                <a:effectLst>
                  <a:outerShdw blurRad="38100" dist="38100" dir="2700000" algn="tl">
                    <a:srgbClr val="000000">
                      <a:alpha val="43137"/>
                    </a:srgbClr>
                  </a:outerShdw>
                </a:effectLst>
              </a:rPr>
              <a:t>((التنوع الحيوي من أجل تحقيق الأمن الغذائي)) </a:t>
            </a:r>
            <a:r>
              <a:rPr lang="ar-JO" sz="2400" b="1" cap="all" dirty="0" smtClean="0">
                <a:ln w="6350">
                  <a:solidFill>
                    <a:srgbClr val="FFC000"/>
                  </a:solidFill>
                </a:ln>
                <a:solidFill>
                  <a:schemeClr val="bg1"/>
                </a:solidFill>
                <a:effectLst>
                  <a:outerShdw blurRad="38100" dist="38100" dir="2700000" algn="tl">
                    <a:srgbClr val="000000">
                      <a:alpha val="43137"/>
                    </a:srgbClr>
                  </a:outerShdw>
                </a:effectLst>
              </a:rPr>
              <a:t>وهو ما يلفت النظر إلى أن التنوع الحيوي ليس قضيةً على سبيل الترف, وإنما تمس الإنسان في أول متطلبات حياته المتمثل في غذائه</a:t>
            </a:r>
            <a:endParaRPr lang="ar-JO" sz="2400" b="1" cap="all" dirty="0">
              <a:ln w="6350">
                <a:solidFill>
                  <a:srgbClr val="FFC000"/>
                </a:solidFill>
              </a:ln>
              <a:solidFill>
                <a:schemeClr val="bg1"/>
              </a:solidFill>
              <a:effectLst>
                <a:outerShdw blurRad="38100" dist="38100" dir="2700000" algn="tl">
                  <a:srgbClr val="000000">
                    <a:alpha val="43137"/>
                  </a:srgbClr>
                </a:outerShdw>
              </a:effectLst>
            </a:endParaRPr>
          </a:p>
        </p:txBody>
      </p:sp>
      <p:sp>
        <p:nvSpPr>
          <p:cNvPr id="5" name="زر إجراء: الأمام أو التالي 4">
            <a:hlinkClick r:id="rId5" action="ppaction://hlinksldjump" highlightClick="1">
              <a:snd r:embed="rId4" name="click.wav"/>
            </a:hlinkClick>
          </p:cNvPr>
          <p:cNvSpPr/>
          <p:nvPr/>
        </p:nvSpPr>
        <p:spPr>
          <a:xfrm>
            <a:off x="0" y="6043936"/>
            <a:ext cx="889904" cy="792088"/>
          </a:xfrm>
          <a:prstGeom prst="actionButtonForwardNext">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5" action="ppaction://hlinksldjump">
              <a:snd r:embed="rId4" name="click.wav"/>
            </a:hlinkClick>
          </p:cNvPr>
          <p:cNvSpPr txBox="1"/>
          <p:nvPr/>
        </p:nvSpPr>
        <p:spPr>
          <a:xfrm>
            <a:off x="1266" y="5648258"/>
            <a:ext cx="888638" cy="369332"/>
          </a:xfrm>
          <a:prstGeom prst="rect">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rPr>
              <a:t>العودة</a:t>
            </a:r>
          </a:p>
        </p:txBody>
      </p:sp>
      <p:sp>
        <p:nvSpPr>
          <p:cNvPr id="7" name="زر إجراء: الصفحة الرئيسية 6">
            <a:hlinkClick r:id="rId6" action="ppaction://hlinksldjump" highlightClick="1">
              <a:snd r:embed="rId4" name="click.wav"/>
            </a:hlinkClick>
          </p:cNvPr>
          <p:cNvSpPr/>
          <p:nvPr/>
        </p:nvSpPr>
        <p:spPr>
          <a:xfrm>
            <a:off x="8254096" y="6066584"/>
            <a:ext cx="889904" cy="746792"/>
          </a:xfrm>
          <a:prstGeom prst="actionButtonHome">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517930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flip="none" rotWithShape="1">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266" y="0"/>
            <a:ext cx="9142734" cy="6858000"/>
          </a:xfrm>
          <a:prstGeom prst="actionButtonBlank">
            <a:avLst/>
          </a:prstGeom>
          <a:ln w="50800" cap="rnd">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3851920" y="260648"/>
            <a:ext cx="7467600" cy="1143000"/>
          </a:xfrm>
        </p:spPr>
        <p:txBody>
          <a:bodyPr>
            <a:normAutofit/>
          </a:bodyPr>
          <a:lstStyle/>
          <a:p>
            <a:r>
              <a:rPr lang="ar-JO" sz="4300" b="1" cap="all" dirty="0">
                <a:ln w="25400" cap="flat" cmpd="sng">
                  <a:solidFill>
                    <a:srgbClr val="F08214"/>
                  </a:soli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هل تعلم؟</a:t>
            </a:r>
          </a:p>
        </p:txBody>
      </p:sp>
      <p:sp>
        <p:nvSpPr>
          <p:cNvPr id="8" name="عنصر نائب للمحتوى 2"/>
          <p:cNvSpPr txBox="1">
            <a:spLocks/>
          </p:cNvSpPr>
          <p:nvPr/>
        </p:nvSpPr>
        <p:spPr>
          <a:xfrm>
            <a:off x="451958" y="1844824"/>
            <a:ext cx="8247090" cy="4209331"/>
          </a:xfrm>
          <a:prstGeom prst="rect">
            <a:avLst/>
          </a:prstGeom>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0"/>
          </a:gradFill>
          <a:ln>
            <a:noFill/>
          </a:ln>
        </p:spPr>
        <p:txBody>
          <a:bodyPr vert="horz">
            <a:normAutofit/>
          </a:bodyPr>
          <a:lstStyle>
            <a:lvl1pPr marL="420624" indent="-384048" algn="r" rtl="1"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r" rtl="1"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r" rtl="1"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r" rtl="1"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r" rtl="1" eaLnBrk="1" latinLnBrk="0" hangingPunct="1">
              <a:spcBef>
                <a:spcPct val="20000"/>
              </a:spcBef>
              <a:buClr>
                <a:schemeClr val="accent4"/>
              </a:buClr>
              <a:buSzTx/>
              <a:buFont typeface="Arial"/>
              <a:buChar char="-"/>
              <a:defRPr kumimoji="0" sz="2000" kern="1200">
                <a:solidFill>
                  <a:schemeClr val="tx1"/>
                </a:solidFill>
                <a:latin typeface="+mn-lt"/>
                <a:ea typeface="+mn-ea"/>
                <a:cs typeface="+mn-cs"/>
              </a:defRPr>
            </a:lvl5pPr>
            <a:lvl6pPr marL="1700784" indent="-182880" algn="r" rtl="1"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r" rtl="1" eaLnBrk="1" latinLnBrk="0" hangingPunct="1">
              <a:spcBef>
                <a:spcPct val="20000"/>
              </a:spcBef>
              <a:buClr>
                <a:schemeClr val="accent6"/>
              </a:buClr>
              <a:buSzTx/>
              <a:buFont typeface="Arial"/>
              <a:buChar char="•"/>
              <a:defRPr kumimoji="0" sz="1800" kern="1200" baseline="0">
                <a:solidFill>
                  <a:schemeClr val="tx1"/>
                </a:solidFill>
                <a:latin typeface="+mn-lt"/>
                <a:ea typeface="+mn-ea"/>
                <a:cs typeface="+mn-cs"/>
              </a:defRPr>
            </a:lvl7pPr>
            <a:lvl8pPr marL="2139696"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None/>
            </a:pPr>
            <a:r>
              <a:rPr lang="en-US" sz="4400" b="1" cap="all" dirty="0" smtClean="0">
                <a:ln w="0" cap="flat" cmpd="dbl">
                  <a:solidFill>
                    <a:srgbClr val="F08214"/>
                  </a:solidFill>
                  <a:prstDash val="sysDot"/>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-1</a:t>
            </a:r>
            <a:r>
              <a:rPr lang="ar-JO" sz="3600" dirty="0" smtClean="0">
                <a:solidFill>
                  <a:schemeClr val="bg1"/>
                </a:solidFill>
              </a:rPr>
              <a:t> </a:t>
            </a:r>
            <a:r>
              <a:rPr lang="ar-JO" sz="3200" b="1" cap="all" dirty="0">
                <a:ln w="6350">
                  <a:solidFill>
                    <a:srgbClr val="FFC000"/>
                  </a:solidFill>
                </a:ln>
                <a:solidFill>
                  <a:schemeClr val="bg1"/>
                </a:solidFill>
                <a:effectLst>
                  <a:outerShdw blurRad="38100" dist="38100" dir="2700000" algn="tl">
                    <a:srgbClr val="000000">
                      <a:alpha val="43137"/>
                    </a:srgbClr>
                  </a:outerShdw>
                </a:effectLst>
              </a:rPr>
              <a:t>أكثر من </a:t>
            </a:r>
            <a:r>
              <a:rPr lang="ar-JO" sz="4400" b="1" cap="all" dirty="0">
                <a:ln w="0" cap="flat" cmpd="dbl">
                  <a:solidFill>
                    <a:srgbClr val="F08214"/>
                  </a:solidFill>
                  <a:prstDash val="sysDot"/>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a:t>
            </a:r>
            <a:r>
              <a:rPr lang="en-US" sz="4400" b="1" cap="all" dirty="0">
                <a:ln w="0" cap="flat" cmpd="dbl">
                  <a:solidFill>
                    <a:srgbClr val="F08214"/>
                  </a:solidFill>
                  <a:prstDash val="sysDot"/>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2500</a:t>
            </a:r>
            <a:r>
              <a:rPr lang="ar-JO" sz="4400" b="1" cap="all" dirty="0" smtClean="0">
                <a:ln w="0" cap="flat" cmpd="dbl">
                  <a:solidFill>
                    <a:srgbClr val="F08214"/>
                  </a:solidFill>
                  <a:prstDash val="sysDot"/>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ar-JO" sz="3200" b="1" cap="all" dirty="0">
                <a:ln w="6350">
                  <a:solidFill>
                    <a:srgbClr val="FFC000"/>
                  </a:solidFill>
                </a:ln>
                <a:solidFill>
                  <a:schemeClr val="bg1"/>
                </a:solidFill>
                <a:effectLst>
                  <a:outerShdw blurRad="38100" dist="38100" dir="2700000" algn="tl">
                    <a:srgbClr val="000000">
                      <a:alpha val="43137"/>
                    </a:srgbClr>
                  </a:outerShdw>
                </a:effectLst>
              </a:rPr>
              <a:t>نوع من النباتات البرية من أصل </a:t>
            </a:r>
            <a:r>
              <a:rPr lang="ar-JO" sz="4400" b="1" cap="all" dirty="0">
                <a:ln w="0" cap="flat" cmpd="dbl">
                  <a:solidFill>
                    <a:srgbClr val="F08214"/>
                  </a:solidFill>
                  <a:prstDash val="sysDot"/>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a:t>
            </a:r>
            <a:r>
              <a:rPr lang="en-US" sz="4400" b="1" cap="all" dirty="0">
                <a:ln w="0" cap="flat" cmpd="dbl">
                  <a:solidFill>
                    <a:srgbClr val="F08214"/>
                  </a:solidFill>
                  <a:prstDash val="sysDot"/>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500,000</a:t>
            </a:r>
            <a:r>
              <a:rPr lang="ar-JO" sz="4400" b="1" cap="all" dirty="0">
                <a:ln w="0" cap="flat" cmpd="dbl">
                  <a:solidFill>
                    <a:srgbClr val="F08214"/>
                  </a:solidFill>
                  <a:prstDash val="sysDot"/>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ar-JO" sz="3200" b="1" cap="all" dirty="0">
                <a:ln w="6350">
                  <a:solidFill>
                    <a:srgbClr val="FFC000"/>
                  </a:solidFill>
                </a:ln>
                <a:solidFill>
                  <a:schemeClr val="bg1"/>
                </a:solidFill>
                <a:effectLst>
                  <a:outerShdw blurRad="38100" dist="38100" dir="2700000" algn="tl">
                    <a:srgbClr val="000000">
                      <a:alpha val="43137"/>
                    </a:srgbClr>
                  </a:outerShdw>
                </a:effectLst>
              </a:rPr>
              <a:t>نوع في العالم توجد في الأردن.</a:t>
            </a:r>
          </a:p>
          <a:p>
            <a:pPr marL="36576" indent="0">
              <a:buNone/>
            </a:pPr>
            <a:r>
              <a:rPr lang="en-US" sz="4400" b="1" cap="all" dirty="0" smtClean="0">
                <a:ln w="0" cap="flat" cmpd="dbl">
                  <a:solidFill>
                    <a:srgbClr val="F08214"/>
                  </a:solidFill>
                  <a:prstDash val="sysDot"/>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-2</a:t>
            </a:r>
            <a:r>
              <a:rPr lang="ar-JO" sz="4400" b="1" cap="all" dirty="0" smtClean="0">
                <a:ln w="0" cap="flat" cmpd="dbl">
                  <a:solidFill>
                    <a:srgbClr val="F08214"/>
                  </a:solidFill>
                  <a:prstDash val="sysDot"/>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en-US" sz="4400" b="1" cap="all" dirty="0">
                <a:ln w="0" cap="flat" cmpd="dbl">
                  <a:solidFill>
                    <a:srgbClr val="F08214"/>
                  </a:solidFill>
                  <a:prstDash val="sysDot"/>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184</a:t>
            </a:r>
            <a:r>
              <a:rPr lang="ar-JO" sz="4400" b="1" cap="all" dirty="0" smtClean="0">
                <a:ln w="0" cap="flat" cmpd="dbl">
                  <a:solidFill>
                    <a:srgbClr val="F08214"/>
                  </a:solidFill>
                  <a:prstDash val="sysDot"/>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ar-JO" sz="3200" b="1" cap="all" dirty="0">
                <a:ln w="6350">
                  <a:solidFill>
                    <a:srgbClr val="FFC000"/>
                  </a:solidFill>
                </a:ln>
                <a:solidFill>
                  <a:schemeClr val="bg1"/>
                </a:solidFill>
                <a:effectLst>
                  <a:outerShdw blurRad="38100" dist="38100" dir="2700000" algn="tl">
                    <a:srgbClr val="000000">
                      <a:alpha val="43137"/>
                    </a:srgbClr>
                  </a:outerShdw>
                </a:effectLst>
              </a:rPr>
              <a:t>نوع من الأحياء البرية الحيوانية بالإضافة لأكثر من </a:t>
            </a:r>
            <a:r>
              <a:rPr lang="ar-JO" sz="4400" b="1" cap="all" dirty="0">
                <a:ln w="0" cap="flat" cmpd="dbl">
                  <a:solidFill>
                    <a:srgbClr val="F08214"/>
                  </a:solidFill>
                  <a:prstDash val="sysDot"/>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a:t>
            </a:r>
            <a:r>
              <a:rPr lang="en-US" sz="4400" b="1" cap="all" dirty="0">
                <a:ln w="0" cap="flat" cmpd="dbl">
                  <a:solidFill>
                    <a:srgbClr val="F08214"/>
                  </a:solidFill>
                  <a:prstDash val="sysDot"/>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1000</a:t>
            </a:r>
            <a:r>
              <a:rPr lang="ar-JO" sz="4400" b="1" cap="all" dirty="0">
                <a:ln w="0" cap="flat" cmpd="dbl">
                  <a:solidFill>
                    <a:srgbClr val="F08214"/>
                  </a:solidFill>
                  <a:prstDash val="sysDot"/>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a:t>
            </a:r>
            <a:r>
              <a:rPr lang="ar-JO" sz="3200" b="1" cap="all" dirty="0">
                <a:ln w="6350">
                  <a:solidFill>
                    <a:srgbClr val="FFC000"/>
                  </a:solidFill>
                </a:ln>
                <a:solidFill>
                  <a:schemeClr val="bg1"/>
                </a:solidFill>
                <a:effectLst>
                  <a:outerShdw blurRad="38100" dist="38100" dir="2700000" algn="tl">
                    <a:srgbClr val="000000">
                      <a:alpha val="43137"/>
                    </a:srgbClr>
                  </a:outerShdw>
                </a:effectLst>
              </a:rPr>
              <a:t> نوع من الأسماك تم تسجيلها في مياه خليج العقبة.</a:t>
            </a:r>
          </a:p>
        </p:txBody>
      </p:sp>
      <p:sp>
        <p:nvSpPr>
          <p:cNvPr id="9" name="مستطيل ذو زاوية واحدة مخدوشة 8"/>
          <p:cNvSpPr/>
          <p:nvPr/>
        </p:nvSpPr>
        <p:spPr>
          <a:xfrm>
            <a:off x="451958" y="1124744"/>
            <a:ext cx="2247834" cy="720080"/>
          </a:xfrm>
          <a:prstGeom prst="snip1Rect">
            <a:avLst/>
          </a:prstGeom>
          <a:gradFill flip="none" rotWithShape="1">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16200000" scaled="1"/>
          </a:gradFill>
          <a:ln>
            <a:noFill/>
          </a:ln>
        </p:spPr>
        <p:txBody>
          <a:bodyPr vert="horz">
            <a:noAutofit/>
          </a:bodyPr>
          <a:lstStyle/>
          <a:p>
            <a:pPr marL="36576">
              <a:spcBef>
                <a:spcPct val="20000"/>
              </a:spcBef>
              <a:buClr>
                <a:schemeClr val="accent1"/>
              </a:buClr>
              <a:buSzPct val="80000"/>
              <a:buFont typeface="Wingdings 2"/>
              <a:buNone/>
            </a:pPr>
            <a:r>
              <a:rPr lang="ar-JO" sz="3600" b="1" cap="all" dirty="0">
                <a:ln w="0" cap="flat" cmpd="dbl">
                  <a:solidFill>
                    <a:srgbClr val="F08214"/>
                  </a:solidFill>
                  <a:prstDash val="sysDot"/>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هل تعلم</a:t>
            </a:r>
          </a:p>
        </p:txBody>
      </p:sp>
      <p:sp>
        <p:nvSpPr>
          <p:cNvPr id="5" name="زر إجراء: الأمام أو التالي 4">
            <a:hlinkClick r:id="rId5" action="ppaction://hlinksldjump" highlightClick="1">
              <a:snd r:embed="rId4" name="click.wav"/>
            </a:hlinkClick>
          </p:cNvPr>
          <p:cNvSpPr/>
          <p:nvPr/>
        </p:nvSpPr>
        <p:spPr>
          <a:xfrm>
            <a:off x="0" y="6043936"/>
            <a:ext cx="889904" cy="792088"/>
          </a:xfrm>
          <a:prstGeom prst="actionButtonForwardNext">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5" action="ppaction://hlinksldjump">
              <a:snd r:embed="rId4" name="click.wav"/>
            </a:hlinkClick>
          </p:cNvPr>
          <p:cNvSpPr txBox="1"/>
          <p:nvPr/>
        </p:nvSpPr>
        <p:spPr>
          <a:xfrm>
            <a:off x="1266" y="5648258"/>
            <a:ext cx="888638" cy="369332"/>
          </a:xfrm>
          <a:prstGeom prst="rect">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rPr>
              <a:t>العودة</a:t>
            </a:r>
          </a:p>
        </p:txBody>
      </p:sp>
      <p:sp>
        <p:nvSpPr>
          <p:cNvPr id="7" name="زر إجراء: الصفحة الرئيسية 6">
            <a:hlinkClick r:id="rId6" action="ppaction://hlinksldjump" highlightClick="1">
              <a:snd r:embed="rId4" name="click.wav"/>
            </a:hlinkClick>
          </p:cNvPr>
          <p:cNvSpPr/>
          <p:nvPr/>
        </p:nvSpPr>
        <p:spPr>
          <a:xfrm>
            <a:off x="8254096" y="6066584"/>
            <a:ext cx="889904" cy="746792"/>
          </a:xfrm>
          <a:prstGeom prst="actionButtonHome">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41524697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gradFill>
        <a:effectLst/>
      </p:bgPr>
    </p:bg>
    <p:spTree>
      <p:nvGrpSpPr>
        <p:cNvPr id="1" name=""/>
        <p:cNvGrpSpPr/>
        <p:nvPr/>
      </p:nvGrpSpPr>
      <p:grpSpPr>
        <a:xfrm>
          <a:off x="0" y="0"/>
          <a:ext cx="0" cy="0"/>
          <a:chOff x="0" y="0"/>
          <a:chExt cx="0" cy="0"/>
        </a:xfrm>
      </p:grpSpPr>
      <p:sp useBgFill="1">
        <p:nvSpPr>
          <p:cNvPr id="36" name="زر إجراء: مخصص 35">
            <a:hlinkClick r:id="rId4" action="ppaction://hlinksldjump" highlightClick="1">
              <a:snd r:embed="rId5" name="click.wav"/>
            </a:hlinkClick>
          </p:cNvPr>
          <p:cNvSpPr/>
          <p:nvPr/>
        </p:nvSpPr>
        <p:spPr>
          <a:xfrm>
            <a:off x="-15145" y="-27384"/>
            <a:ext cx="9142734" cy="6885384"/>
          </a:xfrm>
          <a:prstGeom prst="actionButtonBlank">
            <a:avLst/>
          </a:prstGeom>
          <a:ln w="114300" cap="rnd" cmpd="dbl">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lgDashDot"/>
            <a:miter lim="800000"/>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p:cNvSpPr txBox="1"/>
          <p:nvPr/>
        </p:nvSpPr>
        <p:spPr>
          <a:xfrm>
            <a:off x="1782774" y="1407257"/>
            <a:ext cx="7344815" cy="3970318"/>
          </a:xfrm>
          <a:prstGeom prst="rect">
            <a:avLst/>
          </a:prstGeom>
          <a:noFill/>
        </p:spPr>
        <p:txBody>
          <a:bodyPr wrap="square" rtlCol="1">
            <a:spAutoFit/>
          </a:bodyPr>
          <a:lstStyle/>
          <a:p>
            <a:r>
              <a:rPr lang="ar-JO" sz="2800" dirty="0" smtClean="0">
                <a:solidFill>
                  <a:schemeClr val="bg1"/>
                </a:solidFill>
                <a:effectLst>
                  <a:outerShdw blurRad="38100" dist="38100" dir="2700000" algn="tl">
                    <a:srgbClr val="000000">
                      <a:alpha val="43137"/>
                    </a:srgbClr>
                  </a:outerShdw>
                </a:effectLst>
              </a:rPr>
              <a:t>تعرفنا في </a:t>
            </a:r>
            <a:r>
              <a:rPr lang="ar-JO" sz="2800" dirty="0">
                <a:solidFill>
                  <a:srgbClr val="00B050"/>
                </a:solidFill>
                <a:effectLst>
                  <a:outerShdw blurRad="38100" dist="38100" dir="2700000" algn="tl">
                    <a:srgbClr val="000000">
                      <a:alpha val="43137"/>
                    </a:srgbClr>
                  </a:outerShdw>
                </a:effectLst>
              </a:rPr>
              <a:t>الفصل الماضي </a:t>
            </a:r>
            <a:r>
              <a:rPr lang="ar-JO" sz="2800" dirty="0" smtClean="0">
                <a:solidFill>
                  <a:schemeClr val="bg1"/>
                </a:solidFill>
                <a:effectLst>
                  <a:outerShdw blurRad="38100" dist="38100" dir="2700000" algn="tl">
                    <a:srgbClr val="000000">
                      <a:alpha val="43137"/>
                    </a:srgbClr>
                  </a:outerShdw>
                </a:effectLst>
              </a:rPr>
              <a:t>أنه يوجد آفاق للتربة في الكرة الأرضية فهنا يطرح السؤال نفسه: توجد طبقات(آفاق) للتربة تحت الأرض </a:t>
            </a:r>
            <a:r>
              <a:rPr lang="ar-JO" sz="2800" dirty="0">
                <a:solidFill>
                  <a:srgbClr val="00B050"/>
                </a:solidFill>
                <a:effectLst>
                  <a:outerShdw blurRad="38100" dist="38100" dir="2700000" algn="tl">
                    <a:srgbClr val="000000">
                      <a:alpha val="43137"/>
                    </a:srgbClr>
                  </a:outerShdw>
                </a:effectLst>
              </a:rPr>
              <a:t>فهل </a:t>
            </a:r>
            <a:r>
              <a:rPr lang="ar-JO" sz="2800" dirty="0">
                <a:solidFill>
                  <a:srgbClr val="FFFF00"/>
                </a:solidFill>
                <a:effectLst>
                  <a:outerShdw blurRad="38100" dist="38100" dir="2700000" algn="tl">
                    <a:srgbClr val="000000">
                      <a:alpha val="43137"/>
                    </a:srgbClr>
                  </a:outerShdw>
                </a:effectLst>
              </a:rPr>
              <a:t>يوجد طبقات</a:t>
            </a:r>
            <a:r>
              <a:rPr lang="ar-JO" sz="2800" dirty="0" smtClean="0">
                <a:solidFill>
                  <a:srgbClr val="FFFF00"/>
                </a:solidFill>
                <a:effectLst>
                  <a:outerShdw blurRad="38100" dist="38100" dir="2700000" algn="tl">
                    <a:srgbClr val="000000">
                      <a:alpha val="43137"/>
                    </a:srgbClr>
                  </a:outerShdw>
                </a:effectLst>
              </a:rPr>
              <a:t> </a:t>
            </a:r>
            <a:r>
              <a:rPr lang="ar-JO" sz="2800" dirty="0">
                <a:solidFill>
                  <a:srgbClr val="FFFF00"/>
                </a:solidFill>
                <a:effectLst>
                  <a:outerShdw blurRad="38100" dist="38100" dir="2700000" algn="tl">
                    <a:srgbClr val="000000">
                      <a:alpha val="43137"/>
                    </a:srgbClr>
                  </a:outerShdw>
                </a:effectLst>
              </a:rPr>
              <a:t>خارج الأرض </a:t>
            </a:r>
            <a:r>
              <a:rPr lang="ar-JO" sz="2800" dirty="0" smtClean="0">
                <a:solidFill>
                  <a:schemeClr val="bg1"/>
                </a:solidFill>
                <a:effectLst>
                  <a:outerShdw blurRad="38100" dist="38100" dir="2700000" algn="tl">
                    <a:srgbClr val="000000">
                      <a:alpha val="43137"/>
                    </a:srgbClr>
                  </a:outerShdw>
                </a:effectLst>
              </a:rPr>
              <a:t>للغلاف الجوي؟ بالتأكيد يوجد ولكلٍ منها </a:t>
            </a:r>
            <a:r>
              <a:rPr lang="ar-JO" sz="2800" dirty="0">
                <a:solidFill>
                  <a:schemeClr val="bg1"/>
                </a:solidFill>
                <a:effectLst>
                  <a:outerShdw blurRad="38100" dist="38100" dir="2700000" algn="tl">
                    <a:srgbClr val="000000">
                      <a:alpha val="43137"/>
                    </a:srgbClr>
                  </a:outerShdw>
                </a:effectLst>
              </a:rPr>
              <a:t>ا</a:t>
            </a:r>
            <a:r>
              <a:rPr lang="ar-JO" sz="2800" dirty="0" smtClean="0">
                <a:solidFill>
                  <a:schemeClr val="bg1"/>
                </a:solidFill>
                <a:effectLst>
                  <a:outerShdw blurRad="38100" dist="38100" dir="2700000" algn="tl">
                    <a:srgbClr val="000000">
                      <a:alpha val="43137"/>
                    </a:srgbClr>
                  </a:outerShdw>
                </a:effectLst>
              </a:rPr>
              <a:t>سم وخصائص وهناك آلات تصل إلى البعض منها دون الآخر فسوف نعرف عليها بعد تأملك للشكل</a:t>
            </a:r>
            <a:endParaRPr lang="ar-JO" sz="2800" dirty="0">
              <a:solidFill>
                <a:schemeClr val="bg1"/>
              </a:solidFill>
              <a:effectLst>
                <a:outerShdw blurRad="38100" dist="38100" dir="2700000" algn="tl">
                  <a:srgbClr val="000000">
                    <a:alpha val="43137"/>
                  </a:srgbClr>
                </a:outerShdw>
              </a:effectLst>
            </a:endParaRPr>
          </a:p>
          <a:p>
            <a:r>
              <a:rPr lang="ar-JO" sz="2800" dirty="0" smtClean="0">
                <a:solidFill>
                  <a:schemeClr val="bg1"/>
                </a:solidFill>
                <a:effectLst>
                  <a:outerShdw blurRad="38100" dist="38100" dir="2700000" algn="tl">
                    <a:srgbClr val="000000">
                      <a:alpha val="43137"/>
                    </a:srgbClr>
                  </a:outerShdw>
                </a:effectLst>
              </a:rPr>
              <a:t>وبعد </a:t>
            </a:r>
            <a:r>
              <a:rPr lang="ar-JO" sz="2800" dirty="0" smtClean="0">
                <a:solidFill>
                  <a:schemeClr val="bg1"/>
                </a:solidFill>
                <a:effectLst>
                  <a:outerShdw blurRad="38100" dist="38100" dir="2700000" algn="tl">
                    <a:srgbClr val="000000">
                      <a:alpha val="43137"/>
                    </a:srgbClr>
                  </a:outerShdw>
                </a:effectLst>
              </a:rPr>
              <a:t>تعرفنا أسماء الطبقات قد يراودك أسئلة </a:t>
            </a:r>
          </a:p>
          <a:p>
            <a:r>
              <a:rPr lang="ar-JO" sz="2800" dirty="0" smtClean="0">
                <a:solidFill>
                  <a:schemeClr val="bg1"/>
                </a:solidFill>
                <a:effectLst>
                  <a:outerShdw blurRad="38100" dist="38100" dir="2700000" algn="tl">
                    <a:srgbClr val="000000">
                      <a:alpha val="43137"/>
                    </a:srgbClr>
                  </a:outerShdw>
                </a:effectLst>
              </a:rPr>
              <a:t>حول</a:t>
            </a:r>
          </a:p>
        </p:txBody>
      </p:sp>
      <p:sp>
        <p:nvSpPr>
          <p:cNvPr id="2" name="عنوان 1"/>
          <p:cNvSpPr>
            <a:spLocks noGrp="1"/>
          </p:cNvSpPr>
          <p:nvPr>
            <p:ph type="title"/>
          </p:nvPr>
        </p:nvSpPr>
        <p:spPr>
          <a:xfrm>
            <a:off x="2330506" y="116632"/>
            <a:ext cx="6778440" cy="1143000"/>
          </a:xfrm>
        </p:spPr>
        <p:txBody>
          <a:bodyPr>
            <a:normAutofit/>
          </a:bodyPr>
          <a:lstStyle/>
          <a:p>
            <a:r>
              <a:rPr lang="ar-JO" b="1" cap="all" dirty="0" smtClean="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طبقات </a:t>
            </a:r>
            <a:r>
              <a:rPr lang="ar-JO" b="1" cap="all" dirty="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الغلاف الجوي</a:t>
            </a:r>
          </a:p>
        </p:txBody>
      </p:sp>
      <p:sp>
        <p:nvSpPr>
          <p:cNvPr id="12" name="زر إجراء: الأمام أو التالي 11">
            <a:hlinkClick r:id="rId6" action="ppaction://hlinksldjump" highlightClick="1">
              <a:snd r:embed="rId5" name="click.wav"/>
            </a:hlinkClick>
          </p:cNvPr>
          <p:cNvSpPr/>
          <p:nvPr/>
        </p:nvSpPr>
        <p:spPr>
          <a:xfrm>
            <a:off x="1319809" y="6057766"/>
            <a:ext cx="889904" cy="746792"/>
          </a:xfrm>
          <a:prstGeom prst="actionButtonForwardNext">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7" name="مربع نص 16">
            <a:hlinkClick r:id="rId6" action="ppaction://hlinksldjump"/>
          </p:cNvPr>
          <p:cNvSpPr txBox="1"/>
          <p:nvPr/>
        </p:nvSpPr>
        <p:spPr>
          <a:xfrm>
            <a:off x="1321075" y="5643138"/>
            <a:ext cx="888638" cy="414628"/>
          </a:xfrm>
          <a:prstGeom prst="rect">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stStyle>
          <a:p>
            <a:r>
              <a:rPr lang="ar-JO"/>
              <a:t>العودة</a:t>
            </a:r>
          </a:p>
        </p:txBody>
      </p:sp>
      <p:sp>
        <p:nvSpPr>
          <p:cNvPr id="22" name="زر إجراء: الصفحة الرئيسية 21">
            <a:hlinkClick r:id="rId6" action="ppaction://hlinksldjump" highlightClick="1">
              <a:snd r:embed="rId5" name="click.wav"/>
            </a:hlinkClick>
          </p:cNvPr>
          <p:cNvSpPr/>
          <p:nvPr/>
        </p:nvSpPr>
        <p:spPr>
          <a:xfrm>
            <a:off x="2209713" y="6057766"/>
            <a:ext cx="889904" cy="746792"/>
          </a:xfrm>
          <a:prstGeom prst="actionButtonHome">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3" name="صورة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45" y="-26058"/>
            <a:ext cx="1209034" cy="6858000"/>
          </a:xfrm>
          <a:prstGeom prst="rect">
            <a:avLst/>
          </a:prstGeom>
          <a:ln w="50800" cap="rnd">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2700000" scaled="1"/>
            </a:gradFill>
            <a:prstDash val="lgDashDot"/>
            <a:round/>
          </a:ln>
          <a:effectLst>
            <a:outerShdw blurRad="50800" dist="38100" dir="2700000" algn="tl" rotWithShape="0">
              <a:srgbClr val="000000">
                <a:alpha val="43000"/>
              </a:srgbClr>
            </a:outerShdw>
          </a:effectLst>
        </p:spPr>
      </p:pic>
      <p:sp>
        <p:nvSpPr>
          <p:cNvPr id="13" name="زر إجراء: مخصص 12">
            <a:hlinkClick r:id="rId8" action="ppaction://hlinksldjump" highlightClick="1">
              <a:snd r:embed="rId5" name="click.wav"/>
            </a:hlinkClick>
          </p:cNvPr>
          <p:cNvSpPr/>
          <p:nvPr/>
        </p:nvSpPr>
        <p:spPr>
          <a:xfrm>
            <a:off x="6732879" y="4877297"/>
            <a:ext cx="1584176" cy="432048"/>
          </a:xfrm>
          <a:prstGeom prst="actionButtonBlank">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2400" b="1" cap="all" dirty="0">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الخصائص</a:t>
            </a:r>
          </a:p>
        </p:txBody>
      </p:sp>
      <p:pic>
        <p:nvPicPr>
          <p:cNvPr id="14" name="Picture 3" descr="C:\Program Files (x86)\Microsoft Office\MEDIA\CAGCAT10\j0293236.wmf"/>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rot="16200000">
            <a:off x="6315865" y="4857115"/>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25" name="زر إجراء: مخصص 24">
            <a:hlinkClick r:id="rId10" action="ppaction://hlinksldjump" highlightClick="1">
              <a:snd r:embed="rId5" name="click.wav"/>
            </a:hlinkClick>
          </p:cNvPr>
          <p:cNvSpPr/>
          <p:nvPr/>
        </p:nvSpPr>
        <p:spPr>
          <a:xfrm>
            <a:off x="6273336" y="3997377"/>
            <a:ext cx="1584176" cy="445408"/>
          </a:xfrm>
          <a:prstGeom prst="actionButtonBlank">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3200" b="1" cap="all" dirty="0">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(2-1)</a:t>
            </a:r>
          </a:p>
        </p:txBody>
      </p:sp>
      <p:pic>
        <p:nvPicPr>
          <p:cNvPr id="26" name="Picture 3" descr="C:\Program Files (x86)\Microsoft Office\MEDIA\CAGCAT10\j0293236.wmf">
            <a:hlinkClick r:id="rId10" action="ppaction://hlinksldjump"/>
          </p:cNvPr>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rot="16200000">
            <a:off x="5863008" y="3962109"/>
            <a:ext cx="586336" cy="452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404182"/>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flip="none" rotWithShape="1">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266" y="0"/>
            <a:ext cx="9142734" cy="6858000"/>
          </a:xfrm>
          <a:prstGeom prst="actionButtonBlank">
            <a:avLst/>
          </a:prstGeom>
          <a:ln w="50800" cap="rnd">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5796136" y="188640"/>
            <a:ext cx="1125115" cy="1143000"/>
          </a:xfrm>
        </p:spPr>
        <p:txBody>
          <a:bodyPr>
            <a:normAutofit/>
          </a:bodyPr>
          <a:lstStyle/>
          <a:p>
            <a:r>
              <a:rPr lang="ar-JO" sz="4800" b="1" cap="all" dirty="0">
                <a:ln w="25400" cap="flat" cmpd="sng">
                  <a:solidFill>
                    <a:srgbClr val="F08214"/>
                  </a:soli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فكر </a:t>
            </a:r>
            <a:endParaRPr lang="ar-JO" sz="3900" b="1" cap="all" dirty="0">
              <a:ln w="25400" cap="flat" cmpd="sng">
                <a:solidFill>
                  <a:srgbClr val="F08214"/>
                </a:soli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8" name="عنصر نائب للمحتوى 2"/>
          <p:cNvSpPr txBox="1"/>
          <p:nvPr/>
        </p:nvSpPr>
        <p:spPr>
          <a:xfrm>
            <a:off x="451958" y="1844824"/>
            <a:ext cx="8171297" cy="4209331"/>
          </a:xfrm>
          <a:prstGeom prst="rect">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a:gradFill>
              <a:gsLst>
                <a:gs pos="0">
                  <a:srgbClr val="FBEAC7"/>
                </a:gs>
                <a:gs pos="17999">
                  <a:srgbClr val="FEE7F2"/>
                </a:gs>
                <a:gs pos="36000">
                  <a:srgbClr val="FAC77D"/>
                </a:gs>
                <a:gs pos="61000">
                  <a:srgbClr val="FBA97D"/>
                </a:gs>
                <a:gs pos="82001">
                  <a:srgbClr val="FBD49C"/>
                </a:gs>
                <a:gs pos="100000">
                  <a:srgbClr val="FEE7F2"/>
                </a:gs>
              </a:gsLst>
              <a:lin ang="5400000" scaled="0"/>
            </a:gradFill>
          </a:ln>
        </p:spPr>
        <p:txBody>
          <a:bodyPr vert="horz">
            <a:noAutofit/>
          </a:bodyPr>
          <a:lstStyle>
            <a:lvl1pPr marL="420624" indent="-384048" algn="r" rtl="1"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r" rtl="1"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r" rtl="1"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r" rtl="1"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r" rtl="1" eaLnBrk="1" latinLnBrk="0" hangingPunct="1">
              <a:spcBef>
                <a:spcPct val="20000"/>
              </a:spcBef>
              <a:buClr>
                <a:schemeClr val="accent4"/>
              </a:buClr>
              <a:buSzTx/>
              <a:buFont typeface="Arial"/>
              <a:buChar char="-"/>
              <a:defRPr kumimoji="0" sz="2000" kern="1200">
                <a:solidFill>
                  <a:schemeClr val="tx1"/>
                </a:solidFill>
                <a:latin typeface="+mn-lt"/>
                <a:ea typeface="+mn-ea"/>
                <a:cs typeface="+mn-cs"/>
              </a:defRPr>
            </a:lvl5pPr>
            <a:lvl6pPr marL="1700784" indent="-182880" algn="r" rtl="1"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r" rtl="1" eaLnBrk="1" latinLnBrk="0" hangingPunct="1">
              <a:spcBef>
                <a:spcPct val="20000"/>
              </a:spcBef>
              <a:buClr>
                <a:schemeClr val="accent6"/>
              </a:buClr>
              <a:buSzTx/>
              <a:buFont typeface="Arial"/>
              <a:buChar char="•"/>
              <a:defRPr kumimoji="0" sz="1800" kern="1200" baseline="0">
                <a:solidFill>
                  <a:schemeClr val="tx1"/>
                </a:solidFill>
                <a:latin typeface="+mn-lt"/>
                <a:ea typeface="+mn-ea"/>
                <a:cs typeface="+mn-cs"/>
              </a:defRPr>
            </a:lvl7pPr>
            <a:lvl8pPr marL="2139696"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Font typeface="Wingdings 2"/>
              <a:buNone/>
            </a:pPr>
            <a:r>
              <a:rPr lang="ar-JO" sz="3200" b="1" cap="all" dirty="0">
                <a:ln w="6350">
                  <a:solidFill>
                    <a:srgbClr val="FFC000"/>
                  </a:solidFill>
                </a:ln>
                <a:solidFill>
                  <a:schemeClr val="bg1"/>
                </a:solidFill>
                <a:effectLst>
                  <a:outerShdw blurRad="38100" dist="38100" dir="2700000" algn="tl">
                    <a:srgbClr val="000000">
                      <a:alpha val="43137"/>
                    </a:srgbClr>
                  </a:outerShdw>
                </a:effectLst>
              </a:rPr>
              <a:t>لماذا تبذل الحكومة </a:t>
            </a:r>
            <a:r>
              <a:rPr lang="ar-JO" sz="3200" b="1" cap="all" dirty="0" smtClean="0">
                <a:ln w="6350">
                  <a:solidFill>
                    <a:srgbClr val="FFC000"/>
                  </a:solidFill>
                </a:ln>
                <a:solidFill>
                  <a:schemeClr val="bg1"/>
                </a:solidFill>
                <a:effectLst>
                  <a:outerShdw blurRad="38100" dist="38100" dir="2700000" algn="tl">
                    <a:srgbClr val="000000">
                      <a:alpha val="43137"/>
                    </a:srgbClr>
                  </a:outerShdw>
                </a:effectLst>
              </a:rPr>
              <a:t>جهودًا </a:t>
            </a:r>
            <a:r>
              <a:rPr lang="ar-JO" sz="3200" b="1" cap="all" dirty="0">
                <a:ln w="6350">
                  <a:solidFill>
                    <a:srgbClr val="FFC000"/>
                  </a:solidFill>
                </a:ln>
                <a:solidFill>
                  <a:schemeClr val="bg1"/>
                </a:solidFill>
                <a:effectLst>
                  <a:outerShdw blurRad="38100" dist="38100" dir="2700000" algn="tl">
                    <a:srgbClr val="000000">
                      <a:alpha val="43137"/>
                    </a:srgbClr>
                  </a:outerShdw>
                </a:effectLst>
              </a:rPr>
              <a:t>في المحافظة على الغلاف </a:t>
            </a:r>
            <a:r>
              <a:rPr lang="ar-JO" sz="3200" b="1" cap="all" dirty="0" smtClean="0">
                <a:ln w="6350">
                  <a:solidFill>
                    <a:srgbClr val="FFC000"/>
                  </a:solidFill>
                </a:ln>
                <a:solidFill>
                  <a:schemeClr val="bg1"/>
                </a:solidFill>
                <a:effectLst>
                  <a:outerShdw blurRad="38100" dist="38100" dir="2700000" algn="tl">
                    <a:srgbClr val="000000">
                      <a:alpha val="43137"/>
                    </a:srgbClr>
                  </a:outerShdw>
                </a:effectLst>
              </a:rPr>
              <a:t>الحيوي؟</a:t>
            </a:r>
          </a:p>
          <a:p>
            <a:pPr marL="36576" indent="0">
              <a:buFont typeface="Wingdings 2"/>
              <a:buNone/>
            </a:pPr>
            <a:endParaRPr lang="ar-JO" sz="3200" b="1" cap="all" dirty="0">
              <a:ln w="6350">
                <a:solidFill>
                  <a:srgbClr val="FFC000"/>
                </a:solidFill>
              </a:ln>
              <a:solidFill>
                <a:schemeClr val="bg1"/>
              </a:solidFill>
              <a:effectLst>
                <a:outerShdw blurRad="38100" dist="38100" dir="2700000" algn="tl">
                  <a:srgbClr val="000000">
                    <a:alpha val="43137"/>
                  </a:srgbClr>
                </a:outerShdw>
              </a:effectLst>
            </a:endParaRPr>
          </a:p>
          <a:p>
            <a:pPr marL="36576" indent="0">
              <a:buFont typeface="Wingdings 2"/>
              <a:buNone/>
            </a:pPr>
            <a:r>
              <a:rPr lang="ar-JO" sz="3200" b="1" cap="all" dirty="0" smtClean="0">
                <a:ln w="6350">
                  <a:solidFill>
                    <a:srgbClr val="FF0000"/>
                  </a:solidFill>
                </a:ln>
                <a:solidFill>
                  <a:schemeClr val="bg1"/>
                </a:solidFill>
                <a:effectLst>
                  <a:outerShdw blurRad="38100" dist="38100" dir="2700000" algn="tl">
                    <a:srgbClr val="000000">
                      <a:alpha val="43137"/>
                    </a:srgbClr>
                  </a:outerShdw>
                </a:effectLst>
              </a:rPr>
              <a:t>لأنه هو الوسط الذي تكون الكائنات الحية فيه, فإذا حافظت عليه فإنها تحافظ على هذه الكائنات التي تعد مصدر دخل قومي للدولة.</a:t>
            </a:r>
            <a:endParaRPr lang="ar-JO" sz="3200" b="1" cap="all" dirty="0">
              <a:ln w="6350">
                <a:solidFill>
                  <a:srgbClr val="FF0000"/>
                </a:solidFill>
              </a:ln>
              <a:solidFill>
                <a:schemeClr val="bg1"/>
              </a:solidFill>
              <a:effectLst>
                <a:outerShdw blurRad="38100" dist="38100" dir="2700000" algn="tl">
                  <a:srgbClr val="000000">
                    <a:alpha val="43137"/>
                  </a:srgbClr>
                </a:outerShdw>
              </a:effectLst>
            </a:endParaRPr>
          </a:p>
        </p:txBody>
      </p:sp>
      <p:sp>
        <p:nvSpPr>
          <p:cNvPr id="9" name="مستطيل ذو زاوية واحدة مخدوشة 8"/>
          <p:cNvSpPr/>
          <p:nvPr/>
        </p:nvSpPr>
        <p:spPr>
          <a:xfrm>
            <a:off x="464838" y="1124744"/>
            <a:ext cx="2234954" cy="720080"/>
          </a:xfrm>
          <a:prstGeom prst="snip1Rect">
            <a:avLst/>
          </a:prstGeom>
          <a:gradFill flip="none" rotWithShape="1">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16200000" scaled="0"/>
          </a:gradFill>
          <a:ln>
            <a:gradFill>
              <a:gsLst>
                <a:gs pos="0">
                  <a:srgbClr val="FBEAC7"/>
                </a:gs>
                <a:gs pos="17999">
                  <a:srgbClr val="FEE7F2"/>
                </a:gs>
                <a:gs pos="36000">
                  <a:srgbClr val="FAC77D"/>
                </a:gs>
                <a:gs pos="61000">
                  <a:srgbClr val="FBA97D"/>
                </a:gs>
                <a:gs pos="82001">
                  <a:srgbClr val="FBD49C"/>
                </a:gs>
                <a:gs pos="100000">
                  <a:srgbClr val="FEE7F2"/>
                </a:gs>
              </a:gsLst>
              <a:lin ang="5400000" scaled="0"/>
            </a:gradFill>
          </a:ln>
        </p:spPr>
        <p:txBody>
          <a:bodyPr vert="horz">
            <a:noAutofit/>
          </a:bodyPr>
          <a:lstStyle/>
          <a:p>
            <a:pPr marL="36576" algn="ctr">
              <a:spcBef>
                <a:spcPct val="20000"/>
              </a:spcBef>
              <a:buClr>
                <a:schemeClr val="accent1"/>
              </a:buClr>
              <a:buSzPct val="80000"/>
              <a:buFont typeface="Wingdings 2"/>
              <a:buNone/>
            </a:pPr>
            <a:r>
              <a:rPr lang="ar-JO" sz="3600" b="1" cap="all" dirty="0">
                <a:ln w="0" cap="flat" cmpd="dbl">
                  <a:solidFill>
                    <a:srgbClr val="F08214"/>
                  </a:solidFill>
                  <a:prstDash val="sysDot"/>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فكر</a:t>
            </a:r>
          </a:p>
        </p:txBody>
      </p:sp>
      <p:sp>
        <p:nvSpPr>
          <p:cNvPr id="5" name="زر إجراء: الأمام أو التالي 4">
            <a:hlinkClick r:id="rId5" action="ppaction://hlinksldjump" highlightClick="1">
              <a:snd r:embed="rId4" name="click.wav"/>
            </a:hlinkClick>
          </p:cNvPr>
          <p:cNvSpPr/>
          <p:nvPr/>
        </p:nvSpPr>
        <p:spPr>
          <a:xfrm>
            <a:off x="0" y="6043936"/>
            <a:ext cx="889904" cy="792088"/>
          </a:xfrm>
          <a:prstGeom prst="actionButtonForwardNext">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5" action="ppaction://hlinksldjump">
              <a:snd r:embed="rId4" name="click.wav"/>
            </a:hlinkClick>
          </p:cNvPr>
          <p:cNvSpPr txBox="1"/>
          <p:nvPr/>
        </p:nvSpPr>
        <p:spPr>
          <a:xfrm>
            <a:off x="1266" y="5648258"/>
            <a:ext cx="888638" cy="369332"/>
          </a:xfrm>
          <a:prstGeom prst="rect">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rPr>
              <a:t>العودة</a:t>
            </a:r>
          </a:p>
        </p:txBody>
      </p:sp>
      <p:sp>
        <p:nvSpPr>
          <p:cNvPr id="7" name="زر إجراء: الصفحة الرئيسية 6">
            <a:hlinkClick r:id="rId6" action="ppaction://hlinksldjump" highlightClick="1">
              <a:snd r:embed="rId4" name="click.wav"/>
            </a:hlinkClick>
          </p:cNvPr>
          <p:cNvSpPr/>
          <p:nvPr/>
        </p:nvSpPr>
        <p:spPr>
          <a:xfrm>
            <a:off x="8254096" y="6066584"/>
            <a:ext cx="889904" cy="746792"/>
          </a:xfrm>
          <a:prstGeom prst="actionButtonHome">
            <a:avLst/>
          </a:prstGeom>
          <a:gradFill flip="none" rotWithShape="0">
            <a:gsLst>
              <a:gs pos="47000">
                <a:srgbClr val="FFF02F"/>
              </a:gs>
              <a:gs pos="25000">
                <a:srgbClr val="C08000"/>
              </a:gs>
              <a:gs pos="13000">
                <a:srgbClr val="FFFF85"/>
              </a:gs>
              <a:gs pos="8000">
                <a:srgbClr val="EAA700"/>
              </a:gs>
              <a:gs pos="40000">
                <a:srgbClr val="FFFCB9"/>
              </a:gs>
              <a:gs pos="75000">
                <a:srgbClr val="FFFFFF"/>
              </a:gs>
              <a:gs pos="89999">
                <a:srgbClr val="FFDB05"/>
              </a:gs>
              <a:gs pos="100000">
                <a:srgbClr val="FF5C01"/>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5820022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gradFill>
        <a:effectLst/>
      </p:bgPr>
    </p:bg>
    <p:spTree>
      <p:nvGrpSpPr>
        <p:cNvPr id="1" name=""/>
        <p:cNvGrpSpPr/>
        <p:nvPr/>
      </p:nvGrpSpPr>
      <p:grpSpPr>
        <a:xfrm>
          <a:off x="0" y="0"/>
          <a:ext cx="0" cy="0"/>
          <a:chOff x="0" y="0"/>
          <a:chExt cx="0" cy="0"/>
        </a:xfrm>
      </p:grpSpPr>
      <p:sp useBgFill="1">
        <p:nvSpPr>
          <p:cNvPr id="12" name="زر إجراء: مخصص 11">
            <a:hlinkClick r:id="rId3" action="ppaction://hlinksldjump" highlightClick="1">
              <a:snd r:embed="rId4" name="click.wav"/>
            </a:hlinkClick>
          </p:cNvPr>
          <p:cNvSpPr/>
          <p:nvPr/>
        </p:nvSpPr>
        <p:spPr>
          <a:xfrm>
            <a:off x="27519" y="0"/>
            <a:ext cx="9142734" cy="6858000"/>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889904" y="0"/>
            <a:ext cx="7704856" cy="1143000"/>
          </a:xfrm>
        </p:spPr>
        <p:txBody>
          <a:bodyPr>
            <a:noAutofit/>
          </a:bodyPr>
          <a:lstStyle/>
          <a:p>
            <a:r>
              <a:rPr lang="ar-JO" sz="54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مشكلات الغلاف الحيوي</a:t>
            </a:r>
          </a:p>
        </p:txBody>
      </p:sp>
      <p:sp>
        <p:nvSpPr>
          <p:cNvPr id="5" name="زر إجراء: الأمام أو التالي 4">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5" action="ppaction://hlinksldjump">
              <a:snd r:embed="rId4" name="click.wav"/>
            </a:hlinkClick>
          </p:cNvPr>
          <p:cNvSpPr txBox="1"/>
          <p:nvPr/>
        </p:nvSpPr>
        <p:spPr>
          <a:xfrm>
            <a:off x="1266" y="5696580"/>
            <a:ext cx="888638" cy="369332"/>
          </a:xfrm>
          <a:prstGeom prst="rec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rPr>
              <a:t>العودة</a:t>
            </a:r>
          </a:p>
        </p:txBody>
      </p:sp>
      <p:sp>
        <p:nvSpPr>
          <p:cNvPr id="9" name="زر إجراء: مخصص 8">
            <a:hlinkClick r:id="rId6" action="ppaction://hlinksldjump" highlightClick="1">
              <a:snd r:embed="rId4" name="click.wav"/>
            </a:hlinkClick>
          </p:cNvPr>
          <p:cNvSpPr/>
          <p:nvPr/>
        </p:nvSpPr>
        <p:spPr>
          <a:xfrm>
            <a:off x="6156176" y="3941606"/>
            <a:ext cx="1461872" cy="999562"/>
          </a:xfrm>
          <a:prstGeom prst="actionButtonBlank">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r="-14"/>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54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أولًا</a:t>
            </a:r>
          </a:p>
        </p:txBody>
      </p:sp>
      <p:pic>
        <p:nvPicPr>
          <p:cNvPr id="11" name="Picture 3" descr="C:\Program Files (x86)\Microsoft Office\MEDIA\CAGCAT10\j0293236.wmf"/>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7020272" y="3645024"/>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14" name="زر إجراء: الصفحة الرئيسية 13">
            <a:hlinkClick r:id="rId5"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3" name="مربع نص 2"/>
          <p:cNvSpPr txBox="1"/>
          <p:nvPr/>
        </p:nvSpPr>
        <p:spPr>
          <a:xfrm>
            <a:off x="323528" y="1484784"/>
            <a:ext cx="8712968" cy="1938992"/>
          </a:xfrm>
          <a:prstGeom prst="rect">
            <a:avLst/>
          </a:prstGeom>
          <a:noFill/>
        </p:spPr>
        <p:txBody>
          <a:bodyPr wrap="square" rtlCol="1">
            <a:spAutoFit/>
          </a:bodyPr>
          <a:lstStyle/>
          <a:p>
            <a:r>
              <a:rPr lang="ar-JO" sz="2400" b="1" cap="all" dirty="0">
                <a:ln w="6350">
                  <a:solidFill>
                    <a:srgbClr val="FF01BC"/>
                  </a:solidFill>
                </a:ln>
                <a:solidFill>
                  <a:schemeClr val="bg1"/>
                </a:solidFill>
                <a:effectLst>
                  <a:outerShdw blurRad="38100" dist="38100" dir="2700000" algn="tl">
                    <a:srgbClr val="000000">
                      <a:alpha val="43137"/>
                    </a:srgbClr>
                  </a:outerShdw>
                </a:effectLst>
              </a:rPr>
              <a:t>إن التفاعل </a:t>
            </a:r>
            <a:r>
              <a:rPr lang="ar-JO" sz="2400" b="1" cap="all" dirty="0" smtClean="0">
                <a:ln w="6350">
                  <a:solidFill>
                    <a:srgbClr val="FF01BC"/>
                  </a:solidFill>
                </a:ln>
                <a:solidFill>
                  <a:schemeClr val="bg1"/>
                </a:solidFill>
                <a:effectLst>
                  <a:outerShdw blurRad="38100" dist="38100" dir="2700000" algn="tl">
                    <a:srgbClr val="000000">
                      <a:alpha val="43137"/>
                    </a:srgbClr>
                  </a:outerShdw>
                </a:effectLst>
              </a:rPr>
              <a:t>بين مكونات الغلاف الحيوي عملية مستمرة, تؤدي في النهاية إلى احفاظ البيئة على توازنها, لأن الطبيعة تعوض خسائرها ومشاكلها بنفسها من خلال تقدير رباني دقيق, يحتفظ للغلاف الحيوي استمرارية, إلا أن مجموعة من العوامل ساهمت في ظهور العديد من المشكلات في الغلاف الجوي. </a:t>
            </a:r>
            <a:endParaRPr lang="ar-JO" sz="2400" b="1" cap="all" dirty="0">
              <a:ln w="6350">
                <a:solidFill>
                  <a:srgbClr val="FF01BC"/>
                </a:solidFill>
              </a:ln>
              <a:solidFill>
                <a:schemeClr val="bg1"/>
              </a:solidFill>
              <a:effectLst>
                <a:outerShdw blurRad="38100" dist="38100" dir="2700000" algn="tl">
                  <a:srgbClr val="000000">
                    <a:alpha val="43137"/>
                  </a:srgbClr>
                </a:outerShdw>
              </a:effectLst>
            </a:endParaRPr>
          </a:p>
        </p:txBody>
      </p:sp>
      <p:sp>
        <p:nvSpPr>
          <p:cNvPr id="10" name="زر إجراء: مخصص 9">
            <a:hlinkClick r:id="rId8" action="ppaction://hlinksldjump" highlightClick="1">
              <a:snd r:embed="rId4" name="click.wav"/>
            </a:hlinkClick>
          </p:cNvPr>
          <p:cNvSpPr/>
          <p:nvPr/>
        </p:nvSpPr>
        <p:spPr>
          <a:xfrm>
            <a:off x="6156176" y="5462394"/>
            <a:ext cx="1461872" cy="999562"/>
          </a:xfrm>
          <a:prstGeom prst="actionButtonBlank">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r="-14"/>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800" b="1" i="1" cap="all" dirty="0" smtClean="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فكر</a:t>
            </a:r>
            <a:endParaRPr lang="ar-JO" sz="48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13" name="Picture 3" descr="C:\Program Files (x86)\Microsoft Office\MEDIA\CAGCAT10\j0293236.wmf"/>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7020272" y="5165812"/>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17" name="زر إجراء: مخصص 16">
            <a:hlinkClick r:id="rId9" action="ppaction://hlinksldjump" highlightClick="1">
              <a:snd r:embed="rId4" name="click.wav"/>
            </a:hlinkClick>
          </p:cNvPr>
          <p:cNvSpPr/>
          <p:nvPr/>
        </p:nvSpPr>
        <p:spPr>
          <a:xfrm>
            <a:off x="3949076" y="3941606"/>
            <a:ext cx="1461872" cy="999562"/>
          </a:xfrm>
          <a:prstGeom prst="actionButtonBlank">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r="-14"/>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400" b="1" i="1" cap="all" dirty="0" smtClean="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ثانيًا</a:t>
            </a:r>
            <a:endParaRPr lang="ar-JO" sz="44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18" name="Picture 3" descr="C:\Program Files (x86)\Microsoft Office\MEDIA\CAGCAT10\j0293236.wmf"/>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4813172" y="3645024"/>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19" name="زر إجراء: مخصص 18">
            <a:hlinkClick r:id="rId10" action="ppaction://hlinksldjump" highlightClick="1">
              <a:snd r:embed="rId4" name="click.wav"/>
            </a:hlinkClick>
          </p:cNvPr>
          <p:cNvSpPr/>
          <p:nvPr/>
        </p:nvSpPr>
        <p:spPr>
          <a:xfrm>
            <a:off x="1680240" y="5462394"/>
            <a:ext cx="1461872" cy="999562"/>
          </a:xfrm>
          <a:prstGeom prst="actionButtonBlank">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r="-14"/>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3200" b="1" i="1" cap="all" dirty="0" smtClean="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هل تعلم؟</a:t>
            </a:r>
            <a:endParaRPr lang="ar-JO" sz="32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20" name="Picture 3" descr="C:\Program Files (x86)\Microsoft Office\MEDIA\CAGCAT10\j0293236.wmf"/>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544336" y="5165812"/>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21" name="زر إجراء: مخصص 20">
            <a:hlinkClick r:id="rId11" action="ppaction://hlinksldjump" highlightClick="1">
              <a:snd r:embed="rId4" name="click.wav"/>
            </a:hlinkClick>
          </p:cNvPr>
          <p:cNvSpPr/>
          <p:nvPr/>
        </p:nvSpPr>
        <p:spPr>
          <a:xfrm>
            <a:off x="1691680" y="3941606"/>
            <a:ext cx="1461872" cy="999562"/>
          </a:xfrm>
          <a:prstGeom prst="actionButtonBlank">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r="-14"/>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800" b="1" i="1" cap="all" dirty="0" smtClean="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ثالثًا</a:t>
            </a:r>
            <a:endParaRPr lang="ar-JO" sz="48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22" name="Picture 3" descr="C:\Program Files (x86)\Microsoft Office\MEDIA\CAGCAT10\j0293236.wmf"/>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555776" y="3645024"/>
            <a:ext cx="586336" cy="452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9908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0" y="0"/>
            <a:ext cx="9142734" cy="6858000"/>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7" name="زر إجراء: الصفحة الرئيسية 6">
            <a:hlinkClick r:id="rId5"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0" y="116632"/>
            <a:ext cx="9035230" cy="1224136"/>
          </a:xfrm>
        </p:spPr>
        <p:txBody>
          <a:bodyPr>
            <a:noAutofit/>
          </a:bodyPr>
          <a:lstStyle/>
          <a:p>
            <a:pPr algn="ctr"/>
            <a:r>
              <a:rPr lang="ar-JO" sz="48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العوامل</a:t>
            </a:r>
            <a:r>
              <a:rPr lang="ar-JO" sz="4800" dirty="0" smtClean="0"/>
              <a:t> </a:t>
            </a:r>
            <a:r>
              <a:rPr lang="ar-JO" sz="48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المؤثرة</a:t>
            </a:r>
            <a:r>
              <a:rPr lang="ar-JO" sz="4800" dirty="0" smtClean="0"/>
              <a:t> </a:t>
            </a:r>
            <a:r>
              <a:rPr lang="ar-JO" sz="48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في</a:t>
            </a:r>
            <a:r>
              <a:rPr lang="ar-JO" sz="4800" dirty="0" smtClean="0"/>
              <a:t> </a:t>
            </a:r>
            <a:r>
              <a:rPr lang="ar-JO" sz="48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الغلاف الحيوي</a:t>
            </a:r>
            <a:endParaRPr lang="ar-JO" sz="4800" dirty="0"/>
          </a:p>
        </p:txBody>
      </p:sp>
      <p:sp>
        <p:nvSpPr>
          <p:cNvPr id="3" name="عنصر نائب للمحتوى 2"/>
          <p:cNvSpPr>
            <a:spLocks noGrp="1"/>
          </p:cNvSpPr>
          <p:nvPr>
            <p:ph idx="1"/>
          </p:nvPr>
        </p:nvSpPr>
        <p:spPr>
          <a:xfrm>
            <a:off x="1266" y="1600200"/>
            <a:ext cx="9141468" cy="4525963"/>
          </a:xfrm>
        </p:spPr>
        <p:txBody>
          <a:bodyPr>
            <a:normAutofit/>
          </a:bodyPr>
          <a:lstStyle/>
          <a:p>
            <a:pPr marL="36576" indent="0">
              <a:buNone/>
            </a:pPr>
            <a:r>
              <a:rPr lang="ar-JO" sz="2800" b="1" cap="all" dirty="0" smtClean="0">
                <a:ln w="6350">
                  <a:solidFill>
                    <a:srgbClr val="FF01BC"/>
                  </a:solidFill>
                </a:ln>
                <a:solidFill>
                  <a:schemeClr val="bg1"/>
                </a:solidFill>
                <a:effectLst>
                  <a:outerShdw blurRad="38100" dist="38100" dir="2700000" algn="tl">
                    <a:srgbClr val="000000">
                      <a:alpha val="43137"/>
                    </a:srgbClr>
                  </a:outerShdw>
                </a:effectLst>
              </a:rPr>
              <a:t>أصبحت مشكلات الغلاف الجوي الحيوي تشكل اهتمامًا ملحوظًا على المستويين الوطني والدولي, ومن اهم العوامل المسؤولة عن تدمير الغلاف الحيوي الآتي:</a:t>
            </a:r>
            <a:endParaRPr lang="ar-JO" sz="2800" b="1" cap="all" dirty="0">
              <a:ln w="6350">
                <a:solidFill>
                  <a:srgbClr val="FF01BC"/>
                </a:solidFill>
              </a:ln>
              <a:solidFill>
                <a:schemeClr val="bg1"/>
              </a:solidFill>
              <a:effectLst>
                <a:outerShdw blurRad="38100" dist="38100" dir="2700000" algn="tl">
                  <a:srgbClr val="000000">
                    <a:alpha val="43137"/>
                  </a:srgbClr>
                </a:outerShdw>
              </a:effectLst>
            </a:endParaRPr>
          </a:p>
        </p:txBody>
      </p:sp>
      <p:sp>
        <p:nvSpPr>
          <p:cNvPr id="8" name="زر إجراء: مخصص 7">
            <a:hlinkClick r:id="rId6" action="ppaction://hlinksldjump" highlightClick="1">
              <a:snd r:embed="rId4" name="click.wav"/>
            </a:hlinkClick>
          </p:cNvPr>
          <p:cNvSpPr/>
          <p:nvPr/>
        </p:nvSpPr>
        <p:spPr>
          <a:xfrm>
            <a:off x="1392290" y="3408589"/>
            <a:ext cx="4758207" cy="1341544"/>
          </a:xfrm>
          <a:prstGeom prst="actionButtonBlank">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r="-14"/>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400" b="1" i="1" cap="all" dirty="0" smtClean="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العوامل البشرية</a:t>
            </a:r>
            <a:endParaRPr lang="ar-JO" sz="44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9" name="Picture 3" descr="C:\Program Files (x86)\Microsoft Office\MEDIA\CAGCAT10\j0293236.wmf"/>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rot="5400000">
            <a:off x="5928050" y="3801887"/>
            <a:ext cx="720827" cy="556000"/>
          </a:xfrm>
          <a:prstGeom prst="rect">
            <a:avLst/>
          </a:prstGeom>
          <a:noFill/>
          <a:extLst>
            <a:ext uri="{909E8E84-426E-40DD-AFC4-6F175D3DCCD1}">
              <a14:hiddenFill xmlns:a14="http://schemas.microsoft.com/office/drawing/2010/main">
                <a:solidFill>
                  <a:srgbClr val="FFFFFF"/>
                </a:solidFill>
              </a14:hiddenFill>
            </a:ext>
          </a:extLst>
        </p:spPr>
      </p:pic>
      <p:sp>
        <p:nvSpPr>
          <p:cNvPr id="10" name="زر إجراء: مخصص 9">
            <a:hlinkClick r:id="rId8" action="ppaction://hlinksldjump" highlightClick="1">
              <a:snd r:embed="rId4" name="click.wav"/>
            </a:hlinkClick>
          </p:cNvPr>
          <p:cNvSpPr/>
          <p:nvPr/>
        </p:nvSpPr>
        <p:spPr>
          <a:xfrm>
            <a:off x="1397969" y="4993562"/>
            <a:ext cx="4720973" cy="1341544"/>
          </a:xfrm>
          <a:prstGeom prst="actionButtonBlank">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r="-14"/>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400" b="1" i="1" cap="all" dirty="0" smtClean="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العوامل الطبيعية</a:t>
            </a:r>
            <a:endParaRPr lang="ar-JO" sz="44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11" name="Picture 3" descr="C:\Program Files (x86)\Microsoft Office\MEDIA\CAGCAT10\j0293236.wmf"/>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rot="5400000">
            <a:off x="5926887" y="5386334"/>
            <a:ext cx="715187" cy="556000"/>
          </a:xfrm>
          <a:prstGeom prst="rect">
            <a:avLst/>
          </a:prstGeom>
          <a:noFill/>
          <a:extLst>
            <a:ext uri="{909E8E84-426E-40DD-AFC4-6F175D3DCCD1}">
              <a14:hiddenFill xmlns:a14="http://schemas.microsoft.com/office/drawing/2010/main">
                <a:solidFill>
                  <a:srgbClr val="FFFFFF"/>
                </a:solidFill>
              </a14:hiddenFill>
            </a:ext>
          </a:extLst>
        </p:spPr>
      </p:pic>
      <p:sp>
        <p:nvSpPr>
          <p:cNvPr id="16" name="زر إجراء: الأمام أو التالي 15">
            <a:hlinkClick r:id="rId9"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7" name="مربع نص 16">
            <a:hlinkClick r:id="rId9" action="ppaction://hlinksldjump">
              <a:snd r:embed="rId4" name="click.wav"/>
            </a:hlinkClick>
          </p:cNvPr>
          <p:cNvSpPr txBox="1"/>
          <p:nvPr/>
        </p:nvSpPr>
        <p:spPr>
          <a:xfrm>
            <a:off x="1266" y="5696580"/>
            <a:ext cx="888638" cy="369332"/>
          </a:xfrm>
          <a:prstGeom prst="rec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rPr>
              <a:t>العودة</a:t>
            </a:r>
          </a:p>
        </p:txBody>
      </p:sp>
    </p:spTree>
    <p:extLst>
      <p:ext uri="{BB962C8B-B14F-4D97-AF65-F5344CB8AC3E}">
        <p14:creationId xmlns:p14="http://schemas.microsoft.com/office/powerpoint/2010/main" val="2279114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dir="u" pattern="hexagon"/>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0" y="0"/>
            <a:ext cx="9142734" cy="6858000"/>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5" name="زر إجراء: الأمام أو التالي 4">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5" action="ppaction://hlinksldjump">
              <a:snd r:embed="rId4" name="click.wav"/>
            </a:hlinkClick>
          </p:cNvPr>
          <p:cNvSpPr txBox="1"/>
          <p:nvPr/>
        </p:nvSpPr>
        <p:spPr>
          <a:xfrm>
            <a:off x="1266" y="5696580"/>
            <a:ext cx="888638" cy="369332"/>
          </a:xfrm>
          <a:prstGeom prst="rec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rPr>
              <a:t>العودة</a:t>
            </a:r>
          </a:p>
        </p:txBody>
      </p:sp>
      <p:sp>
        <p:nvSpPr>
          <p:cNvPr id="7" name="زر إجراء: الصفحة الرئيسية 6">
            <a:hlinkClick r:id="rId6"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p:txBody>
          <a:bodyPr>
            <a:normAutofit fontScale="90000"/>
          </a:bodyPr>
          <a:lstStyle/>
          <a:p>
            <a:pPr algn="ctr"/>
            <a:r>
              <a:rPr lang="ar-JO" sz="4400" b="1" i="1" cap="all" dirty="0" smtClean="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العوامل البشرية</a:t>
            </a:r>
            <a:r>
              <a:rPr lang="ar-JO" sz="4400" dirty="0" smtClean="0"/>
              <a:t> </a:t>
            </a:r>
            <a:r>
              <a:rPr lang="ar-JO" sz="44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المؤثرة</a:t>
            </a:r>
            <a:r>
              <a:rPr lang="ar-JO" sz="4400" dirty="0"/>
              <a:t> </a:t>
            </a:r>
            <a:r>
              <a:rPr lang="ar-JO" sz="44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في</a:t>
            </a:r>
            <a:r>
              <a:rPr lang="ar-JO" sz="4400" dirty="0"/>
              <a:t> </a:t>
            </a:r>
            <a:r>
              <a:rPr lang="ar-JO" sz="44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الغلاف الحيوي</a:t>
            </a:r>
            <a:endParaRPr lang="ar-JO" dirty="0"/>
          </a:p>
        </p:txBody>
      </p:sp>
      <p:sp>
        <p:nvSpPr>
          <p:cNvPr id="3" name="عنصر نائب للمحتوى 2"/>
          <p:cNvSpPr>
            <a:spLocks noGrp="1"/>
          </p:cNvSpPr>
          <p:nvPr>
            <p:ph idx="1"/>
          </p:nvPr>
        </p:nvSpPr>
        <p:spPr>
          <a:xfrm>
            <a:off x="1266" y="1484784"/>
            <a:ext cx="9035230" cy="5373216"/>
          </a:xfrm>
        </p:spPr>
        <p:txBody>
          <a:bodyPr>
            <a:normAutofit/>
          </a:bodyPr>
          <a:lstStyle/>
          <a:p>
            <a:pPr marL="36576" indent="0">
              <a:buNone/>
            </a:pPr>
            <a:r>
              <a:rPr lang="ar-JO" sz="2800" b="1" cap="all" dirty="0">
                <a:ln w="6350">
                  <a:solidFill>
                    <a:srgbClr val="FF01BC"/>
                  </a:solidFill>
                </a:ln>
                <a:solidFill>
                  <a:schemeClr val="bg1"/>
                </a:solidFill>
                <a:effectLst>
                  <a:outerShdw blurRad="38100" dist="38100" dir="2700000" algn="tl">
                    <a:srgbClr val="000000">
                      <a:alpha val="43137"/>
                    </a:srgbClr>
                  </a:outerShdw>
                </a:effectLst>
              </a:rPr>
              <a:t>وهي أكثر العوامل تأثيرًا على الغلاف الحيوي ومن أهمها</a:t>
            </a:r>
            <a:r>
              <a:rPr lang="ar-JO" sz="2800" b="1" cap="all" dirty="0" smtClean="0">
                <a:ln w="6350">
                  <a:solidFill>
                    <a:srgbClr val="FF01BC"/>
                  </a:solidFill>
                </a:ln>
                <a:solidFill>
                  <a:schemeClr val="bg1"/>
                </a:solidFill>
                <a:effectLst>
                  <a:outerShdw blurRad="38100" dist="38100" dir="2700000" algn="tl">
                    <a:srgbClr val="000000">
                      <a:alpha val="43137"/>
                    </a:srgbClr>
                  </a:outerShdw>
                </a:effectLst>
              </a:rPr>
              <a:t>:</a:t>
            </a:r>
          </a:p>
          <a:p>
            <a:pPr marL="36576" indent="0">
              <a:buNone/>
            </a:pPr>
            <a:r>
              <a:rPr lang="ar-JO" sz="2800" b="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reflection blurRad="6350" stA="55000" endA="50" endPos="85000" dist="60007" dir="5400000" sy="-100000" algn="bl" rotWithShape="0"/>
                </a:effectLst>
                <a:latin typeface="+mj-lt"/>
                <a:ea typeface="+mj-ea"/>
                <a:cs typeface="+mj-cs"/>
              </a:rPr>
              <a:t>أ-</a:t>
            </a:r>
            <a:r>
              <a:rPr lang="ar-JO" sz="2800" b="1" cap="all" dirty="0" smtClean="0">
                <a:ln w="6350">
                  <a:solidFill>
                    <a:srgbClr val="FF01BC"/>
                  </a:solidFill>
                </a:ln>
                <a:solidFill>
                  <a:schemeClr val="bg1"/>
                </a:solidFill>
                <a:effectLst>
                  <a:outerShdw blurRad="38100" dist="38100" dir="2700000" algn="tl">
                    <a:srgbClr val="000000">
                      <a:alpha val="43137"/>
                    </a:srgbClr>
                  </a:outerShdw>
                </a:effectLst>
              </a:rPr>
              <a:t> التلوث البيئي للهواء والماء والتربة الناتج عن التقدم الصناعي.</a:t>
            </a:r>
          </a:p>
          <a:p>
            <a:pPr marL="36576" indent="0">
              <a:buNone/>
            </a:pPr>
            <a:r>
              <a:rPr lang="ar-JO" sz="2800" b="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reflection blurRad="6350" stA="55000" endA="50" endPos="85000" dist="60007" dir="5400000" sy="-100000" algn="bl" rotWithShape="0"/>
                </a:effectLst>
                <a:latin typeface="+mj-lt"/>
                <a:ea typeface="+mj-ea"/>
                <a:cs typeface="+mj-cs"/>
              </a:rPr>
              <a:t>ب-</a:t>
            </a:r>
            <a:r>
              <a:rPr lang="ar-JO" sz="2800" b="1" cap="all" dirty="0" smtClean="0">
                <a:ln w="6350">
                  <a:solidFill>
                    <a:srgbClr val="FF01BC"/>
                  </a:solidFill>
                </a:ln>
                <a:solidFill>
                  <a:schemeClr val="bg1"/>
                </a:solidFill>
                <a:effectLst>
                  <a:outerShdw blurRad="38100" dist="38100" dir="2700000" algn="tl">
                    <a:srgbClr val="000000">
                      <a:alpha val="43137"/>
                    </a:srgbClr>
                  </a:outerShdw>
                </a:effectLst>
              </a:rPr>
              <a:t> التوسع العشوائي للمدن على الأراضي الزراعية </a:t>
            </a:r>
            <a:endParaRPr lang="ar-JO" sz="2800" b="1" cap="all" dirty="0">
              <a:ln w="6350">
                <a:solidFill>
                  <a:srgbClr val="FF01BC"/>
                </a:solidFill>
              </a:ln>
              <a:solidFill>
                <a:schemeClr val="bg1"/>
              </a:solidFill>
              <a:effectLst>
                <a:outerShdw blurRad="38100" dist="38100" dir="2700000" algn="tl">
                  <a:srgbClr val="000000">
                    <a:alpha val="43137"/>
                  </a:srgbClr>
                </a:outerShdw>
              </a:effectLst>
            </a:endParaRPr>
          </a:p>
          <a:p>
            <a:pPr marL="36576" indent="0">
              <a:buNone/>
            </a:pPr>
            <a:r>
              <a:rPr lang="ar-JO" sz="2800" b="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reflection blurRad="6350" stA="55000" endA="50" endPos="85000" dist="60007" dir="5400000" sy="-100000" algn="bl" rotWithShape="0"/>
                </a:effectLst>
                <a:latin typeface="+mj-lt"/>
                <a:ea typeface="+mj-ea"/>
                <a:cs typeface="+mj-cs"/>
              </a:rPr>
              <a:t>ج-</a:t>
            </a:r>
            <a:r>
              <a:rPr lang="ar-JO" sz="2400" b="1" cap="all" dirty="0" smtClean="0">
                <a:ln w="6350">
                  <a:solidFill>
                    <a:srgbClr val="FF01BC"/>
                  </a:solidFill>
                </a:ln>
                <a:solidFill>
                  <a:schemeClr val="bg1"/>
                </a:solidFill>
                <a:effectLst>
                  <a:outerShdw blurRad="38100" dist="38100" dir="2700000" algn="tl">
                    <a:srgbClr val="000000">
                      <a:alpha val="43137"/>
                    </a:srgbClr>
                  </a:outerShdw>
                </a:effectLst>
              </a:rPr>
              <a:t> الرعي الجائر الذي يستنزف الأعشاب المراعي بسرعة, ويعرض تربتها للتعرية الشديدة, ثم التصحر.</a:t>
            </a:r>
          </a:p>
          <a:p>
            <a:pPr marL="36576" indent="0">
              <a:buNone/>
            </a:pPr>
            <a:r>
              <a:rPr lang="ar-JO" sz="2800" b="1" cap="all" dirty="0" smtClean="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reflection blurRad="6350" stA="55000" endA="50" endPos="85000" dist="60007" dir="5400000" sy="-100000" algn="bl" rotWithShape="0"/>
                </a:effectLst>
                <a:latin typeface="+mj-lt"/>
                <a:ea typeface="+mj-ea"/>
                <a:cs typeface="+mj-cs"/>
              </a:rPr>
              <a:t>د- </a:t>
            </a:r>
            <a:r>
              <a:rPr lang="ar-JO" sz="2800" b="1" cap="all" dirty="0" smtClean="0">
                <a:ln w="6350">
                  <a:solidFill>
                    <a:srgbClr val="FF01BC"/>
                  </a:solidFill>
                </a:ln>
                <a:solidFill>
                  <a:schemeClr val="bg1"/>
                </a:solidFill>
                <a:effectLst>
                  <a:outerShdw blurRad="38100" dist="38100" dir="2700000" algn="tl">
                    <a:srgbClr val="000000">
                      <a:alpha val="43137"/>
                    </a:srgbClr>
                  </a:outerShdw>
                </a:effectLst>
              </a:rPr>
              <a:t>التوسع ي الزراعة, في المناطق قليلة الأمطار التي لا تسمح معدلات الأمطار السنوية فيها بالزراعة.</a:t>
            </a:r>
            <a:endParaRPr lang="ar-JO" sz="2800" b="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5786527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dir="r" pattern="hexagon"/>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0" y="0"/>
            <a:ext cx="9142734" cy="6858000"/>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3" name="عنصر نائب للمحتوى 2"/>
          <p:cNvSpPr>
            <a:spLocks noGrp="1"/>
          </p:cNvSpPr>
          <p:nvPr>
            <p:ph idx="1"/>
          </p:nvPr>
        </p:nvSpPr>
        <p:spPr>
          <a:xfrm>
            <a:off x="-108519" y="1801033"/>
            <a:ext cx="9324402" cy="4796319"/>
          </a:xfrm>
        </p:spPr>
        <p:txBody>
          <a:bodyPr>
            <a:normAutofit/>
          </a:bodyPr>
          <a:lstStyle/>
          <a:p>
            <a:pPr marL="36576" indent="0">
              <a:buNone/>
            </a:pPr>
            <a:r>
              <a:rPr lang="ar-JO" sz="3200" b="1" cap="all" dirty="0" smtClean="0">
                <a:ln w="6350">
                  <a:solidFill>
                    <a:srgbClr val="FF01BC"/>
                  </a:solidFill>
                </a:ln>
                <a:solidFill>
                  <a:schemeClr val="bg1"/>
                </a:solidFill>
                <a:effectLst>
                  <a:outerShdw blurRad="38100" dist="38100" dir="2700000" algn="tl">
                    <a:srgbClr val="000000">
                      <a:alpha val="43137"/>
                    </a:srgbClr>
                  </a:outerShdw>
                </a:effectLst>
              </a:rPr>
              <a:t>هي </a:t>
            </a:r>
            <a:r>
              <a:rPr lang="ar-JO" sz="3200" b="1" cap="all" dirty="0">
                <a:ln w="6350">
                  <a:solidFill>
                    <a:srgbClr val="FF01BC"/>
                  </a:solidFill>
                </a:ln>
                <a:solidFill>
                  <a:schemeClr val="bg1"/>
                </a:solidFill>
                <a:effectLst>
                  <a:outerShdw blurRad="38100" dist="38100" dir="2700000" algn="tl">
                    <a:srgbClr val="000000">
                      <a:alpha val="43137"/>
                    </a:srgbClr>
                  </a:outerShdw>
                </a:effectLst>
              </a:rPr>
              <a:t>كل العوامل التي تحدث في البيئة الطبيعية دون تدخل الإنسان أو من دون ارادته</a:t>
            </a:r>
            <a:r>
              <a:rPr lang="ar-JO" sz="3200" b="1" cap="all" dirty="0" smtClean="0">
                <a:ln w="6350">
                  <a:solidFill>
                    <a:srgbClr val="FF01BC"/>
                  </a:solidFill>
                </a:ln>
                <a:solidFill>
                  <a:schemeClr val="bg1"/>
                </a:solidFill>
                <a:effectLst>
                  <a:outerShdw blurRad="38100" dist="38100" dir="2700000" algn="tl">
                    <a:srgbClr val="000000">
                      <a:alpha val="43137"/>
                    </a:srgbClr>
                  </a:outerShdw>
                </a:effectLst>
              </a:rPr>
              <a:t>, مثل: </a:t>
            </a:r>
          </a:p>
          <a:p>
            <a:pPr marL="36576" indent="0">
              <a:buNone/>
            </a:pPr>
            <a:r>
              <a:rPr lang="ar-JO" sz="3200" b="1" cap="all" dirty="0">
                <a:ln w="19050" cap="flat" cmpd="sng">
                  <a:gradFill flip="none" rotWithShape="1">
                    <a:gsLst>
                      <a:gs pos="0">
                        <a:srgbClr val="3399FF"/>
                      </a:gs>
                      <a:gs pos="16000">
                        <a:srgbClr val="00CCCC"/>
                      </a:gs>
                      <a:gs pos="47000">
                        <a:srgbClr val="9999FF"/>
                      </a:gs>
                      <a:gs pos="60001">
                        <a:srgbClr val="2E6792"/>
                      </a:gs>
                      <a:gs pos="71001">
                        <a:srgbClr val="3333CC"/>
                      </a:gs>
                      <a:gs pos="81000">
                        <a:srgbClr val="1170FF"/>
                      </a:gs>
                      <a:gs pos="100000">
                        <a:srgbClr val="006699"/>
                      </a:gs>
                    </a:gsLst>
                    <a:lin ang="2700000" scaled="0"/>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reflection blurRad="6350" stA="55000" endA="50" endPos="85000" dist="60007" dir="5400000" sy="-100000" algn="bl" rotWithShape="0"/>
                </a:effectLst>
                <a:latin typeface="+mj-lt"/>
                <a:ea typeface="+mj-ea"/>
                <a:cs typeface="+mj-cs"/>
              </a:rPr>
              <a:t>أ-</a:t>
            </a:r>
            <a:r>
              <a:rPr lang="ar-JO" sz="3200" b="1" cap="all" dirty="0" smtClean="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reflection blurRad="6350" stA="55000" endA="50" endPos="85000" dist="60007" dir="5400000" sy="-100000" algn="bl" rotWithShape="0"/>
                </a:effectLst>
                <a:latin typeface="+mj-lt"/>
                <a:ea typeface="+mj-ea"/>
                <a:cs typeface="+mj-cs"/>
              </a:rPr>
              <a:t> </a:t>
            </a:r>
            <a:r>
              <a:rPr lang="ar-JO" sz="3200" b="1" cap="all" dirty="0" smtClean="0">
                <a:ln w="6350">
                  <a:solidFill>
                    <a:srgbClr val="FF01BC"/>
                  </a:solidFill>
                </a:ln>
                <a:solidFill>
                  <a:schemeClr val="bg1"/>
                </a:solidFill>
                <a:effectLst>
                  <a:outerShdw blurRad="38100" dist="38100" dir="2700000" algn="tl">
                    <a:srgbClr val="000000">
                      <a:alpha val="43137"/>
                    </a:srgbClr>
                  </a:outerShdw>
                </a:effectLst>
              </a:rPr>
              <a:t>البراكين.</a:t>
            </a:r>
          </a:p>
          <a:p>
            <a:pPr marL="36576" indent="0">
              <a:buNone/>
            </a:pPr>
            <a:r>
              <a:rPr lang="ar-JO" sz="3200" b="1" cap="all" dirty="0" smtClean="0">
                <a:ln w="19050" cap="flat" cmpd="sng">
                  <a:gradFill flip="none" rotWithShape="1">
                    <a:gsLst>
                      <a:gs pos="0">
                        <a:srgbClr val="3399FF"/>
                      </a:gs>
                      <a:gs pos="16000">
                        <a:srgbClr val="00CCCC"/>
                      </a:gs>
                      <a:gs pos="47000">
                        <a:srgbClr val="9999FF"/>
                      </a:gs>
                      <a:gs pos="60001">
                        <a:srgbClr val="2E6792"/>
                      </a:gs>
                      <a:gs pos="71001">
                        <a:srgbClr val="3333CC"/>
                      </a:gs>
                      <a:gs pos="81000">
                        <a:srgbClr val="1170FF"/>
                      </a:gs>
                      <a:gs pos="100000">
                        <a:srgbClr val="006699"/>
                      </a:gs>
                    </a:gsLst>
                    <a:lin ang="2700000" scaled="0"/>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reflection blurRad="6350" stA="55000" endA="50" endPos="85000" dist="60007" dir="5400000" sy="-100000" algn="bl" rotWithShape="0"/>
                </a:effectLst>
                <a:latin typeface="+mj-lt"/>
                <a:ea typeface="+mj-ea"/>
                <a:cs typeface="+mj-cs"/>
              </a:rPr>
              <a:t>ب-</a:t>
            </a:r>
            <a:r>
              <a:rPr lang="ar-JO" sz="3200" b="1" cap="all" dirty="0" smtClean="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reflection blurRad="6350" stA="55000" endA="50" endPos="85000" dist="60007" dir="5400000" sy="-100000" algn="bl" rotWithShape="0"/>
                </a:effectLst>
                <a:latin typeface="+mj-lt"/>
                <a:ea typeface="+mj-ea"/>
                <a:cs typeface="+mj-cs"/>
              </a:rPr>
              <a:t> </a:t>
            </a:r>
            <a:r>
              <a:rPr lang="ar-JO" sz="3200" b="1" cap="all" dirty="0" smtClean="0">
                <a:ln w="6350">
                  <a:solidFill>
                    <a:srgbClr val="FF01BC"/>
                  </a:solidFill>
                </a:ln>
                <a:solidFill>
                  <a:schemeClr val="bg1"/>
                </a:solidFill>
                <a:effectLst>
                  <a:outerShdw blurRad="38100" dist="38100" dir="2700000" algn="tl">
                    <a:srgbClr val="000000">
                      <a:alpha val="43137"/>
                    </a:srgbClr>
                  </a:outerShdw>
                </a:effectLst>
              </a:rPr>
              <a:t>الزلازل.</a:t>
            </a:r>
          </a:p>
          <a:p>
            <a:pPr marL="36576" indent="0">
              <a:buNone/>
            </a:pPr>
            <a:r>
              <a:rPr lang="ar-JO" sz="3200" b="1" cap="all" dirty="0">
                <a:ln w="19050" cap="flat" cmpd="sng">
                  <a:gradFill flip="none" rotWithShape="1">
                    <a:gsLst>
                      <a:gs pos="0">
                        <a:srgbClr val="3399FF"/>
                      </a:gs>
                      <a:gs pos="16000">
                        <a:srgbClr val="00CCCC"/>
                      </a:gs>
                      <a:gs pos="47000">
                        <a:srgbClr val="9999FF"/>
                      </a:gs>
                      <a:gs pos="60001">
                        <a:srgbClr val="2E6792"/>
                      </a:gs>
                      <a:gs pos="71001">
                        <a:srgbClr val="3333CC"/>
                      </a:gs>
                      <a:gs pos="81000">
                        <a:srgbClr val="1170FF"/>
                      </a:gs>
                      <a:gs pos="100000">
                        <a:srgbClr val="006699"/>
                      </a:gs>
                    </a:gsLst>
                    <a:lin ang="2700000" scaled="0"/>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reflection blurRad="6350" stA="55000" endA="50" endPos="85000" dist="60007" dir="5400000" sy="-100000" algn="bl" rotWithShape="0"/>
                </a:effectLst>
                <a:latin typeface="+mj-lt"/>
                <a:ea typeface="+mj-ea"/>
                <a:cs typeface="+mj-cs"/>
              </a:rPr>
              <a:t>ج-</a:t>
            </a:r>
            <a:r>
              <a:rPr lang="ar-JO" sz="3600" b="1" cap="all" dirty="0" smtClean="0">
                <a:ln w="6350">
                  <a:solidFill>
                    <a:srgbClr val="FF01BC"/>
                  </a:solidFill>
                </a:ln>
                <a:solidFill>
                  <a:schemeClr val="bg1"/>
                </a:solidFill>
                <a:effectLst>
                  <a:outerShdw blurRad="38100" dist="38100" dir="2700000" algn="tl">
                    <a:srgbClr val="000000">
                      <a:alpha val="43137"/>
                    </a:srgbClr>
                  </a:outerShdw>
                </a:effectLst>
              </a:rPr>
              <a:t> </a:t>
            </a:r>
            <a:r>
              <a:rPr lang="ar-JO" sz="3200" b="1" cap="all" dirty="0" smtClean="0">
                <a:ln w="6350">
                  <a:solidFill>
                    <a:srgbClr val="FF01BC"/>
                  </a:solidFill>
                </a:ln>
                <a:solidFill>
                  <a:schemeClr val="bg1"/>
                </a:solidFill>
                <a:effectLst>
                  <a:outerShdw blurRad="38100" dist="38100" dir="2700000" algn="tl">
                    <a:srgbClr val="000000">
                      <a:alpha val="43137"/>
                    </a:srgbClr>
                  </a:outerShdw>
                </a:effectLst>
              </a:rPr>
              <a:t>الفيضانات.</a:t>
            </a:r>
          </a:p>
          <a:p>
            <a:pPr marL="36576" indent="0">
              <a:buNone/>
            </a:pPr>
            <a:r>
              <a:rPr lang="ar-JO" sz="3200" b="1" cap="all" dirty="0">
                <a:ln w="19050" cap="flat" cmpd="sng">
                  <a:gradFill flip="none" rotWithShape="1">
                    <a:gsLst>
                      <a:gs pos="0">
                        <a:srgbClr val="3399FF"/>
                      </a:gs>
                      <a:gs pos="16000">
                        <a:srgbClr val="00CCCC"/>
                      </a:gs>
                      <a:gs pos="47000">
                        <a:srgbClr val="9999FF"/>
                      </a:gs>
                      <a:gs pos="60001">
                        <a:srgbClr val="2E6792"/>
                      </a:gs>
                      <a:gs pos="71001">
                        <a:srgbClr val="3333CC"/>
                      </a:gs>
                      <a:gs pos="81000">
                        <a:srgbClr val="1170FF"/>
                      </a:gs>
                      <a:gs pos="100000">
                        <a:srgbClr val="006699"/>
                      </a:gs>
                    </a:gsLst>
                    <a:lin ang="2700000" scaled="0"/>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reflection blurRad="6350" stA="55000" endA="50" endPos="85000" dist="60007" dir="5400000" sy="-100000" algn="bl" rotWithShape="0"/>
                </a:effectLst>
                <a:latin typeface="+mj-lt"/>
                <a:ea typeface="+mj-ea"/>
                <a:cs typeface="+mj-cs"/>
              </a:rPr>
              <a:t>د-</a:t>
            </a:r>
            <a:r>
              <a:rPr lang="ar-JO" sz="3600" b="1" cap="all" dirty="0" smtClean="0">
                <a:ln w="6350">
                  <a:solidFill>
                    <a:srgbClr val="FF01BC"/>
                  </a:solidFill>
                </a:ln>
                <a:solidFill>
                  <a:schemeClr val="bg1"/>
                </a:solidFill>
                <a:effectLst>
                  <a:outerShdw blurRad="38100" dist="38100" dir="2700000" algn="tl">
                    <a:srgbClr val="000000">
                      <a:alpha val="43137"/>
                    </a:srgbClr>
                  </a:outerShdw>
                </a:effectLst>
              </a:rPr>
              <a:t> </a:t>
            </a:r>
            <a:r>
              <a:rPr lang="ar-JO" sz="3200" b="1" cap="all" dirty="0" smtClean="0">
                <a:ln w="6350">
                  <a:solidFill>
                    <a:srgbClr val="FF01BC"/>
                  </a:solidFill>
                </a:ln>
                <a:solidFill>
                  <a:schemeClr val="bg1"/>
                </a:solidFill>
                <a:effectLst>
                  <a:outerShdw blurRad="38100" dist="38100" dir="2700000" algn="tl">
                    <a:srgbClr val="000000">
                      <a:alpha val="43137"/>
                    </a:srgbClr>
                  </a:outerShdw>
                </a:effectLst>
              </a:rPr>
              <a:t>الأعاصير.</a:t>
            </a:r>
          </a:p>
          <a:p>
            <a:pPr marL="36576" indent="0">
              <a:buNone/>
            </a:pPr>
            <a:r>
              <a:rPr lang="ar-JO" sz="3200" b="1" cap="all" dirty="0">
                <a:ln w="19050" cap="flat" cmpd="sng">
                  <a:gradFill flip="none" rotWithShape="1">
                    <a:gsLst>
                      <a:gs pos="0">
                        <a:srgbClr val="3399FF"/>
                      </a:gs>
                      <a:gs pos="16000">
                        <a:srgbClr val="00CCCC"/>
                      </a:gs>
                      <a:gs pos="47000">
                        <a:srgbClr val="9999FF"/>
                      </a:gs>
                      <a:gs pos="60001">
                        <a:srgbClr val="2E6792"/>
                      </a:gs>
                      <a:gs pos="71001">
                        <a:srgbClr val="3333CC"/>
                      </a:gs>
                      <a:gs pos="81000">
                        <a:srgbClr val="1170FF"/>
                      </a:gs>
                      <a:gs pos="100000">
                        <a:srgbClr val="006699"/>
                      </a:gs>
                    </a:gsLst>
                    <a:lin ang="2700000" scaled="0"/>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reflection blurRad="6350" stA="55000" endA="50" endPos="85000" dist="60007" dir="5400000" sy="-100000" algn="bl" rotWithShape="0"/>
                </a:effectLst>
                <a:latin typeface="+mj-lt"/>
                <a:ea typeface="+mj-ea"/>
                <a:cs typeface="+mj-cs"/>
              </a:rPr>
              <a:t>ه-</a:t>
            </a:r>
            <a:r>
              <a:rPr lang="ar-JO" sz="3600" b="1" cap="all" dirty="0" smtClean="0">
                <a:ln w="6350">
                  <a:solidFill>
                    <a:srgbClr val="FF01BC"/>
                  </a:solidFill>
                </a:ln>
                <a:solidFill>
                  <a:schemeClr val="bg1"/>
                </a:solidFill>
                <a:effectLst>
                  <a:outerShdw blurRad="38100" dist="38100" dir="2700000" algn="tl">
                    <a:srgbClr val="000000">
                      <a:alpha val="43137"/>
                    </a:srgbClr>
                  </a:outerShdw>
                </a:effectLst>
              </a:rPr>
              <a:t> </a:t>
            </a:r>
            <a:r>
              <a:rPr lang="ar-JO" sz="3200" b="1" cap="all" dirty="0" smtClean="0">
                <a:ln w="6350">
                  <a:solidFill>
                    <a:srgbClr val="FF01BC"/>
                  </a:solidFill>
                </a:ln>
                <a:solidFill>
                  <a:schemeClr val="bg1"/>
                </a:solidFill>
                <a:effectLst>
                  <a:outerShdw blurRad="38100" dist="38100" dir="2700000" algn="tl">
                    <a:srgbClr val="000000">
                      <a:alpha val="43137"/>
                    </a:srgbClr>
                  </a:outerShdw>
                </a:effectLst>
              </a:rPr>
              <a:t>الجفاف.</a:t>
            </a:r>
            <a:endParaRPr lang="ar-JO" dirty="0"/>
          </a:p>
        </p:txBody>
      </p:sp>
      <p:sp>
        <p:nvSpPr>
          <p:cNvPr id="7" name="زر إجراء: الصفحة الرئيسية 6">
            <a:hlinkClick r:id="rId5"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251520" y="274638"/>
            <a:ext cx="8892480" cy="1143000"/>
          </a:xfrm>
        </p:spPr>
        <p:txBody>
          <a:bodyPr>
            <a:normAutofit fontScale="90000"/>
          </a:bodyPr>
          <a:lstStyle/>
          <a:p>
            <a:pPr algn="ctr"/>
            <a:r>
              <a:rPr lang="ar-JO" sz="48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العوامل </a:t>
            </a:r>
            <a:r>
              <a:rPr lang="ar-JO" sz="4800" b="1" i="1" cap="all" dirty="0" smtClean="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الطبيعية المؤثرة</a:t>
            </a:r>
            <a:r>
              <a:rPr lang="ar-JO" sz="4800" dirty="0" smtClean="0"/>
              <a:t> </a:t>
            </a:r>
            <a:r>
              <a:rPr lang="ar-JO" sz="48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في</a:t>
            </a:r>
            <a:r>
              <a:rPr lang="ar-JO" sz="4800" dirty="0"/>
              <a:t> </a:t>
            </a:r>
            <a:r>
              <a:rPr lang="ar-JO" sz="48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الغلاف الحيوي</a:t>
            </a:r>
            <a:endParaRPr lang="ar-JO" dirty="0"/>
          </a:p>
        </p:txBody>
      </p:sp>
      <p:sp>
        <p:nvSpPr>
          <p:cNvPr id="5" name="زر إجراء: الأمام أو التالي 4">
            <a:hlinkClick r:id="rId6"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6" action="ppaction://hlinksldjump">
              <a:snd r:embed="rId4" name="click.wav"/>
            </a:hlinkClick>
          </p:cNvPr>
          <p:cNvSpPr txBox="1"/>
          <p:nvPr/>
        </p:nvSpPr>
        <p:spPr>
          <a:xfrm>
            <a:off x="1266" y="5696580"/>
            <a:ext cx="888638" cy="369332"/>
          </a:xfrm>
          <a:prstGeom prst="rec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rPr>
              <a:t>العودة</a:t>
            </a:r>
          </a:p>
        </p:txBody>
      </p:sp>
    </p:spTree>
    <p:extLst>
      <p:ext uri="{BB962C8B-B14F-4D97-AF65-F5344CB8AC3E}">
        <p14:creationId xmlns:p14="http://schemas.microsoft.com/office/powerpoint/2010/main" val="5786527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dir="d" pattern="hexagon"/>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0" y="0"/>
            <a:ext cx="9142734" cy="6858000"/>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7" name="زر إجراء: الصفحة الرئيسية 6">
            <a:hlinkClick r:id="rId5"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457200" y="0"/>
            <a:ext cx="7796896" cy="1246238"/>
          </a:xfrm>
        </p:spPr>
        <p:txBody>
          <a:bodyPr>
            <a:noAutofit/>
          </a:bodyPr>
          <a:lstStyle/>
          <a:p>
            <a:r>
              <a:rPr lang="ar-JO" sz="5400" b="1" i="1" cap="all" dirty="0" smtClean="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مشكلات الغلاف الحيوي</a:t>
            </a:r>
            <a:endParaRPr lang="ar-JO" sz="54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3" name="عنصر نائب للمحتوى 2"/>
          <p:cNvSpPr>
            <a:spLocks noGrp="1"/>
          </p:cNvSpPr>
          <p:nvPr>
            <p:ph idx="1"/>
          </p:nvPr>
        </p:nvSpPr>
        <p:spPr>
          <a:xfrm>
            <a:off x="1266" y="1600201"/>
            <a:ext cx="9141468" cy="1684784"/>
          </a:xfrm>
        </p:spPr>
        <p:txBody>
          <a:bodyPr>
            <a:normAutofit/>
          </a:bodyPr>
          <a:lstStyle/>
          <a:p>
            <a:pPr marL="36576" indent="0">
              <a:buNone/>
            </a:pPr>
            <a:r>
              <a:rPr lang="ar-JO" sz="3200" b="1" cap="all" dirty="0">
                <a:ln w="6350">
                  <a:solidFill>
                    <a:srgbClr val="FF01BC"/>
                  </a:solidFill>
                </a:ln>
                <a:solidFill>
                  <a:schemeClr val="bg1"/>
                </a:solidFill>
                <a:effectLst>
                  <a:outerShdw blurRad="38100" dist="38100" dir="2700000" algn="tl">
                    <a:srgbClr val="000000">
                      <a:alpha val="43137"/>
                    </a:srgbClr>
                  </a:outerShdw>
                </a:effectLst>
              </a:rPr>
              <a:t>توجد العديد من المشاكل التي تواجه الغلاف الجوي منها بشرية والأخرى طبيعية ومن أبرز هذه المشكلات:</a:t>
            </a:r>
          </a:p>
        </p:txBody>
      </p:sp>
      <p:sp>
        <p:nvSpPr>
          <p:cNvPr id="8" name="زر إجراء: مخصص 7">
            <a:hlinkClick r:id="rId6" action="ppaction://hlinksldjump" highlightClick="1">
              <a:snd r:embed="rId4" name="click.wav"/>
            </a:hlinkClick>
          </p:cNvPr>
          <p:cNvSpPr/>
          <p:nvPr/>
        </p:nvSpPr>
        <p:spPr>
          <a:xfrm>
            <a:off x="1979712" y="3436354"/>
            <a:ext cx="4758207" cy="1341544"/>
          </a:xfrm>
          <a:prstGeom prst="actionButtonBlank">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r="-14"/>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4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مشكلات </a:t>
            </a:r>
            <a:r>
              <a:rPr lang="ar-JO" sz="4400" b="1" i="1" cap="all" dirty="0" smtClean="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طبيعية </a:t>
            </a:r>
            <a:endParaRPr lang="ar-JO" sz="44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9" name="زر إجراء: مخصص 8">
            <a:hlinkClick r:id="rId7" action="ppaction://hlinksldjump" highlightClick="1">
              <a:snd r:embed="rId4" name="click.wav"/>
            </a:hlinkClick>
          </p:cNvPr>
          <p:cNvSpPr/>
          <p:nvPr/>
        </p:nvSpPr>
        <p:spPr>
          <a:xfrm>
            <a:off x="1979711" y="5120412"/>
            <a:ext cx="4758207" cy="1341544"/>
          </a:xfrm>
          <a:prstGeom prst="actionButtonBlank">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r="-14"/>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4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مشكلات </a:t>
            </a:r>
            <a:r>
              <a:rPr lang="ar-JO" sz="4400" b="1" i="1" cap="all" dirty="0" smtClean="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بشرية</a:t>
            </a:r>
            <a:endParaRPr lang="ar-JO" sz="44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10" name="Picture 3" descr="C:\Program Files (x86)\Microsoft Office\MEDIA\CAGCAT10\j0293236.wmf"/>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rot="5400000">
            <a:off x="6533078" y="3518768"/>
            <a:ext cx="720827" cy="556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Program Files (x86)\Microsoft Office\MEDIA\CAGCAT10\j0293236.wmf"/>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rot="5400000">
            <a:off x="6484050" y="5202826"/>
            <a:ext cx="720827" cy="556000"/>
          </a:xfrm>
          <a:prstGeom prst="rect">
            <a:avLst/>
          </a:prstGeom>
          <a:noFill/>
          <a:extLst>
            <a:ext uri="{909E8E84-426E-40DD-AFC4-6F175D3DCCD1}">
              <a14:hiddenFill xmlns:a14="http://schemas.microsoft.com/office/drawing/2010/main">
                <a:solidFill>
                  <a:srgbClr val="FFFFFF"/>
                </a:solidFill>
              </a14:hiddenFill>
            </a:ext>
          </a:extLst>
        </p:spPr>
      </p:pic>
      <p:sp>
        <p:nvSpPr>
          <p:cNvPr id="12" name="زر إجراء: الأمام أو التالي 11">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3" name="مربع نص 12">
            <a:hlinkClick r:id="rId9" action="ppaction://hlinksldjump">
              <a:snd r:embed="rId4" name="click.wav"/>
            </a:hlinkClick>
          </p:cNvPr>
          <p:cNvSpPr txBox="1"/>
          <p:nvPr/>
        </p:nvSpPr>
        <p:spPr>
          <a:xfrm>
            <a:off x="1266" y="5696580"/>
            <a:ext cx="888638" cy="369332"/>
          </a:xfrm>
          <a:prstGeom prst="rec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rPr>
              <a:t>العودة</a:t>
            </a:r>
          </a:p>
        </p:txBody>
      </p:sp>
    </p:spTree>
    <p:extLst>
      <p:ext uri="{BB962C8B-B14F-4D97-AF65-F5344CB8AC3E}">
        <p14:creationId xmlns:p14="http://schemas.microsoft.com/office/powerpoint/2010/main" val="5786527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0" y="0"/>
            <a:ext cx="9142734" cy="6858000"/>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5" name="زر إجراء: الأمام أو التالي 4">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5" action="ppaction://hlinksldjump">
              <a:snd r:embed="rId4" name="click.wav"/>
            </a:hlinkClick>
          </p:cNvPr>
          <p:cNvSpPr txBox="1"/>
          <p:nvPr/>
        </p:nvSpPr>
        <p:spPr>
          <a:xfrm>
            <a:off x="1266" y="5696580"/>
            <a:ext cx="888638" cy="369332"/>
          </a:xfrm>
          <a:prstGeom prst="rec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rPr>
              <a:t>العودة</a:t>
            </a:r>
          </a:p>
        </p:txBody>
      </p:sp>
      <p:sp>
        <p:nvSpPr>
          <p:cNvPr id="7" name="زر إجراء: الصفحة الرئيسية 6">
            <a:hlinkClick r:id="rId6"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2195736" y="-243408"/>
            <a:ext cx="5498676" cy="1417638"/>
          </a:xfrm>
        </p:spPr>
        <p:txBody>
          <a:bodyPr>
            <a:noAutofit/>
          </a:bodyPr>
          <a:lstStyle/>
          <a:p>
            <a:r>
              <a:rPr lang="ar-JO" sz="4400" b="1" i="1" cap="all" dirty="0" smtClean="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المشكلات الطبيعية</a:t>
            </a:r>
            <a:endParaRPr lang="ar-JO" sz="4400" dirty="0"/>
          </a:p>
        </p:txBody>
      </p:sp>
      <p:sp>
        <p:nvSpPr>
          <p:cNvPr id="3" name="عنصر نائب للمحتوى 2"/>
          <p:cNvSpPr>
            <a:spLocks noGrp="1"/>
          </p:cNvSpPr>
          <p:nvPr>
            <p:ph idx="1"/>
          </p:nvPr>
        </p:nvSpPr>
        <p:spPr>
          <a:xfrm>
            <a:off x="1266" y="1340769"/>
            <a:ext cx="9141468" cy="1872208"/>
          </a:xfrm>
        </p:spPr>
        <p:txBody>
          <a:bodyPr>
            <a:normAutofit/>
          </a:bodyPr>
          <a:lstStyle/>
          <a:p>
            <a:pPr marL="36576" indent="0">
              <a:buNone/>
            </a:pPr>
            <a:r>
              <a:rPr lang="ar-JO" sz="2800" b="1" cap="all" dirty="0">
                <a:ln w="6350">
                  <a:solidFill>
                    <a:srgbClr val="FF01BC"/>
                  </a:solidFill>
                </a:ln>
                <a:solidFill>
                  <a:schemeClr val="bg1"/>
                </a:solidFill>
                <a:effectLst>
                  <a:outerShdw blurRad="38100" dist="38100" dir="2700000" algn="tl">
                    <a:srgbClr val="000000">
                      <a:alpha val="43137"/>
                    </a:srgbClr>
                  </a:outerShdw>
                </a:effectLst>
              </a:rPr>
              <a:t>توجد العديد من المشاكل  التي تواجه الغلاف </a:t>
            </a:r>
            <a:r>
              <a:rPr lang="ar-JO" sz="2800" b="1" cap="all" dirty="0" smtClean="0">
                <a:ln w="6350">
                  <a:solidFill>
                    <a:srgbClr val="FF01BC"/>
                  </a:solidFill>
                </a:ln>
                <a:solidFill>
                  <a:schemeClr val="bg1"/>
                </a:solidFill>
                <a:effectLst>
                  <a:outerShdw blurRad="38100" dist="38100" dir="2700000" algn="tl">
                    <a:srgbClr val="000000">
                      <a:alpha val="43137"/>
                    </a:srgbClr>
                  </a:outerShdw>
                </a:effectLst>
              </a:rPr>
              <a:t>الحيوي خارجة عن إرادة البشر وتسمى طبيعية </a:t>
            </a:r>
            <a:r>
              <a:rPr lang="ar-JO" sz="2800" b="1" cap="all" dirty="0">
                <a:ln w="6350">
                  <a:solidFill>
                    <a:srgbClr val="FF01BC"/>
                  </a:solidFill>
                </a:ln>
                <a:solidFill>
                  <a:schemeClr val="bg1"/>
                </a:solidFill>
                <a:effectLst>
                  <a:outerShdw blurRad="38100" dist="38100" dir="2700000" algn="tl">
                    <a:srgbClr val="000000">
                      <a:alpha val="43137"/>
                    </a:srgbClr>
                  </a:outerShdw>
                </a:effectLst>
              </a:rPr>
              <a:t>ومنها:</a:t>
            </a:r>
          </a:p>
          <a:p>
            <a:pPr marL="36576" indent="0">
              <a:buNone/>
            </a:pPr>
            <a:endParaRPr lang="ar-JO" sz="3200" b="1" cap="all" dirty="0">
              <a:ln w="6350">
                <a:solidFill>
                  <a:srgbClr val="FF01BC"/>
                </a:solidFill>
              </a:ln>
              <a:solidFill>
                <a:schemeClr val="bg1"/>
              </a:solidFill>
              <a:effectLst>
                <a:outerShdw blurRad="38100" dist="38100" dir="2700000" algn="tl">
                  <a:srgbClr val="000000">
                    <a:alpha val="43137"/>
                  </a:srgbClr>
                </a:outerShdw>
              </a:effectLst>
            </a:endParaRPr>
          </a:p>
        </p:txBody>
      </p:sp>
      <p:sp>
        <p:nvSpPr>
          <p:cNvPr id="9" name="زر إجراء: مخصص 8">
            <a:hlinkClick r:id="" action="ppaction://hlinkshowjump?jump=nextslide" highlightClick="1">
              <a:snd r:embed="rId4" name="click.wav"/>
            </a:hlinkClick>
          </p:cNvPr>
          <p:cNvSpPr/>
          <p:nvPr/>
        </p:nvSpPr>
        <p:spPr>
          <a:xfrm>
            <a:off x="1238763" y="4850061"/>
            <a:ext cx="6840760" cy="1341544"/>
          </a:xfrm>
          <a:prstGeom prst="actionButtonBlank">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r="-14"/>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6000" b="1" i="1" cap="all" dirty="0" smtClean="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الانقراض</a:t>
            </a:r>
            <a:endParaRPr lang="ar-JO" sz="60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0" name="زر إجراء: مخصص 9">
            <a:hlinkClick r:id="rId7" action="ppaction://hlinksldjump" highlightClick="1">
              <a:snd r:embed="rId4" name="click.wav"/>
            </a:hlinkClick>
          </p:cNvPr>
          <p:cNvSpPr/>
          <p:nvPr/>
        </p:nvSpPr>
        <p:spPr>
          <a:xfrm>
            <a:off x="1228775" y="2913777"/>
            <a:ext cx="6840760" cy="1341544"/>
          </a:xfrm>
          <a:prstGeom prst="actionButtonBlank">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r="-14"/>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6000" b="1" i="1" cap="all" dirty="0" smtClean="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التبدل النباتي</a:t>
            </a:r>
            <a:endParaRPr lang="ar-JO" sz="60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11" name="Picture 3" descr="C:\Program Files (x86)\Microsoft Office\MEDIA\CAGCAT10\j0293236.wmf"/>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rot="5400000">
            <a:off x="7893680" y="5242833"/>
            <a:ext cx="720827" cy="556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Program Files (x86)\Microsoft Office\MEDIA\CAGCAT10\j0293236.wmf"/>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rot="5400000">
            <a:off x="7883691" y="2996192"/>
            <a:ext cx="720827" cy="55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6527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dir="u"/>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زر إجراء: مخصص 3">
            <a:hlinkClick r:id="rId2" action="ppaction://hlinksldjump" highlightClick="1">
              <a:snd r:embed="rId3" name="click.wav"/>
            </a:hlinkClick>
          </p:cNvPr>
          <p:cNvSpPr/>
          <p:nvPr/>
        </p:nvSpPr>
        <p:spPr>
          <a:xfrm>
            <a:off x="0" y="0"/>
            <a:ext cx="9142734" cy="6858000"/>
          </a:xfrm>
          <a:prstGeom prst="actionButtonBlank">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r="-14"/>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p:txBody>
          <a:bodyPr>
            <a:normAutofit/>
          </a:bodyPr>
          <a:lstStyle/>
          <a:p>
            <a:r>
              <a:rPr lang="ar-JO" sz="4400" b="1" i="1" cap="all" dirty="0" smtClean="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ظاهرة التبدل النباتي</a:t>
            </a:r>
            <a:endParaRPr lang="ar-JO" sz="44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3" name="عنصر نائب للمحتوى 2"/>
          <p:cNvSpPr>
            <a:spLocks noGrp="1"/>
          </p:cNvSpPr>
          <p:nvPr>
            <p:ph idx="1"/>
          </p:nvPr>
        </p:nvSpPr>
        <p:spPr>
          <a:xfrm>
            <a:off x="0" y="1600200"/>
            <a:ext cx="9144000" cy="5257800"/>
          </a:xfrm>
        </p:spPr>
        <p:txBody>
          <a:bodyPr>
            <a:normAutofit/>
          </a:bodyPr>
          <a:lstStyle/>
          <a:p>
            <a:pPr marL="36576" indent="0">
              <a:buNone/>
            </a:pPr>
            <a:r>
              <a:rPr lang="ar-JO" sz="2800" b="1" cap="all" dirty="0" smtClean="0">
                <a:ln w="6350">
                  <a:solidFill>
                    <a:srgbClr val="FF01BC"/>
                  </a:solidFill>
                </a:ln>
                <a:solidFill>
                  <a:schemeClr val="bg1"/>
                </a:solidFill>
                <a:effectLst>
                  <a:outerShdw blurRad="38100" dist="38100" dir="2700000" algn="tl">
                    <a:srgbClr val="000000">
                      <a:alpha val="43137"/>
                    </a:srgbClr>
                  </a:outerShdw>
                </a:effectLst>
              </a:rPr>
              <a:t>يؤدي تغير الظروف المناخية إلى اختفاء بعض النباتات وظهور أخرى, مما يتسبب في حدوث اخلال في التوازن البيئي, وهذا يعني تحول مساحات كبيرة من الغابات إلى حشائش, او تحول مساحات واسعة من الحشائش والمراعي إلى النباتات غير مستساغة, ومن ثم إلى صحاري, </a:t>
            </a:r>
            <a:r>
              <a:rPr lang="ar-JO" sz="3200" b="1" cap="all" dirty="0">
                <a:ln w="6350">
                  <a:solidFill>
                    <a:srgbClr val="1301FF"/>
                  </a:solidFill>
                </a:ln>
                <a:effectLst>
                  <a:outerShdw blurRad="38100" dist="38100" dir="2700000" algn="tl">
                    <a:srgbClr val="000000">
                      <a:alpha val="43137"/>
                    </a:srgbClr>
                  </a:outerShdw>
                </a:effectLst>
              </a:rPr>
              <a:t>وهو ما يعرف بالتبدل </a:t>
            </a:r>
            <a:r>
              <a:rPr lang="ar-JO" sz="3200" b="1" cap="all" dirty="0" smtClean="0">
                <a:ln w="6350">
                  <a:solidFill>
                    <a:srgbClr val="1301FF"/>
                  </a:solidFill>
                </a:ln>
                <a:effectLst>
                  <a:outerShdw blurRad="38100" dist="38100" dir="2700000" algn="tl">
                    <a:srgbClr val="000000">
                      <a:alpha val="43137"/>
                    </a:srgbClr>
                  </a:outerShdw>
                </a:effectLst>
              </a:rPr>
              <a:t>النباتي.</a:t>
            </a:r>
            <a:endParaRPr lang="ar-JO" sz="99900" b="1" cap="all" dirty="0">
              <a:ln w="6350">
                <a:solidFill>
                  <a:srgbClr val="FF01BC"/>
                </a:solidFill>
              </a:ln>
              <a:solidFill>
                <a:schemeClr val="bg1"/>
              </a:solidFill>
              <a:effectLst>
                <a:outerShdw blurRad="38100" dist="38100" dir="2700000" algn="tl">
                  <a:srgbClr val="000000">
                    <a:alpha val="43137"/>
                  </a:srgbClr>
                </a:outerShdw>
              </a:effectLst>
            </a:endParaRPr>
          </a:p>
        </p:txBody>
      </p:sp>
      <p:sp>
        <p:nvSpPr>
          <p:cNvPr id="5" name="زر إجراء: الأمام أو التالي 4">
            <a:hlinkClick r:id="rId4" action="ppaction://hlinksldjump" highlightClick="1">
              <a:snd r:embed="rId3" name="click.wav"/>
            </a:hlinkClick>
          </p:cNvPr>
          <p:cNvSpPr/>
          <p:nvPr/>
        </p:nvSpPr>
        <p:spPr>
          <a:xfrm>
            <a:off x="0" y="6065912"/>
            <a:ext cx="889904" cy="792088"/>
          </a:xfrm>
          <a:prstGeom prst="actionButtonForwardNex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4" action="ppaction://hlinksldjump">
              <a:snd r:embed="rId3" name="click.wav"/>
            </a:hlinkClick>
          </p:cNvPr>
          <p:cNvSpPr txBox="1"/>
          <p:nvPr/>
        </p:nvSpPr>
        <p:spPr>
          <a:xfrm>
            <a:off x="1266" y="5696580"/>
            <a:ext cx="888638" cy="369332"/>
          </a:xfrm>
          <a:prstGeom prst="rec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rPr>
              <a:t>العودة</a:t>
            </a:r>
          </a:p>
        </p:txBody>
      </p:sp>
      <p:sp>
        <p:nvSpPr>
          <p:cNvPr id="7" name="زر إجراء: الصفحة الرئيسية 6">
            <a:hlinkClick r:id="rId5" action="ppaction://hlinksldjump" highlightClick="1">
              <a:snd r:embed="rId3" name="click.wav"/>
            </a:hlinkClick>
          </p:cNvPr>
          <p:cNvSpPr/>
          <p:nvPr/>
        </p:nvSpPr>
        <p:spPr>
          <a:xfrm>
            <a:off x="8254096" y="6111208"/>
            <a:ext cx="889904" cy="746792"/>
          </a:xfrm>
          <a:prstGeom prst="actionButtonHome">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3517289936"/>
      </p:ext>
    </p:extLst>
  </p:cSld>
  <p:clrMapOvr>
    <a:masterClrMapping/>
  </p:clrMapOvr>
  <mc:AlternateContent xmlns:mc="http://schemas.openxmlformats.org/markup-compatibility/2006" xmlns:p14="http://schemas.microsoft.com/office/powerpoint/2010/main">
    <mc:Choice Requires="p14">
      <p:transition spd="slow" p14:dur="3900">
        <p14:glitter dir="r"/>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زر إجراء: مخصص 3">
            <a:hlinkClick r:id="rId2" action="ppaction://hlinksldjump" highlightClick="1">
              <a:snd r:embed="rId3" name="click.wav"/>
            </a:hlinkClick>
          </p:cNvPr>
          <p:cNvSpPr/>
          <p:nvPr/>
        </p:nvSpPr>
        <p:spPr>
          <a:xfrm>
            <a:off x="1266" y="-32836"/>
            <a:ext cx="9142734" cy="6858000"/>
          </a:xfrm>
          <a:prstGeom prst="actionButtonBlank">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r="-14"/>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p:txBody>
          <a:bodyPr/>
          <a:lstStyle/>
          <a:p>
            <a:r>
              <a:rPr lang="ar-JO" sz="44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الانقراض</a:t>
            </a:r>
            <a:r>
              <a:rPr lang="ar-JO" dirty="0" smtClean="0"/>
              <a:t> </a:t>
            </a:r>
            <a:endParaRPr lang="ar-JO" dirty="0"/>
          </a:p>
        </p:txBody>
      </p:sp>
      <p:sp>
        <p:nvSpPr>
          <p:cNvPr id="3" name="عنصر نائب للمحتوى 2"/>
          <p:cNvSpPr>
            <a:spLocks noGrp="1"/>
          </p:cNvSpPr>
          <p:nvPr>
            <p:ph idx="1"/>
          </p:nvPr>
        </p:nvSpPr>
        <p:spPr>
          <a:xfrm>
            <a:off x="1266" y="1628800"/>
            <a:ext cx="9035230" cy="5196364"/>
          </a:xfrm>
        </p:spPr>
        <p:txBody>
          <a:bodyPr/>
          <a:lstStyle/>
          <a:p>
            <a:pPr marL="36576" indent="0">
              <a:buNone/>
            </a:pPr>
            <a:r>
              <a:rPr lang="ar-JO" sz="2800" b="1" cap="all" dirty="0">
                <a:ln w="6350">
                  <a:solidFill>
                    <a:srgbClr val="FF01BC"/>
                  </a:solidFill>
                </a:ln>
                <a:solidFill>
                  <a:schemeClr val="bg1"/>
                </a:solidFill>
                <a:effectLst>
                  <a:outerShdw blurRad="38100" dist="38100" dir="2700000" algn="tl">
                    <a:srgbClr val="000000">
                      <a:alpha val="43137"/>
                    </a:srgbClr>
                  </a:outerShdw>
                </a:effectLst>
              </a:rPr>
              <a:t>شهدت العقود الأخيرة تناقص للكثير من الأصناف الحيوانية, نتيجة تدمير المواطن الطبيعية لها, أو نتيجة الإفراط في الصيد ما أدى إلى</a:t>
            </a:r>
            <a:r>
              <a:rPr lang="ar-JO" sz="3200" b="1" cap="all" dirty="0">
                <a:ln w="6350">
                  <a:solidFill>
                    <a:srgbClr val="1301FF"/>
                  </a:solidFill>
                </a:ln>
                <a:effectLst>
                  <a:outerShdw blurRad="38100" dist="38100" dir="2700000" algn="tl">
                    <a:srgbClr val="000000">
                      <a:alpha val="43137"/>
                    </a:srgbClr>
                  </a:outerShdw>
                </a:effectLst>
              </a:rPr>
              <a:t> اختفائها تمامًا</a:t>
            </a:r>
            <a:r>
              <a:rPr lang="ar-JO" sz="2800" b="1" cap="all" dirty="0">
                <a:ln w="6350">
                  <a:solidFill>
                    <a:srgbClr val="FF01BC"/>
                  </a:solidFill>
                </a:ln>
                <a:solidFill>
                  <a:schemeClr val="bg1"/>
                </a:solidFill>
                <a:effectLst>
                  <a:outerShdw blurRad="38100" dist="38100" dir="2700000" algn="tl">
                    <a:srgbClr val="000000">
                      <a:alpha val="43137"/>
                    </a:srgbClr>
                  </a:outerShdw>
                </a:effectLst>
              </a:rPr>
              <a:t>, مثل العديد من </a:t>
            </a:r>
            <a:r>
              <a:rPr lang="ar-JO" sz="2800" b="1" cap="all" dirty="0">
                <a:ln w="6350">
                  <a:solidFill>
                    <a:srgbClr val="FF0000"/>
                  </a:solidFill>
                </a:ln>
                <a:solidFill>
                  <a:schemeClr val="bg1"/>
                </a:solidFill>
                <a:effectLst>
                  <a:outerShdw blurRad="38100" dist="38100" dir="2700000" algn="tl">
                    <a:srgbClr val="000000">
                      <a:alpha val="43137"/>
                    </a:srgbClr>
                  </a:outerShdw>
                </a:effectLst>
              </a:rPr>
              <a:t>الزواحف</a:t>
            </a:r>
            <a:r>
              <a:rPr lang="ar-JO" sz="2400" b="1" cap="all" dirty="0">
                <a:ln w="6350">
                  <a:solidFill>
                    <a:srgbClr val="FF01BC"/>
                  </a:solidFill>
                </a:ln>
                <a:solidFill>
                  <a:schemeClr val="bg1"/>
                </a:solidFill>
                <a:effectLst>
                  <a:outerShdw blurRad="38100" dist="38100" dir="2700000" algn="tl">
                    <a:srgbClr val="000000">
                      <a:alpha val="43137"/>
                    </a:srgbClr>
                  </a:outerShdw>
                </a:effectLst>
              </a:rPr>
              <a:t> </a:t>
            </a:r>
            <a:r>
              <a:rPr lang="ar-JO" sz="2800" b="1" cap="all" dirty="0">
                <a:ln w="6350">
                  <a:solidFill>
                    <a:srgbClr val="FF01BC"/>
                  </a:solidFill>
                </a:ln>
                <a:solidFill>
                  <a:schemeClr val="bg1"/>
                </a:solidFill>
                <a:effectLst>
                  <a:outerShdw blurRad="38100" dist="38100" dir="2700000" algn="tl">
                    <a:srgbClr val="000000">
                      <a:alpha val="43137"/>
                    </a:srgbClr>
                  </a:outerShdw>
                </a:effectLst>
              </a:rPr>
              <a:t>, </a:t>
            </a:r>
            <a:r>
              <a:rPr lang="ar-JO" sz="2800" b="1" cap="all" dirty="0">
                <a:ln w="6350">
                  <a:solidFill>
                    <a:srgbClr val="FF0000"/>
                  </a:solidFill>
                </a:ln>
                <a:solidFill>
                  <a:schemeClr val="bg1"/>
                </a:solidFill>
                <a:effectLst>
                  <a:outerShdw blurRad="38100" dist="38100" dir="2700000" algn="tl">
                    <a:srgbClr val="000000">
                      <a:alpha val="43137"/>
                    </a:srgbClr>
                  </a:outerShdw>
                </a:effectLst>
              </a:rPr>
              <a:t>والمها العربي</a:t>
            </a:r>
            <a:r>
              <a:rPr lang="ar-JO" sz="2400" b="1" cap="all" dirty="0">
                <a:ln w="6350">
                  <a:solidFill>
                    <a:srgbClr val="FF01BC"/>
                  </a:solidFill>
                </a:ln>
                <a:solidFill>
                  <a:schemeClr val="bg1"/>
                </a:solidFill>
                <a:effectLst>
                  <a:outerShdw blurRad="38100" dist="38100" dir="2700000" algn="tl">
                    <a:srgbClr val="000000">
                      <a:alpha val="43137"/>
                    </a:srgbClr>
                  </a:outerShdw>
                </a:effectLst>
              </a:rPr>
              <a:t>, </a:t>
            </a:r>
            <a:r>
              <a:rPr lang="ar-JO" sz="2800" b="1" cap="all" dirty="0">
                <a:ln w="6350">
                  <a:solidFill>
                    <a:srgbClr val="FF0000"/>
                  </a:solidFill>
                </a:ln>
                <a:solidFill>
                  <a:schemeClr val="bg1"/>
                </a:solidFill>
                <a:effectLst>
                  <a:outerShdw blurRad="38100" dist="38100" dir="2700000" algn="tl">
                    <a:srgbClr val="000000">
                      <a:alpha val="43137"/>
                    </a:srgbClr>
                  </a:outerShdw>
                </a:effectLst>
              </a:rPr>
              <a:t>والإيل الأسمر</a:t>
            </a:r>
            <a:r>
              <a:rPr lang="ar-JO" sz="2400" b="1" cap="all" dirty="0">
                <a:ln w="6350">
                  <a:solidFill>
                    <a:srgbClr val="FF01BC"/>
                  </a:solidFill>
                </a:ln>
                <a:solidFill>
                  <a:schemeClr val="bg1"/>
                </a:solidFill>
                <a:effectLst>
                  <a:outerShdw blurRad="38100" dist="38100" dir="2700000" algn="tl">
                    <a:srgbClr val="000000">
                      <a:alpha val="43137"/>
                    </a:srgbClr>
                  </a:outerShdw>
                </a:effectLst>
              </a:rPr>
              <a:t> </a:t>
            </a:r>
            <a:r>
              <a:rPr lang="ar-JO" sz="2800" b="1" cap="all" dirty="0">
                <a:ln w="6350">
                  <a:solidFill>
                    <a:srgbClr val="FF01BC"/>
                  </a:solidFill>
                </a:ln>
                <a:solidFill>
                  <a:schemeClr val="bg1"/>
                </a:solidFill>
                <a:effectLst>
                  <a:outerShdw blurRad="38100" dist="38100" dir="2700000" algn="tl">
                    <a:srgbClr val="000000">
                      <a:alpha val="43137"/>
                    </a:srgbClr>
                  </a:outerShdw>
                </a:effectLst>
              </a:rPr>
              <a:t>في </a:t>
            </a:r>
            <a:r>
              <a:rPr lang="ar-JO" sz="2800" b="1" cap="all" dirty="0" smtClean="0">
                <a:ln w="6350">
                  <a:solidFill>
                    <a:srgbClr val="FF01BC"/>
                  </a:solidFill>
                </a:ln>
                <a:solidFill>
                  <a:schemeClr val="bg1"/>
                </a:solidFill>
                <a:effectLst>
                  <a:outerShdw blurRad="38100" dist="38100" dir="2700000" algn="tl">
                    <a:srgbClr val="000000">
                      <a:alpha val="43137"/>
                    </a:srgbClr>
                  </a:outerShdw>
                </a:effectLst>
              </a:rPr>
              <a:t>الأردن, </a:t>
            </a:r>
            <a:r>
              <a:rPr lang="ar-JO" sz="2800" b="1" cap="all" dirty="0">
                <a:ln w="6350">
                  <a:solidFill>
                    <a:srgbClr val="FF0000"/>
                  </a:solidFill>
                </a:ln>
                <a:solidFill>
                  <a:schemeClr val="bg1"/>
                </a:solidFill>
                <a:effectLst>
                  <a:outerShdw blurRad="38100" dist="38100" dir="2700000" algn="tl">
                    <a:srgbClr val="000000">
                      <a:alpha val="43137"/>
                    </a:srgbClr>
                  </a:outerShdw>
                </a:effectLst>
              </a:rPr>
              <a:t>ووحيد</a:t>
            </a:r>
            <a:r>
              <a:rPr lang="ar-JO" sz="2400" b="1" cap="all" dirty="0">
                <a:ln w="6350">
                  <a:solidFill>
                    <a:srgbClr val="FF01BC"/>
                  </a:solidFill>
                </a:ln>
                <a:solidFill>
                  <a:schemeClr val="bg1"/>
                </a:solidFill>
                <a:effectLst>
                  <a:outerShdw blurRad="38100" dist="38100" dir="2700000" algn="tl">
                    <a:srgbClr val="000000">
                      <a:alpha val="43137"/>
                    </a:srgbClr>
                  </a:outerShdw>
                </a:effectLst>
              </a:rPr>
              <a:t> </a:t>
            </a:r>
            <a:r>
              <a:rPr lang="ar-JO" sz="2800" b="1" cap="all" dirty="0">
                <a:ln w="6350">
                  <a:solidFill>
                    <a:srgbClr val="FF0000"/>
                  </a:solidFill>
                </a:ln>
                <a:solidFill>
                  <a:schemeClr val="bg1"/>
                </a:solidFill>
                <a:effectLst>
                  <a:outerShdw blurRad="38100" dist="38100" dir="2700000" algn="tl">
                    <a:srgbClr val="000000">
                      <a:alpha val="43137"/>
                    </a:srgbClr>
                  </a:outerShdw>
                </a:effectLst>
              </a:rPr>
              <a:t>القرن</a:t>
            </a:r>
            <a:r>
              <a:rPr lang="ar-JO" sz="2800" b="1" cap="all" dirty="0">
                <a:ln w="6350">
                  <a:solidFill>
                    <a:srgbClr val="FF01BC"/>
                  </a:solidFill>
                </a:ln>
                <a:solidFill>
                  <a:schemeClr val="bg1"/>
                </a:solidFill>
                <a:effectLst>
                  <a:outerShdw blurRad="38100" dist="38100" dir="2700000" algn="tl">
                    <a:srgbClr val="000000">
                      <a:alpha val="43137"/>
                    </a:srgbClr>
                  </a:outerShdw>
                </a:effectLst>
              </a:rPr>
              <a:t> في إفريقيا</a:t>
            </a:r>
            <a:r>
              <a:rPr lang="ar-JO" sz="2800" b="1" cap="all" dirty="0" smtClean="0">
                <a:ln w="6350">
                  <a:solidFill>
                    <a:srgbClr val="FF01BC"/>
                  </a:solidFill>
                </a:ln>
                <a:solidFill>
                  <a:schemeClr val="bg1"/>
                </a:solidFill>
                <a:effectLst>
                  <a:outerShdw blurRad="38100" dist="38100" dir="2700000" algn="tl">
                    <a:srgbClr val="000000">
                      <a:alpha val="43137"/>
                    </a:srgbClr>
                  </a:outerShdw>
                </a:effectLst>
              </a:rPr>
              <a:t>.</a:t>
            </a:r>
            <a:r>
              <a:rPr lang="ar-JO" sz="2800" b="1" cap="all" dirty="0">
                <a:ln w="6350">
                  <a:solidFill>
                    <a:srgbClr val="FF01BC"/>
                  </a:solidFill>
                </a:ln>
                <a:solidFill>
                  <a:schemeClr val="bg1"/>
                </a:solidFill>
                <a:effectLst>
                  <a:outerShdw blurRad="38100" dist="38100" dir="2700000" algn="tl">
                    <a:srgbClr val="000000">
                      <a:alpha val="43137"/>
                    </a:srgbClr>
                  </a:outerShdw>
                </a:effectLst>
              </a:rPr>
              <a:t> </a:t>
            </a:r>
            <a:endParaRPr lang="ar-JO" sz="2800" b="1" cap="all" dirty="0" smtClean="0">
              <a:ln w="6350">
                <a:solidFill>
                  <a:srgbClr val="FF01BC"/>
                </a:solidFill>
              </a:ln>
              <a:solidFill>
                <a:schemeClr val="bg1"/>
              </a:solidFill>
              <a:effectLst>
                <a:outerShdw blurRad="38100" dist="38100" dir="2700000" algn="tl">
                  <a:srgbClr val="000000">
                    <a:alpha val="43137"/>
                  </a:srgbClr>
                </a:outerShdw>
              </a:effectLst>
            </a:endParaRPr>
          </a:p>
          <a:p>
            <a:pPr marL="36576" indent="0">
              <a:buNone/>
            </a:pPr>
            <a:endParaRPr lang="ar-JO" sz="2800" b="1" cap="all" dirty="0" smtClean="0">
              <a:ln w="6350">
                <a:solidFill>
                  <a:srgbClr val="FF01BC"/>
                </a:solidFill>
              </a:ln>
              <a:solidFill>
                <a:schemeClr val="bg1"/>
              </a:solidFill>
              <a:effectLst>
                <a:outerShdw blurRad="38100" dist="38100" dir="2700000" algn="tl">
                  <a:srgbClr val="000000">
                    <a:alpha val="43137"/>
                  </a:srgbClr>
                </a:outerShdw>
              </a:effectLst>
            </a:endParaRPr>
          </a:p>
          <a:p>
            <a:pPr marL="36576" indent="0">
              <a:buNone/>
            </a:pPr>
            <a:r>
              <a:rPr lang="ar-JO" sz="2800" b="1" cap="all" dirty="0" smtClean="0">
                <a:ln w="6350">
                  <a:solidFill>
                    <a:srgbClr val="FF01BC"/>
                  </a:solidFill>
                </a:ln>
                <a:solidFill>
                  <a:schemeClr val="bg1"/>
                </a:solidFill>
                <a:effectLst>
                  <a:outerShdw blurRad="38100" dist="38100" dir="2700000" algn="tl">
                    <a:srgbClr val="000000">
                      <a:alpha val="43137"/>
                    </a:srgbClr>
                  </a:outerShdw>
                </a:effectLst>
              </a:rPr>
              <a:t>انظر </a:t>
            </a:r>
            <a:r>
              <a:rPr lang="ar-JO" sz="2800" b="1" cap="all" dirty="0">
                <a:ln w="6350">
                  <a:solidFill>
                    <a:srgbClr val="FF01BC"/>
                  </a:solidFill>
                </a:ln>
                <a:solidFill>
                  <a:schemeClr val="bg1"/>
                </a:solidFill>
                <a:effectLst>
                  <a:outerShdw blurRad="38100" dist="38100" dir="2700000" algn="tl">
                    <a:srgbClr val="000000">
                      <a:alpha val="43137"/>
                    </a:srgbClr>
                  </a:outerShdw>
                </a:effectLst>
              </a:rPr>
              <a:t>الشكل </a:t>
            </a:r>
            <a:r>
              <a:rPr lang="ar-JO" sz="2800" b="1" cap="all" dirty="0" smtClean="0">
                <a:ln w="6350">
                  <a:solidFill>
                    <a:srgbClr val="FF01BC"/>
                  </a:solidFill>
                </a:ln>
                <a:solidFill>
                  <a:schemeClr val="bg1"/>
                </a:solidFill>
                <a:effectLst>
                  <a:outerShdw blurRad="38100" dist="38100" dir="2700000" algn="tl">
                    <a:srgbClr val="000000">
                      <a:alpha val="43137"/>
                    </a:srgbClr>
                  </a:outerShdw>
                </a:effectLst>
              </a:rPr>
              <a:t>الآتي:</a:t>
            </a:r>
            <a:endParaRPr lang="ar-JO" sz="2800" b="1" cap="all" dirty="0">
              <a:ln w="6350">
                <a:solidFill>
                  <a:srgbClr val="FF01BC"/>
                </a:solidFill>
              </a:ln>
              <a:solidFill>
                <a:schemeClr val="bg1"/>
              </a:solidFill>
              <a:effectLst>
                <a:outerShdw blurRad="38100" dist="38100" dir="2700000" algn="tl">
                  <a:srgbClr val="000000">
                    <a:alpha val="43137"/>
                  </a:srgbClr>
                </a:outerShdw>
              </a:effectLst>
            </a:endParaRPr>
          </a:p>
        </p:txBody>
      </p:sp>
      <p:sp>
        <p:nvSpPr>
          <p:cNvPr id="5" name="زر إجراء: الأمام أو التالي 4">
            <a:hlinkClick r:id="rId4" action="ppaction://hlinksldjump" highlightClick="1">
              <a:snd r:embed="rId3" name="click.wav"/>
            </a:hlinkClick>
          </p:cNvPr>
          <p:cNvSpPr/>
          <p:nvPr/>
        </p:nvSpPr>
        <p:spPr>
          <a:xfrm>
            <a:off x="0" y="6065912"/>
            <a:ext cx="889904" cy="792088"/>
          </a:xfrm>
          <a:prstGeom prst="actionButtonForwardNex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4" action="ppaction://hlinksldjump">
              <a:snd r:embed="rId3" name="click.wav"/>
            </a:hlinkClick>
          </p:cNvPr>
          <p:cNvSpPr txBox="1"/>
          <p:nvPr/>
        </p:nvSpPr>
        <p:spPr>
          <a:xfrm>
            <a:off x="1266" y="5696580"/>
            <a:ext cx="888638" cy="369332"/>
          </a:xfrm>
          <a:prstGeom prst="rec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rPr>
              <a:t>العودة</a:t>
            </a:r>
          </a:p>
        </p:txBody>
      </p:sp>
      <p:sp>
        <p:nvSpPr>
          <p:cNvPr id="7" name="زر إجراء: الصفحة الرئيسية 6">
            <a:hlinkClick r:id="rId5" action="ppaction://hlinksldjump" highlightClick="1">
              <a:snd r:embed="rId3" name="click.wav"/>
            </a:hlinkClick>
          </p:cNvPr>
          <p:cNvSpPr/>
          <p:nvPr/>
        </p:nvSpPr>
        <p:spPr>
          <a:xfrm>
            <a:off x="8254096" y="6111208"/>
            <a:ext cx="889904" cy="746792"/>
          </a:xfrm>
          <a:prstGeom prst="actionButtonHome">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8" name="زر إجراء: مخصص 7">
            <a:hlinkClick r:id="rId6" action="ppaction://hlinksldjump" highlightClick="1">
              <a:snd r:embed="rId3" name="click.wav"/>
            </a:hlinkClick>
          </p:cNvPr>
          <p:cNvSpPr/>
          <p:nvPr/>
        </p:nvSpPr>
        <p:spPr>
          <a:xfrm>
            <a:off x="3893654" y="4256615"/>
            <a:ext cx="1929960" cy="962405"/>
          </a:xfrm>
          <a:prstGeom prst="actionButtonBlank">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r="-14"/>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5400" b="1" i="1" cap="all" dirty="0" smtClean="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9-1</a:t>
            </a:r>
            <a:endParaRPr lang="ar-JO" sz="40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9" name="Picture 3" descr="C:\Program Files (x86)\Microsoft Office\MEDIA\CAGCAT10\j0293236.wmf"/>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5102370" y="3861048"/>
            <a:ext cx="720827" cy="55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33582"/>
      </p:ext>
    </p:extLst>
  </p:cSld>
  <p:clrMapOvr>
    <a:masterClrMapping/>
  </p:clrMapOvr>
  <mc:AlternateContent xmlns:mc="http://schemas.openxmlformats.org/markup-compatibility/2006" xmlns:p14="http://schemas.microsoft.com/office/powerpoint/2010/main">
    <mc:Choice Requires="p14">
      <p:transition spd="slow" p14:dur="3900">
        <p14:glitter dir="d"/>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زر إجراء: مخصص 3">
            <a:hlinkClick r:id="rId2" action="ppaction://hlinksldjump" highlightClick="1">
              <a:snd r:embed="rId3" name="click.wav"/>
            </a:hlinkClick>
          </p:cNvPr>
          <p:cNvSpPr/>
          <p:nvPr/>
        </p:nvSpPr>
        <p:spPr>
          <a:xfrm>
            <a:off x="1266" y="-32836"/>
            <a:ext cx="9142734" cy="6858000"/>
          </a:xfrm>
          <a:prstGeom prst="actionButtonBlank">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r="-14"/>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3491880" y="350132"/>
            <a:ext cx="7467600" cy="1143000"/>
          </a:xfrm>
        </p:spPr>
        <p:txBody>
          <a:bodyPr/>
          <a:lstStyle/>
          <a:p>
            <a:r>
              <a:rPr lang="ar-JO" sz="54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n-lt"/>
                <a:ea typeface="+mn-ea"/>
                <a:cs typeface="+mn-cs"/>
              </a:rPr>
              <a:t>9-1</a:t>
            </a:r>
          </a:p>
        </p:txBody>
      </p:sp>
      <p:pic>
        <p:nvPicPr>
          <p:cNvPr id="5" name="صورة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94" y="316919"/>
            <a:ext cx="2466975" cy="1847850"/>
          </a:xfrm>
          <a:prstGeom prst="rect">
            <a:avLst/>
          </a:prstGeom>
          <a:ln w="174625" cmpd="tri">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miter lim="800000"/>
            <a:headEnd/>
            <a:tailEnd/>
          </a:ln>
          <a:effectLst>
            <a:innerShdw blurRad="76200">
              <a:srgbClr val="000000"/>
            </a:innerShdw>
          </a:effectLst>
        </p:spPr>
      </p:pic>
      <p:pic>
        <p:nvPicPr>
          <p:cNvPr id="6" name="صورة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7624" y="4465712"/>
            <a:ext cx="2867025" cy="1600200"/>
          </a:xfrm>
          <a:prstGeom prst="rect">
            <a:avLst/>
          </a:prstGeom>
          <a:ln w="174625" cmpd="tri">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miter lim="800000"/>
            <a:headEnd/>
            <a:tailEnd/>
          </a:ln>
          <a:effectLst>
            <a:innerShdw blurRad="76200">
              <a:srgbClr val="000000"/>
            </a:innerShdw>
          </a:effectLst>
        </p:spPr>
      </p:pic>
      <p:pic>
        <p:nvPicPr>
          <p:cNvPr id="7" name="صورة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44207" y="422179"/>
            <a:ext cx="2143125" cy="2143125"/>
          </a:xfrm>
          <a:prstGeom prst="rect">
            <a:avLst/>
          </a:prstGeom>
          <a:ln w="174625" cmpd="tri">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miter lim="800000"/>
            <a:headEnd/>
            <a:tailEnd/>
          </a:ln>
          <a:effectLst>
            <a:innerShdw blurRad="76200">
              <a:srgbClr val="000000"/>
            </a:innerShdw>
          </a:effectLst>
        </p:spPr>
      </p:pic>
      <p:pic>
        <p:nvPicPr>
          <p:cNvPr id="8" name="صورة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3019" y="2182348"/>
            <a:ext cx="2619375" cy="1743075"/>
          </a:xfrm>
          <a:prstGeom prst="rect">
            <a:avLst/>
          </a:prstGeom>
          <a:ln w="174625" cmpd="tri">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miter lim="800000"/>
            <a:headEnd/>
            <a:tailEnd/>
          </a:ln>
          <a:effectLst>
            <a:innerShdw blurRad="76200">
              <a:srgbClr val="000000"/>
            </a:innerShdw>
          </a:effectLst>
        </p:spPr>
      </p:pic>
      <p:pic>
        <p:nvPicPr>
          <p:cNvPr id="9" name="صورة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45546" y="4710394"/>
            <a:ext cx="2857500" cy="1600200"/>
          </a:xfrm>
          <a:prstGeom prst="rect">
            <a:avLst/>
          </a:prstGeom>
          <a:ln w="174625" cmpd="tri">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miter lim="800000"/>
            <a:headEnd/>
            <a:tailEnd/>
          </a:ln>
          <a:effectLst>
            <a:innerShdw blurRad="76200">
              <a:srgbClr val="000000"/>
            </a:innerShdw>
          </a:effectLst>
        </p:spPr>
      </p:pic>
      <p:sp>
        <p:nvSpPr>
          <p:cNvPr id="10" name="زر إجراء: الأمام أو التالي 9">
            <a:hlinkClick r:id="rId9" action="ppaction://hlinksldjump" highlightClick="1">
              <a:snd r:embed="rId3" name="click.wav"/>
            </a:hlinkClick>
          </p:cNvPr>
          <p:cNvSpPr/>
          <p:nvPr/>
        </p:nvSpPr>
        <p:spPr>
          <a:xfrm>
            <a:off x="0" y="6065912"/>
            <a:ext cx="889904" cy="792088"/>
          </a:xfrm>
          <a:prstGeom prst="actionButtonForwardNex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1" name="مربع نص 10">
            <a:hlinkClick r:id="rId10" action="ppaction://hlinksldjump">
              <a:snd r:embed="rId3" name="click.wav"/>
            </a:hlinkClick>
          </p:cNvPr>
          <p:cNvSpPr txBox="1"/>
          <p:nvPr/>
        </p:nvSpPr>
        <p:spPr>
          <a:xfrm>
            <a:off x="1266" y="5696580"/>
            <a:ext cx="888638" cy="369332"/>
          </a:xfrm>
          <a:prstGeom prst="rec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rPr>
              <a:t>العودة</a:t>
            </a:r>
          </a:p>
        </p:txBody>
      </p:sp>
      <p:sp>
        <p:nvSpPr>
          <p:cNvPr id="12" name="زر إجراء: الصفحة الرئيسية 11">
            <a:hlinkClick r:id="rId11" action="ppaction://hlinksldjump" highlightClick="1">
              <a:snd r:embed="rId3" name="click.wav"/>
            </a:hlinkClick>
          </p:cNvPr>
          <p:cNvSpPr/>
          <p:nvPr/>
        </p:nvSpPr>
        <p:spPr>
          <a:xfrm>
            <a:off x="8254096" y="6088560"/>
            <a:ext cx="889904" cy="746792"/>
          </a:xfrm>
          <a:prstGeom prst="actionButtonHome">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383690413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00821F"/>
            </a:gs>
            <a:gs pos="25000">
              <a:srgbClr val="00B050"/>
            </a:gs>
            <a:gs pos="13000">
              <a:srgbClr val="FF0000">
                <a:lumMod val="0"/>
                <a:lumOff val="100000"/>
              </a:srgbClr>
            </a:gs>
            <a:gs pos="8000">
              <a:schemeClr val="accent4">
                <a:lumMod val="75000"/>
              </a:schemeClr>
            </a:gs>
            <a:gs pos="37000">
              <a:srgbClr val="400040">
                <a:lumMod val="0"/>
                <a:lumOff val="100000"/>
              </a:srgbClr>
            </a:gs>
            <a:gs pos="73000">
              <a:srgbClr val="8F0040">
                <a:lumMod val="0"/>
                <a:lumOff val="100000"/>
              </a:srgbClr>
            </a:gs>
            <a:gs pos="88000">
              <a:schemeClr val="tx1"/>
            </a:gs>
            <a:gs pos="78000">
              <a:srgbClr val="FFFF00"/>
            </a:gs>
            <a:gs pos="89000">
              <a:schemeClr val="tx1"/>
            </a:gs>
            <a:gs pos="95000">
              <a:srgbClr val="92D050"/>
            </a:gs>
          </a:gsLst>
          <a:lin ang="13000000" scaled="0"/>
        </a:gradFill>
        <a:effectLst/>
      </p:bgPr>
    </p:bg>
    <p:spTree>
      <p:nvGrpSpPr>
        <p:cNvPr id="1" name=""/>
        <p:cNvGrpSpPr/>
        <p:nvPr/>
      </p:nvGrpSpPr>
      <p:grpSpPr>
        <a:xfrm>
          <a:off x="0" y="0"/>
          <a:ext cx="0" cy="0"/>
          <a:chOff x="0" y="0"/>
          <a:chExt cx="0" cy="0"/>
        </a:xfrm>
      </p:grpSpPr>
      <p:sp useBgFill="1">
        <p:nvSpPr>
          <p:cNvPr id="36" name="زر إجراء: مخصص 35">
            <a:hlinkClick r:id="rId4" action="ppaction://hlinksldjump" highlightClick="1">
              <a:snd r:embed="rId5" name="click.wav"/>
            </a:hlinkClick>
          </p:cNvPr>
          <p:cNvSpPr/>
          <p:nvPr/>
        </p:nvSpPr>
        <p:spPr>
          <a:xfrm>
            <a:off x="-39562" y="44624"/>
            <a:ext cx="9142734" cy="6768752"/>
          </a:xfrm>
          <a:prstGeom prst="actionButtonBlank">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114300" cap="rnd" cmpd="dbl">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lgDashDot"/>
            <a:miter lim="800000"/>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1" y="116632"/>
            <a:ext cx="9036495" cy="1143000"/>
          </a:xfrm>
        </p:spPr>
        <p:txBody>
          <a:bodyPr>
            <a:noAutofit/>
          </a:bodyPr>
          <a:lstStyle/>
          <a:p>
            <a:r>
              <a:rPr lang="ar-JO" b="1" cap="all" dirty="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صورة توضح </a:t>
            </a:r>
            <a:r>
              <a:rPr lang="ar-JO" b="1" cap="all" dirty="0" smtClean="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طبقات </a:t>
            </a:r>
            <a:r>
              <a:rPr lang="ar-JO" b="1" cap="all" dirty="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الغلاف </a:t>
            </a:r>
            <a:r>
              <a:rPr lang="ar-JO" b="1" cap="all" dirty="0" smtClean="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الجوي </a:t>
            </a:r>
            <a:endParaRPr lang="ar-JO" b="1" cap="all" dirty="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12" name="زر إجراء: الأمام أو التالي 11">
            <a:hlinkClick r:id="rId6" action="ppaction://hlinksldjump" highlightClick="1">
              <a:snd r:embed="rId5" name="click.wav"/>
            </a:hlinkClick>
          </p:cNvPr>
          <p:cNvSpPr/>
          <p:nvPr/>
        </p:nvSpPr>
        <p:spPr>
          <a:xfrm>
            <a:off x="8254096" y="5287888"/>
            <a:ext cx="889904" cy="792088"/>
          </a:xfrm>
          <a:prstGeom prst="actionButtonForwardNext">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7" name="مربع نص 16">
            <a:hlinkClick r:id="rId6" action="ppaction://hlinksldjump">
              <a:snd r:embed="rId5" name="click.wav"/>
            </a:hlinkClick>
          </p:cNvPr>
          <p:cNvSpPr txBox="1"/>
          <p:nvPr/>
        </p:nvSpPr>
        <p:spPr>
          <a:xfrm>
            <a:off x="8254096" y="4918556"/>
            <a:ext cx="889904" cy="369332"/>
          </a:xfrm>
          <a:prstGeom prst="rect">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stStyle>
          <a:p>
            <a:r>
              <a:rPr lang="ar-JO"/>
              <a:t>العودة</a:t>
            </a:r>
          </a:p>
        </p:txBody>
      </p:sp>
      <p:sp>
        <p:nvSpPr>
          <p:cNvPr id="22" name="زر إجراء: الصفحة الرئيسية 21">
            <a:hlinkClick r:id="rId7" action="ppaction://hlinksldjump" highlightClick="1">
              <a:snd r:embed="rId5" name="click.wav"/>
            </a:hlinkClick>
          </p:cNvPr>
          <p:cNvSpPr/>
          <p:nvPr/>
        </p:nvSpPr>
        <p:spPr>
          <a:xfrm>
            <a:off x="8254096" y="6111208"/>
            <a:ext cx="889904" cy="746792"/>
          </a:xfrm>
          <a:prstGeom prst="actionButtonHome">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8" name="صورة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3528" y="1628800"/>
            <a:ext cx="6572924" cy="4925064"/>
          </a:xfrm>
          <a:prstGeom prst="rect">
            <a:avLst/>
          </a:prstGeom>
          <a:ln w="50800" cap="rnd">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2700000" scaled="1"/>
            </a:gradFill>
            <a:prstDash val="lgDashDot"/>
            <a:round/>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27404182"/>
      </p:ext>
    </p:extLst>
  </p:cSld>
  <p:clrMapOvr>
    <a:overrideClrMapping bg1="dk1" tx1="lt1" bg2="dk2" tx2="lt2" accent1="accent1" accent2="accent2" accent3="accent3" accent4="accent4" accent5="accent5" accent6="accent6" hlink="hlink" folHlink="folHlink"/>
  </p:clrMapOvr>
  <p:transition spd="slow">
    <p:push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0" y="0"/>
            <a:ext cx="9142734" cy="6858000"/>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5" name="زر إجراء: الأمام أو التالي 4">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5" action="ppaction://hlinksldjump">
              <a:snd r:embed="rId4" name="click.wav"/>
            </a:hlinkClick>
          </p:cNvPr>
          <p:cNvSpPr txBox="1"/>
          <p:nvPr/>
        </p:nvSpPr>
        <p:spPr>
          <a:xfrm>
            <a:off x="1266" y="5696580"/>
            <a:ext cx="888638" cy="369332"/>
          </a:xfrm>
          <a:prstGeom prst="rec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rPr>
              <a:t>العودة</a:t>
            </a:r>
          </a:p>
        </p:txBody>
      </p:sp>
      <p:sp>
        <p:nvSpPr>
          <p:cNvPr id="7" name="زر إجراء: الصفحة الرئيسية 6">
            <a:hlinkClick r:id="rId6"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1979712" y="8586"/>
            <a:ext cx="5760640" cy="1417638"/>
          </a:xfrm>
        </p:spPr>
        <p:txBody>
          <a:bodyPr>
            <a:normAutofit/>
          </a:bodyPr>
          <a:lstStyle/>
          <a:p>
            <a:r>
              <a:rPr lang="ar-JO" sz="48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المشكلات </a:t>
            </a:r>
            <a:r>
              <a:rPr lang="ar-JO" sz="4800" b="1" i="1" cap="all" dirty="0" smtClean="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البشرية</a:t>
            </a:r>
            <a:endParaRPr lang="ar-JO" dirty="0"/>
          </a:p>
        </p:txBody>
      </p:sp>
      <p:sp>
        <p:nvSpPr>
          <p:cNvPr id="3" name="عنصر نائب للمحتوى 2"/>
          <p:cNvSpPr>
            <a:spLocks noGrp="1"/>
          </p:cNvSpPr>
          <p:nvPr>
            <p:ph idx="1"/>
          </p:nvPr>
        </p:nvSpPr>
        <p:spPr>
          <a:xfrm>
            <a:off x="107504" y="1340769"/>
            <a:ext cx="9035230" cy="1368151"/>
          </a:xfrm>
        </p:spPr>
        <p:txBody>
          <a:bodyPr>
            <a:normAutofit/>
          </a:bodyPr>
          <a:lstStyle/>
          <a:p>
            <a:pPr marL="36576" indent="0">
              <a:buNone/>
            </a:pPr>
            <a:r>
              <a:rPr lang="ar-JO" sz="3200" b="1" cap="all" dirty="0" smtClean="0">
                <a:ln w="6350">
                  <a:solidFill>
                    <a:srgbClr val="FF01BC"/>
                  </a:solidFill>
                </a:ln>
                <a:solidFill>
                  <a:schemeClr val="bg1"/>
                </a:solidFill>
                <a:effectLst>
                  <a:outerShdw blurRad="38100" dist="38100" dir="2700000" algn="tl">
                    <a:srgbClr val="000000">
                      <a:alpha val="43137"/>
                    </a:srgbClr>
                  </a:outerShdw>
                </a:effectLst>
              </a:rPr>
              <a:t>توجد العديد من المشاكل  التي تواجه الغلاف الحيوي بإرادة البشر ومنها:</a:t>
            </a:r>
            <a:endParaRPr lang="ar-JO" sz="3200" b="1" cap="all" dirty="0">
              <a:ln w="6350">
                <a:solidFill>
                  <a:srgbClr val="FF01BC"/>
                </a:solidFill>
              </a:ln>
              <a:solidFill>
                <a:schemeClr val="bg1"/>
              </a:solidFill>
              <a:effectLst>
                <a:outerShdw blurRad="38100" dist="38100" dir="2700000" algn="tl">
                  <a:srgbClr val="000000">
                    <a:alpha val="43137"/>
                  </a:srgbClr>
                </a:outerShdw>
              </a:effectLst>
            </a:endParaRPr>
          </a:p>
        </p:txBody>
      </p:sp>
      <p:sp>
        <p:nvSpPr>
          <p:cNvPr id="10" name="زر إجراء: مخصص 9">
            <a:hlinkClick r:id="rId7" action="ppaction://hlinksldjump" highlightClick="1">
              <a:snd r:embed="rId4" name="click.wav"/>
            </a:hlinkClick>
          </p:cNvPr>
          <p:cNvSpPr/>
          <p:nvPr/>
        </p:nvSpPr>
        <p:spPr>
          <a:xfrm>
            <a:off x="1238764" y="5160409"/>
            <a:ext cx="6840760" cy="1341544"/>
          </a:xfrm>
          <a:prstGeom prst="actionButtonBlank">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r="-14"/>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3600" b="1" i="1" cap="all" dirty="0" smtClean="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الإفراط في استخدام الهرمونات المصنعة</a:t>
            </a:r>
            <a:endParaRPr lang="ar-JO" sz="36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9" name="زر إجراء: مخصص 8">
            <a:hlinkClick r:id="rId8" action="ppaction://hlinksldjump" highlightClick="1">
              <a:snd r:embed="rId4" name="click.wav"/>
            </a:hlinkClick>
          </p:cNvPr>
          <p:cNvSpPr/>
          <p:nvPr/>
        </p:nvSpPr>
        <p:spPr>
          <a:xfrm>
            <a:off x="1238764" y="3818865"/>
            <a:ext cx="6840760" cy="1341544"/>
          </a:xfrm>
          <a:prstGeom prst="actionButtonBlank">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r="-14"/>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000" b="1" i="1" cap="all" dirty="0" smtClean="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تدمير مناطق صيد الأسماك</a:t>
            </a:r>
            <a:endParaRPr lang="ar-JO" sz="40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1" name="زر إجراء: مخصص 10">
            <a:hlinkClick r:id="rId9" action="ppaction://hlinksldjump" highlightClick="1">
              <a:snd r:embed="rId4" name="click.wav"/>
            </a:hlinkClick>
          </p:cNvPr>
          <p:cNvSpPr/>
          <p:nvPr/>
        </p:nvSpPr>
        <p:spPr>
          <a:xfrm>
            <a:off x="1238763" y="2510276"/>
            <a:ext cx="6840760" cy="1341544"/>
          </a:xfrm>
          <a:prstGeom prst="actionButtonBlank">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r="-14"/>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400" b="1" i="1" cap="all" dirty="0" smtClean="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الزحف العمراني</a:t>
            </a:r>
            <a:endParaRPr lang="ar-JO" sz="44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12" name="Picture 3" descr="C:\Program Files (x86)\Microsoft Office\MEDIA\CAGCAT10\j0293236.wmf"/>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rot="5400000">
            <a:off x="7893680" y="5242833"/>
            <a:ext cx="720827" cy="556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Program Files (x86)\Microsoft Office\MEDIA\CAGCAT10\j0293236.wmf"/>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rot="5400000">
            <a:off x="7893682" y="3934234"/>
            <a:ext cx="720827" cy="556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Program Files (x86)\Microsoft Office\MEDIA\CAGCAT10\j0293236.wmf"/>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rot="5400000">
            <a:off x="7893679" y="2592691"/>
            <a:ext cx="720827" cy="55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2054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dir="u" pattern="hexagon"/>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0" y="0"/>
            <a:ext cx="9142734" cy="6858000"/>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1156394" y="0"/>
            <a:ext cx="7986339" cy="1417638"/>
          </a:xfrm>
        </p:spPr>
        <p:txBody>
          <a:bodyPr>
            <a:normAutofit/>
          </a:bodyPr>
          <a:lstStyle/>
          <a:p>
            <a:pPr algn="ctr"/>
            <a:r>
              <a:rPr lang="ar-JO" sz="4300" b="1" i="1" cap="all" dirty="0" smtClean="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الزحف العمراني على حساب الأراضي الزراعية</a:t>
            </a:r>
            <a:endParaRPr lang="ar-JO" sz="43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5" name="زر إجراء: الأمام أو التالي 4">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5" action="ppaction://hlinksldjump">
              <a:snd r:embed="rId4" name="click.wav"/>
            </a:hlinkClick>
          </p:cNvPr>
          <p:cNvSpPr txBox="1"/>
          <p:nvPr/>
        </p:nvSpPr>
        <p:spPr>
          <a:xfrm>
            <a:off x="1266" y="5696580"/>
            <a:ext cx="888638" cy="369332"/>
          </a:xfrm>
          <a:prstGeom prst="rec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rPr>
              <a:t>العودة</a:t>
            </a:r>
          </a:p>
        </p:txBody>
      </p:sp>
      <p:pic>
        <p:nvPicPr>
          <p:cNvPr id="8" name="صورة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468" y="1268760"/>
            <a:ext cx="1809750" cy="2524125"/>
          </a:xfrm>
          <a:prstGeom prst="rect">
            <a:avLst/>
          </a:prstGeom>
          <a:ln w="174625" cmpd="tri">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miter lim="800000"/>
            <a:headEnd/>
            <a:tailEnd/>
          </a:ln>
          <a:effectLst>
            <a:innerShdw blurRad="76200">
              <a:srgbClr val="000000"/>
            </a:innerShdw>
          </a:effectLst>
        </p:spPr>
      </p:pic>
      <p:sp>
        <p:nvSpPr>
          <p:cNvPr id="7" name="زر إجراء: الصفحة الرئيسية 6">
            <a:hlinkClick r:id="rId7" action="ppaction://hlinksldjump" highlightClick="1">
              <a:snd r:embed="rId4" name="click.wav"/>
            </a:hlinkClick>
          </p:cNvPr>
          <p:cNvSpPr/>
          <p:nvPr/>
        </p:nvSpPr>
        <p:spPr>
          <a:xfrm>
            <a:off x="0" y="0"/>
            <a:ext cx="889904" cy="746792"/>
          </a:xfrm>
          <a:prstGeom prst="actionButtonHome">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9" name="صورة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72784" y="4437112"/>
            <a:ext cx="2996952" cy="2193602"/>
          </a:xfrm>
          <a:prstGeom prst="rect">
            <a:avLst/>
          </a:prstGeom>
          <a:ln w="174625" cmpd="tri">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miter lim="800000"/>
            <a:headEnd/>
            <a:tailEnd/>
          </a:ln>
          <a:effectLst>
            <a:innerShdw blurRad="76200">
              <a:srgbClr val="000000"/>
            </a:innerShdw>
          </a:effectLst>
        </p:spPr>
      </p:pic>
      <p:sp>
        <p:nvSpPr>
          <p:cNvPr id="3" name="عنصر نائب للمحتوى 2"/>
          <p:cNvSpPr>
            <a:spLocks noGrp="1"/>
          </p:cNvSpPr>
          <p:nvPr>
            <p:ph idx="1"/>
          </p:nvPr>
        </p:nvSpPr>
        <p:spPr>
          <a:xfrm>
            <a:off x="1836962" y="1372914"/>
            <a:ext cx="7307038" cy="5257800"/>
          </a:xfrm>
        </p:spPr>
        <p:txBody>
          <a:bodyPr>
            <a:normAutofit/>
          </a:bodyPr>
          <a:lstStyle/>
          <a:p>
            <a:pPr marL="36576" indent="0">
              <a:buNone/>
            </a:pPr>
            <a:r>
              <a:rPr lang="ar-JO" sz="2400" b="1" cap="all" dirty="0" smtClean="0">
                <a:ln w="6350">
                  <a:solidFill>
                    <a:srgbClr val="FF01BC"/>
                  </a:solidFill>
                </a:ln>
                <a:solidFill>
                  <a:schemeClr val="bg1"/>
                </a:solidFill>
                <a:effectLst>
                  <a:outerShdw blurRad="38100" dist="38100" dir="2700000" algn="tl">
                    <a:srgbClr val="000000">
                      <a:alpha val="43137"/>
                    </a:srgbClr>
                  </a:outerShdw>
                </a:effectLst>
              </a:rPr>
              <a:t>يقصد به تحويل مساحات كبيرة من المناطق الزراعية إلى مدن ومراكز عمرانية أو صناعية في مناطق عديدة من العالم ومن الأمثلة على ذلك, انخفاض المساحة الكلية للغابات في البرازيل</a:t>
            </a:r>
          </a:p>
          <a:p>
            <a:pPr marL="36576" indent="0">
              <a:buNone/>
            </a:pPr>
            <a:r>
              <a:rPr lang="ar-JO" sz="2400" b="1" cap="all" dirty="0" smtClean="0">
                <a:ln w="6350">
                  <a:solidFill>
                    <a:srgbClr val="FF01BC"/>
                  </a:solidFill>
                </a:ln>
                <a:solidFill>
                  <a:schemeClr val="bg1"/>
                </a:solidFill>
                <a:effectLst>
                  <a:outerShdw blurRad="38100" dist="38100" dir="2700000" algn="tl">
                    <a:srgbClr val="000000">
                      <a:alpha val="43137"/>
                    </a:srgbClr>
                  </a:outerShdw>
                </a:effectLst>
              </a:rPr>
              <a:t> إلى (</a:t>
            </a:r>
            <a:r>
              <a:rPr lang="en-US" sz="2400" b="1" cap="all" dirty="0" smtClean="0">
                <a:ln w="6350">
                  <a:solidFill>
                    <a:srgbClr val="FF01BC"/>
                  </a:solidFill>
                </a:ln>
                <a:solidFill>
                  <a:schemeClr val="bg1"/>
                </a:solidFill>
                <a:effectLst>
                  <a:outerShdw blurRad="38100" dist="38100" dir="2700000" algn="tl">
                    <a:srgbClr val="000000">
                      <a:alpha val="43137"/>
                    </a:srgbClr>
                  </a:outerShdw>
                </a:effectLst>
              </a:rPr>
              <a:t>50%</a:t>
            </a:r>
            <a:r>
              <a:rPr lang="ar-JO" sz="2400" b="1" cap="all" dirty="0" smtClean="0">
                <a:ln w="6350">
                  <a:solidFill>
                    <a:srgbClr val="FF01BC"/>
                  </a:solidFill>
                </a:ln>
                <a:solidFill>
                  <a:schemeClr val="bg1"/>
                </a:solidFill>
                <a:effectLst>
                  <a:outerShdw blurRad="38100" dist="38100" dir="2700000" algn="tl">
                    <a:srgbClr val="000000">
                      <a:alpha val="43137"/>
                    </a:srgbClr>
                  </a:outerShdw>
                </a:effectLst>
              </a:rPr>
              <a:t>) من مساحتها الأصلية, وكذلك الأمر</a:t>
            </a:r>
          </a:p>
          <a:p>
            <a:pPr marL="36576" indent="0">
              <a:buNone/>
            </a:pPr>
            <a:r>
              <a:rPr lang="ar-JO" sz="2400" b="1" cap="all" dirty="0" smtClean="0">
                <a:ln w="6350">
                  <a:solidFill>
                    <a:srgbClr val="FF01BC"/>
                  </a:solidFill>
                </a:ln>
                <a:solidFill>
                  <a:schemeClr val="bg1"/>
                </a:solidFill>
                <a:effectLst>
                  <a:outerShdw blurRad="38100" dist="38100" dir="2700000" algn="tl">
                    <a:srgbClr val="000000">
                      <a:alpha val="43137"/>
                    </a:srgbClr>
                  </a:outerShdw>
                </a:effectLst>
              </a:rPr>
              <a:t> في البحر المتوسط فقد وصل إلى (</a:t>
            </a:r>
            <a:r>
              <a:rPr lang="en-US" sz="2400" b="1" cap="all" dirty="0" smtClean="0">
                <a:ln w="6350">
                  <a:solidFill>
                    <a:srgbClr val="FF01BC"/>
                  </a:solidFill>
                </a:ln>
                <a:solidFill>
                  <a:schemeClr val="bg1"/>
                </a:solidFill>
                <a:effectLst>
                  <a:outerShdw blurRad="38100" dist="38100" dir="2700000" algn="tl">
                    <a:srgbClr val="000000">
                      <a:alpha val="43137"/>
                    </a:srgbClr>
                  </a:outerShdw>
                </a:effectLst>
              </a:rPr>
              <a:t>15%</a:t>
            </a:r>
            <a:r>
              <a:rPr lang="ar-JO" sz="2400" b="1" cap="all" dirty="0" smtClean="0">
                <a:ln w="6350">
                  <a:solidFill>
                    <a:srgbClr val="FF01BC"/>
                  </a:solidFill>
                </a:ln>
                <a:solidFill>
                  <a:schemeClr val="bg1"/>
                </a:solidFill>
                <a:effectLst>
                  <a:outerShdw blurRad="38100" dist="38100" dir="2700000" algn="tl">
                    <a:srgbClr val="000000">
                      <a:alpha val="43137"/>
                    </a:srgbClr>
                  </a:outerShdw>
                </a:effectLst>
              </a:rPr>
              <a:t>).</a:t>
            </a:r>
          </a:p>
          <a:p>
            <a:pPr marL="36576" indent="0">
              <a:buNone/>
            </a:pPr>
            <a:r>
              <a:rPr lang="ar-JO" sz="2400" b="1" cap="all" dirty="0">
                <a:ln w="6350">
                  <a:solidFill>
                    <a:srgbClr val="1301FF"/>
                  </a:solidFill>
                </a:ln>
                <a:effectLst>
                  <a:outerShdw blurRad="38100" dist="38100" dir="2700000" algn="tl">
                    <a:srgbClr val="000000">
                      <a:alpha val="43137"/>
                    </a:srgbClr>
                  </a:outerShdw>
                </a:effectLst>
              </a:rPr>
              <a:t>أما الأردن فيشهد عملية تحضر </a:t>
            </a:r>
            <a:r>
              <a:rPr lang="ar-JO" sz="2400" b="1" cap="all" dirty="0" smtClean="0">
                <a:ln w="6350">
                  <a:solidFill>
                    <a:srgbClr val="1301FF"/>
                  </a:solidFill>
                </a:ln>
                <a:effectLst>
                  <a:outerShdw blurRad="38100" dist="38100" dir="2700000" algn="tl">
                    <a:srgbClr val="000000">
                      <a:alpha val="43137"/>
                    </a:srgbClr>
                  </a:outerShdw>
                </a:effectLst>
              </a:rPr>
              <a:t>مهولةً؛ إذ إنَّ </a:t>
            </a:r>
            <a:r>
              <a:rPr lang="en-US" sz="2400" b="1" cap="all" dirty="0" smtClean="0">
                <a:ln w="6350">
                  <a:solidFill>
                    <a:srgbClr val="1301FF"/>
                  </a:solidFill>
                </a:ln>
                <a:effectLst>
                  <a:outerShdw blurRad="38100" dist="38100" dir="2700000" algn="tl">
                    <a:srgbClr val="000000">
                      <a:alpha val="43137"/>
                    </a:srgbClr>
                  </a:outerShdw>
                </a:effectLst>
              </a:rPr>
              <a:t>82%</a:t>
            </a:r>
            <a:r>
              <a:rPr lang="ar-JO" sz="2400" b="1" cap="all" dirty="0" smtClean="0">
                <a:ln w="6350">
                  <a:solidFill>
                    <a:srgbClr val="1301FF"/>
                  </a:solidFill>
                </a:ln>
                <a:effectLst>
                  <a:outerShdw blurRad="38100" dist="38100" dir="2700000" algn="tl">
                    <a:srgbClr val="000000">
                      <a:alpha val="43137"/>
                    </a:srgbClr>
                  </a:outerShdw>
                </a:effectLst>
              </a:rPr>
              <a:t> من سكانه يسكنون المناطق</a:t>
            </a:r>
          </a:p>
          <a:p>
            <a:pPr marL="36576" indent="0">
              <a:buNone/>
            </a:pPr>
            <a:r>
              <a:rPr lang="ar-JO" sz="2400" b="1" cap="all" dirty="0" smtClean="0">
                <a:ln w="6350">
                  <a:solidFill>
                    <a:srgbClr val="1301FF"/>
                  </a:solidFill>
                </a:ln>
                <a:effectLst>
                  <a:outerShdw blurRad="38100" dist="38100" dir="2700000" algn="tl">
                    <a:srgbClr val="000000">
                      <a:alpha val="43137"/>
                    </a:srgbClr>
                  </a:outerShdw>
                </a:effectLst>
              </a:rPr>
              <a:t> الحضرية, وهذا النمو الحضري</a:t>
            </a:r>
          </a:p>
          <a:p>
            <a:pPr marL="36576" indent="0">
              <a:buNone/>
            </a:pPr>
            <a:r>
              <a:rPr lang="ar-JO" sz="2400" b="1" cap="all" dirty="0" smtClean="0">
                <a:ln w="6350">
                  <a:solidFill>
                    <a:srgbClr val="1301FF"/>
                  </a:solidFill>
                </a:ln>
                <a:effectLst>
                  <a:outerShdw blurRad="38100" dist="38100" dir="2700000" algn="tl">
                    <a:srgbClr val="000000">
                      <a:alpha val="43137"/>
                    </a:srgbClr>
                  </a:outerShdw>
                </a:effectLst>
              </a:rPr>
              <a:t> سيؤدي إلى استنزاف العديد من</a:t>
            </a:r>
          </a:p>
          <a:p>
            <a:pPr marL="36576" indent="0">
              <a:buNone/>
            </a:pPr>
            <a:r>
              <a:rPr lang="ar-JO" sz="2400" b="1" cap="all" dirty="0" smtClean="0">
                <a:ln w="6350">
                  <a:solidFill>
                    <a:srgbClr val="1301FF"/>
                  </a:solidFill>
                </a:ln>
                <a:effectLst>
                  <a:outerShdw blurRad="38100" dist="38100" dir="2700000" algn="tl">
                    <a:srgbClr val="000000">
                      <a:alpha val="43137"/>
                    </a:srgbClr>
                  </a:outerShdw>
                </a:effectLst>
              </a:rPr>
              <a:t> الموارد الطبيعية, والتوسع على </a:t>
            </a:r>
          </a:p>
          <a:p>
            <a:pPr marL="36576" indent="0">
              <a:buNone/>
            </a:pPr>
            <a:r>
              <a:rPr lang="ar-JO" sz="2400" b="1" cap="all" dirty="0" smtClean="0">
                <a:ln w="6350">
                  <a:solidFill>
                    <a:srgbClr val="1301FF"/>
                  </a:solidFill>
                </a:ln>
                <a:effectLst>
                  <a:outerShdw blurRad="38100" dist="38100" dir="2700000" algn="tl">
                    <a:srgbClr val="000000">
                      <a:alpha val="43137"/>
                    </a:srgbClr>
                  </a:outerShdw>
                </a:effectLst>
              </a:rPr>
              <a:t>حساب </a:t>
            </a:r>
            <a:r>
              <a:rPr lang="ar-JO" sz="2000" b="1" cap="all" dirty="0" smtClean="0">
                <a:ln w="6350">
                  <a:solidFill>
                    <a:srgbClr val="1301FF"/>
                  </a:solidFill>
                </a:ln>
                <a:effectLst>
                  <a:outerShdw blurRad="38100" dist="38100" dir="2700000" algn="tl">
                    <a:srgbClr val="000000">
                      <a:alpha val="43137"/>
                    </a:srgbClr>
                  </a:outerShdw>
                </a:effectLst>
              </a:rPr>
              <a:t>الأراضي </a:t>
            </a:r>
            <a:r>
              <a:rPr lang="ar-JO" sz="2400" b="1" cap="all" dirty="0" smtClean="0">
                <a:ln w="6350">
                  <a:solidFill>
                    <a:srgbClr val="1301FF"/>
                  </a:solidFill>
                </a:ln>
                <a:effectLst>
                  <a:outerShdw blurRad="38100" dist="38100" dir="2700000" algn="tl">
                    <a:srgbClr val="000000">
                      <a:alpha val="43137"/>
                    </a:srgbClr>
                  </a:outerShdw>
                </a:effectLst>
              </a:rPr>
              <a:t>الزراعية الخصبة.</a:t>
            </a:r>
            <a:endParaRPr lang="ar-JO" sz="2400" b="1" cap="all" dirty="0">
              <a:ln w="6350">
                <a:solidFill>
                  <a:srgbClr val="1301FF"/>
                </a:solidFill>
              </a:ln>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53901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dir="d" pattern="hexagon"/>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0" y="0"/>
            <a:ext cx="9142734" cy="6858000"/>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444952" y="0"/>
            <a:ext cx="7467600" cy="1143000"/>
          </a:xfrm>
        </p:spPr>
        <p:txBody>
          <a:bodyPr>
            <a:normAutofit/>
          </a:bodyPr>
          <a:lstStyle/>
          <a:p>
            <a:r>
              <a:rPr lang="ar-JO" sz="4300" b="1" i="1" cap="all" dirty="0" smtClean="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تدمير مناطق صيد الأسماك</a:t>
            </a:r>
            <a:endParaRPr lang="ar-JO" sz="43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3" name="عنصر نائب للمحتوى 2"/>
          <p:cNvSpPr>
            <a:spLocks noGrp="1"/>
          </p:cNvSpPr>
          <p:nvPr>
            <p:ph idx="1"/>
          </p:nvPr>
        </p:nvSpPr>
        <p:spPr>
          <a:xfrm>
            <a:off x="0" y="1484784"/>
            <a:ext cx="9142734" cy="4680520"/>
          </a:xfrm>
        </p:spPr>
        <p:txBody>
          <a:bodyPr>
            <a:normAutofit/>
          </a:bodyPr>
          <a:lstStyle/>
          <a:p>
            <a:pPr marL="36576" indent="0">
              <a:buNone/>
            </a:pPr>
            <a:r>
              <a:rPr lang="ar-JO" sz="2800" b="1" cap="all" dirty="0" smtClean="0">
                <a:ln w="6350">
                  <a:solidFill>
                    <a:srgbClr val="FF01BC"/>
                  </a:solidFill>
                </a:ln>
                <a:solidFill>
                  <a:schemeClr val="bg1"/>
                </a:solidFill>
                <a:effectLst>
                  <a:outerShdw blurRad="38100" dist="38100" dir="2700000" algn="tl">
                    <a:srgbClr val="000000">
                      <a:alpha val="43137"/>
                    </a:srgbClr>
                  </a:outerShdw>
                </a:effectLst>
              </a:rPr>
              <a:t>تتعرض مناطق صيد الأسماك في العالم لتدهور متزايد؛ نتيجة عدد من العوامل الطبيعية</a:t>
            </a:r>
            <a:r>
              <a:rPr lang="ar-JO" sz="2800" b="1" cap="all" dirty="0">
                <a:ln w="6350">
                  <a:solidFill>
                    <a:srgbClr val="1301FF"/>
                  </a:solidFill>
                </a:ln>
                <a:effectLst>
                  <a:outerShdw blurRad="38100" dist="38100" dir="2700000" algn="tl">
                    <a:srgbClr val="000000">
                      <a:alpha val="43137"/>
                    </a:srgbClr>
                  </a:outerShdw>
                </a:effectLst>
              </a:rPr>
              <a:t>, كالاحتباس الحراري, </a:t>
            </a:r>
            <a:r>
              <a:rPr lang="ar-JO" sz="2800" b="1" cap="all" dirty="0" smtClean="0">
                <a:ln w="6350">
                  <a:solidFill>
                    <a:srgbClr val="1301FF"/>
                  </a:solidFill>
                </a:ln>
                <a:effectLst>
                  <a:outerShdw blurRad="38100" dist="38100" dir="2700000" algn="tl">
                    <a:srgbClr val="000000">
                      <a:alpha val="43137"/>
                    </a:srgbClr>
                  </a:outerShdw>
                </a:effectLst>
              </a:rPr>
              <a:t>والعواصف والتسونامي.</a:t>
            </a:r>
          </a:p>
          <a:p>
            <a:pPr marL="36576" indent="0">
              <a:buNone/>
            </a:pPr>
            <a:r>
              <a:rPr lang="ar-JO" sz="2800" b="1" cap="all" dirty="0" smtClean="0">
                <a:ln w="6350">
                  <a:solidFill>
                    <a:srgbClr val="1301FF"/>
                  </a:solidFill>
                </a:ln>
                <a:effectLst>
                  <a:outerShdw blurRad="38100" dist="38100" dir="2700000" algn="tl">
                    <a:srgbClr val="000000">
                      <a:alpha val="43137"/>
                    </a:srgbClr>
                  </a:outerShdw>
                </a:effectLst>
              </a:rPr>
              <a:t> </a:t>
            </a:r>
            <a:r>
              <a:rPr lang="ar-JO" sz="2800" b="1" cap="all" dirty="0" smtClean="0">
                <a:ln w="6350">
                  <a:solidFill>
                    <a:srgbClr val="FF01BC"/>
                  </a:solidFill>
                </a:ln>
                <a:solidFill>
                  <a:schemeClr val="bg1"/>
                </a:solidFill>
                <a:effectLst>
                  <a:outerShdw blurRad="38100" dist="38100" dir="2700000" algn="tl">
                    <a:srgbClr val="000000">
                      <a:alpha val="43137"/>
                    </a:srgbClr>
                  </a:outerShdw>
                </a:effectLst>
              </a:rPr>
              <a:t>وأيضا توجد عدة من العوامل البشرية مثل </a:t>
            </a:r>
            <a:r>
              <a:rPr lang="ar-JO" sz="2800" b="1" cap="all" dirty="0">
                <a:ln w="6350">
                  <a:solidFill>
                    <a:srgbClr val="1301FF"/>
                  </a:solidFill>
                </a:ln>
                <a:effectLst>
                  <a:outerShdw blurRad="38100" dist="38100" dir="2700000" algn="tl">
                    <a:srgbClr val="000000">
                      <a:alpha val="43137"/>
                    </a:srgbClr>
                  </a:outerShdw>
                </a:effectLst>
              </a:rPr>
              <a:t>: الصرف الصحي, تسرب النفط والمواد الكيميائية والصيد الجائر.</a:t>
            </a:r>
          </a:p>
        </p:txBody>
      </p:sp>
      <p:sp>
        <p:nvSpPr>
          <p:cNvPr id="5" name="زر إجراء: الأمام أو التالي 4">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5" action="ppaction://hlinksldjump">
              <a:snd r:embed="rId4" name="click.wav"/>
            </a:hlinkClick>
          </p:cNvPr>
          <p:cNvSpPr txBox="1"/>
          <p:nvPr/>
        </p:nvSpPr>
        <p:spPr>
          <a:xfrm>
            <a:off x="1266" y="5696580"/>
            <a:ext cx="888638" cy="369332"/>
          </a:xfrm>
          <a:prstGeom prst="rec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rPr>
              <a:t>العودة</a:t>
            </a:r>
          </a:p>
        </p:txBody>
      </p:sp>
      <p:sp>
        <p:nvSpPr>
          <p:cNvPr id="7" name="زر إجراء: الصفحة الرئيسية 6">
            <a:hlinkClick r:id="rId6"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8" name="صورة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75656" y="4218062"/>
            <a:ext cx="2476500" cy="1847850"/>
          </a:xfrm>
          <a:prstGeom prst="rect">
            <a:avLst/>
          </a:prstGeom>
          <a:ln w="174625" cmpd="tri">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miter lim="800000"/>
            <a:headEnd/>
            <a:tailEnd/>
          </a:ln>
          <a:effectLst>
            <a:innerShdw blurRad="76200">
              <a:srgbClr val="000000"/>
            </a:innerShdw>
          </a:effectLst>
        </p:spPr>
      </p:pic>
      <p:pic>
        <p:nvPicPr>
          <p:cNvPr id="9" name="صورة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89504" y="4033396"/>
            <a:ext cx="2466975" cy="1847850"/>
          </a:xfrm>
          <a:prstGeom prst="rect">
            <a:avLst/>
          </a:prstGeom>
          <a:ln w="174625" cmpd="tri">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miter lim="800000"/>
            <a:headEnd/>
            <a:tailEnd/>
          </a:ln>
          <a:effectLst>
            <a:innerShdw blurRad="76200">
              <a:srgbClr val="000000"/>
            </a:innerShdw>
          </a:effectLst>
        </p:spPr>
      </p:pic>
    </p:spTree>
    <p:extLst>
      <p:ext uri="{BB962C8B-B14F-4D97-AF65-F5344CB8AC3E}">
        <p14:creationId xmlns:p14="http://schemas.microsoft.com/office/powerpoint/2010/main" val="38956492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0" y="0"/>
            <a:ext cx="9142734" cy="6858000"/>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0" y="0"/>
            <a:ext cx="9144000" cy="1417638"/>
          </a:xfrm>
        </p:spPr>
        <p:txBody>
          <a:bodyPr>
            <a:normAutofit fontScale="90000"/>
          </a:bodyPr>
          <a:lstStyle/>
          <a:p>
            <a:pPr algn="ctr"/>
            <a:r>
              <a:rPr lang="ar-JO" sz="48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زيادة السمية و الإفراط في استخدام الهرمونات المصنعة</a:t>
            </a:r>
          </a:p>
        </p:txBody>
      </p:sp>
      <p:sp>
        <p:nvSpPr>
          <p:cNvPr id="3" name="عنصر نائب للمحتوى 2"/>
          <p:cNvSpPr>
            <a:spLocks noGrp="1"/>
          </p:cNvSpPr>
          <p:nvPr>
            <p:ph idx="1"/>
          </p:nvPr>
        </p:nvSpPr>
        <p:spPr>
          <a:xfrm>
            <a:off x="1266" y="1600200"/>
            <a:ext cx="9141468" cy="5257800"/>
          </a:xfrm>
        </p:spPr>
        <p:txBody>
          <a:bodyPr>
            <a:normAutofit/>
          </a:bodyPr>
          <a:lstStyle/>
          <a:p>
            <a:pPr marL="36576" indent="0">
              <a:buNone/>
            </a:pPr>
            <a:r>
              <a:rPr lang="ar-JO" sz="2800" b="1" cap="all" dirty="0">
                <a:ln w="6350">
                  <a:solidFill>
                    <a:srgbClr val="FF01BC"/>
                  </a:solidFill>
                </a:ln>
                <a:solidFill>
                  <a:schemeClr val="bg1"/>
                </a:solidFill>
                <a:effectLst>
                  <a:outerShdw blurRad="38100" dist="38100" dir="2700000" algn="tl">
                    <a:srgbClr val="000000">
                      <a:alpha val="43137"/>
                    </a:srgbClr>
                  </a:outerShdw>
                </a:effectLst>
              </a:rPr>
              <a:t>تكمن سمية هذه الهرمونات في انهار مكونة من مواد </a:t>
            </a:r>
            <a:r>
              <a:rPr lang="ar-JO" sz="2800" b="1" cap="all" dirty="0" smtClean="0">
                <a:ln w="6350">
                  <a:solidFill>
                    <a:srgbClr val="FF01BC"/>
                  </a:solidFill>
                </a:ln>
                <a:solidFill>
                  <a:schemeClr val="bg1"/>
                </a:solidFill>
                <a:effectLst>
                  <a:outerShdw blurRad="38100" dist="38100" dir="2700000" algn="tl">
                    <a:srgbClr val="000000">
                      <a:alpha val="43137"/>
                    </a:srgbClr>
                  </a:outerShdw>
                </a:effectLst>
              </a:rPr>
              <a:t>كيميائية </a:t>
            </a:r>
            <a:r>
              <a:rPr lang="ar-JO" sz="2800" b="1" cap="all" dirty="0">
                <a:ln w="6350">
                  <a:solidFill>
                    <a:srgbClr val="FF01BC"/>
                  </a:solidFill>
                </a:ln>
                <a:solidFill>
                  <a:schemeClr val="bg1"/>
                </a:solidFill>
                <a:effectLst>
                  <a:outerShdw blurRad="38100" dist="38100" dir="2700000" algn="tl">
                    <a:srgbClr val="000000">
                      <a:alpha val="43137"/>
                    </a:srgbClr>
                  </a:outerShdw>
                </a:effectLst>
              </a:rPr>
              <a:t>صعبة التحلل </a:t>
            </a:r>
            <a:r>
              <a:rPr lang="ar-JO" sz="2800" b="1" cap="all" dirty="0" smtClean="0">
                <a:ln w="6350">
                  <a:solidFill>
                    <a:srgbClr val="FF01BC"/>
                  </a:solidFill>
                </a:ln>
                <a:solidFill>
                  <a:schemeClr val="bg1"/>
                </a:solidFill>
                <a:effectLst>
                  <a:outerShdw blurRad="38100" dist="38100" dir="2700000" algn="tl">
                    <a:srgbClr val="000000">
                      <a:alpha val="43137"/>
                    </a:srgbClr>
                  </a:outerShdw>
                </a:effectLst>
              </a:rPr>
              <a:t>في البيئة, وتبقى سميتها مدة طويلة من الزمن, ويمتد أثر هذه المبيدات إلى الهواء والماء والتربة؛ نتيجة بقاء جزء منها في المنتجات الزراعية, مثل مبيد </a:t>
            </a:r>
            <a:r>
              <a:rPr lang="ar-JO" sz="3200" b="1" cap="all" dirty="0" smtClean="0">
                <a:ln w="6350">
                  <a:solidFill>
                    <a:srgbClr val="FF0000"/>
                  </a:solidFill>
                </a:ln>
                <a:solidFill>
                  <a:schemeClr val="bg1"/>
                </a:solidFill>
                <a:effectLst>
                  <a:outerShdw blurRad="38100" dist="38100" dir="2700000" algn="tl">
                    <a:srgbClr val="000000">
                      <a:alpha val="43137"/>
                    </a:srgbClr>
                  </a:outerShdw>
                </a:effectLst>
              </a:rPr>
              <a:t>(د . د . ت</a:t>
            </a:r>
            <a:r>
              <a:rPr lang="ar-JO" sz="3200" b="1" cap="all" dirty="0">
                <a:ln w="6350">
                  <a:solidFill>
                    <a:srgbClr val="FF0000"/>
                  </a:solidFill>
                </a:ln>
                <a:solidFill>
                  <a:schemeClr val="bg1"/>
                </a:solidFill>
                <a:effectLst>
                  <a:outerShdw blurRad="38100" dist="38100" dir="2700000" algn="tl">
                    <a:srgbClr val="000000">
                      <a:alpha val="43137"/>
                    </a:srgbClr>
                  </a:outerShdw>
                </a:effectLst>
              </a:rPr>
              <a:t>) </a:t>
            </a:r>
            <a:r>
              <a:rPr lang="ar-JO" sz="2800" b="1" cap="all" dirty="0" smtClean="0">
                <a:ln w="6350">
                  <a:solidFill>
                    <a:srgbClr val="FF01BC"/>
                  </a:solidFill>
                </a:ln>
                <a:solidFill>
                  <a:schemeClr val="bg1"/>
                </a:solidFill>
                <a:effectLst>
                  <a:outerShdw blurRad="38100" dist="38100" dir="2700000" algn="tl">
                    <a:srgbClr val="000000">
                      <a:alpha val="43137"/>
                    </a:srgbClr>
                  </a:outerShdw>
                </a:effectLst>
              </a:rPr>
              <a:t>المحظور دوليًا.</a:t>
            </a:r>
            <a:endParaRPr lang="ar-JO" sz="2800" b="1" cap="all" dirty="0">
              <a:ln w="6350">
                <a:solidFill>
                  <a:srgbClr val="FF01BC"/>
                </a:solidFill>
              </a:ln>
              <a:solidFill>
                <a:schemeClr val="bg1"/>
              </a:solidFill>
              <a:effectLst>
                <a:outerShdw blurRad="38100" dist="38100" dir="2700000" algn="tl">
                  <a:srgbClr val="000000">
                    <a:alpha val="43137"/>
                  </a:srgbClr>
                </a:outerShdw>
              </a:effectLst>
            </a:endParaRPr>
          </a:p>
        </p:txBody>
      </p:sp>
      <p:sp>
        <p:nvSpPr>
          <p:cNvPr id="5" name="زر إجراء: الأمام أو التالي 4">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5" action="ppaction://hlinksldjump">
              <a:snd r:embed="rId4" name="click.wav"/>
            </a:hlinkClick>
          </p:cNvPr>
          <p:cNvSpPr txBox="1"/>
          <p:nvPr/>
        </p:nvSpPr>
        <p:spPr>
          <a:xfrm>
            <a:off x="1266" y="5696580"/>
            <a:ext cx="888638" cy="369332"/>
          </a:xfrm>
          <a:prstGeom prst="rec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rPr>
              <a:t>العودة</a:t>
            </a:r>
          </a:p>
        </p:txBody>
      </p:sp>
      <p:sp>
        <p:nvSpPr>
          <p:cNvPr id="7" name="زر إجراء: الصفحة الرئيسية 6">
            <a:hlinkClick r:id="rId6"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26998857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dir="u"/>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0" y="0"/>
            <a:ext cx="9142734" cy="6858000"/>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1266" y="0"/>
            <a:ext cx="9141468" cy="1417638"/>
          </a:xfrm>
        </p:spPr>
        <p:txBody>
          <a:bodyPr>
            <a:noAutofit/>
          </a:bodyPr>
          <a:lstStyle/>
          <a:p>
            <a:pPr algn="ctr"/>
            <a:r>
              <a:rPr lang="ar-JO" sz="4400" b="1" i="1" cap="all" dirty="0" smtClean="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التنمية المستدامة للغلاف الحيوي </a:t>
            </a:r>
            <a:endParaRPr lang="ar-JO" sz="44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3" name="عنصر نائب للمحتوى 2"/>
          <p:cNvSpPr>
            <a:spLocks noGrp="1"/>
          </p:cNvSpPr>
          <p:nvPr>
            <p:ph idx="1"/>
          </p:nvPr>
        </p:nvSpPr>
        <p:spPr>
          <a:xfrm>
            <a:off x="1266" y="1600200"/>
            <a:ext cx="9142734" cy="5257800"/>
          </a:xfrm>
        </p:spPr>
        <p:txBody>
          <a:bodyPr>
            <a:normAutofit/>
          </a:bodyPr>
          <a:lstStyle/>
          <a:p>
            <a:pPr marL="36576" indent="0">
              <a:buNone/>
            </a:pPr>
            <a:r>
              <a:rPr lang="ar-JO" sz="2800" b="1" cap="all" dirty="0" smtClean="0">
                <a:ln w="6350">
                  <a:solidFill>
                    <a:srgbClr val="FF01BC"/>
                  </a:solidFill>
                </a:ln>
                <a:solidFill>
                  <a:schemeClr val="bg1"/>
                </a:solidFill>
                <a:effectLst>
                  <a:outerShdw blurRad="38100" dist="38100" dir="2700000" algn="tl">
                    <a:srgbClr val="000000">
                      <a:alpha val="43137"/>
                    </a:srgbClr>
                  </a:outerShdw>
                </a:effectLst>
              </a:rPr>
              <a:t>لقد استهلكت كميات كبيرة من الفحم والبترول والغاز الطبيعي في النصف الثاني من القرن العشرين لم يستهلكها البشر منذ العصور القديمة وحتى اوائل هذا القرن, مما أدى إلى ظهور العديد من المشكلات التي دمرت الغلاف الحيوي؛ لذا يجب التركيز على استدامة الغلاف الحيوي باستخدام مجموعة من الوسائل و الأساليب والإجراءات التي تكفل استغلاله بطريقة محكمة؛ لضمان استمرارية الانتفاع من بالدرجة القصوى, ومنها ما يأتي:</a:t>
            </a:r>
            <a:endParaRPr lang="ar-JO" sz="2800" b="1" cap="all" dirty="0">
              <a:ln w="6350">
                <a:solidFill>
                  <a:srgbClr val="FF01BC"/>
                </a:solidFill>
              </a:ln>
              <a:solidFill>
                <a:schemeClr val="bg1"/>
              </a:solidFill>
              <a:effectLst>
                <a:outerShdw blurRad="38100" dist="38100" dir="2700000" algn="tl">
                  <a:srgbClr val="000000">
                    <a:alpha val="43137"/>
                  </a:srgbClr>
                </a:outerShdw>
              </a:effectLst>
            </a:endParaRPr>
          </a:p>
        </p:txBody>
      </p:sp>
      <p:sp>
        <p:nvSpPr>
          <p:cNvPr id="7" name="زر إجراء: الصفحة الرئيسية 6">
            <a:hlinkClick r:id="rId5"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8" name="زر إجراء: الأمام أو التالي 7">
            <a:hlinkClick r:id="rId6" action="ppaction://hlinksldjump" highlightClick="1">
              <a:snd r:embed="rId4" name="click.wav"/>
            </a:hlinkClick>
          </p:cNvPr>
          <p:cNvSpPr/>
          <p:nvPr/>
        </p:nvSpPr>
        <p:spPr>
          <a:xfrm>
            <a:off x="3059832" y="5669868"/>
            <a:ext cx="1826008" cy="792088"/>
          </a:xfrm>
          <a:prstGeom prst="actionButtonForwardNex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9" name="مربع نص 8">
            <a:hlinkClick r:id="rId6" action="ppaction://hlinksldjump">
              <a:snd r:embed="rId4" name="click.wav"/>
            </a:hlinkClick>
          </p:cNvPr>
          <p:cNvSpPr txBox="1"/>
          <p:nvPr/>
        </p:nvSpPr>
        <p:spPr>
          <a:xfrm>
            <a:off x="3059832" y="5285037"/>
            <a:ext cx="1826008" cy="369332"/>
          </a:xfrm>
          <a:prstGeom prst="rec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3600" i="1"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rPr>
              <a:t>يتبع</a:t>
            </a:r>
            <a:endParaRPr lang="ar-JO" sz="4400" i="1"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ndParaRPr>
          </a:p>
        </p:txBody>
      </p:sp>
      <p:sp>
        <p:nvSpPr>
          <p:cNvPr id="10" name="زر إجراء: الأمام أو التالي 9">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1" name="مربع نص 10">
            <a:hlinkClick r:id="rId7" action="ppaction://hlinksldjump">
              <a:snd r:embed="rId4" name="click.wav"/>
            </a:hlinkClick>
          </p:cNvPr>
          <p:cNvSpPr txBox="1"/>
          <p:nvPr/>
        </p:nvSpPr>
        <p:spPr>
          <a:xfrm>
            <a:off x="1266" y="5696580"/>
            <a:ext cx="888638" cy="369332"/>
          </a:xfrm>
          <a:prstGeom prst="rec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rPr>
              <a:t>العودة</a:t>
            </a:r>
          </a:p>
        </p:txBody>
      </p:sp>
      <p:pic>
        <p:nvPicPr>
          <p:cNvPr id="12" name="Picture 3" descr="C:\Program Files (x86)\Microsoft Office\MEDIA\CAGCAT10\j0293236.wmf"/>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rot="5400000" flipV="1">
            <a:off x="2529258" y="5752895"/>
            <a:ext cx="720827" cy="523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7738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dir="r"/>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0" y="0"/>
            <a:ext cx="9142734" cy="6858000"/>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0" y="0"/>
            <a:ext cx="9142734" cy="1417638"/>
          </a:xfrm>
        </p:spPr>
        <p:txBody>
          <a:bodyPr>
            <a:noAutofit/>
          </a:bodyPr>
          <a:lstStyle/>
          <a:p>
            <a:pPr algn="ctr"/>
            <a:r>
              <a:rPr lang="ar-JO" sz="5400" b="1" i="1" cap="all" dirty="0" smtClean="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يتبع: التنمية </a:t>
            </a:r>
            <a:r>
              <a:rPr lang="ar-JO" sz="54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المستدامة للغلاف الحيوي </a:t>
            </a:r>
            <a:endParaRPr lang="ar-JO" sz="5400" dirty="0"/>
          </a:p>
        </p:txBody>
      </p:sp>
      <p:sp>
        <p:nvSpPr>
          <p:cNvPr id="3" name="عنصر نائب للمحتوى 2"/>
          <p:cNvSpPr>
            <a:spLocks noGrp="1"/>
          </p:cNvSpPr>
          <p:nvPr>
            <p:ph idx="1"/>
          </p:nvPr>
        </p:nvSpPr>
        <p:spPr>
          <a:xfrm>
            <a:off x="0" y="1628800"/>
            <a:ext cx="9142734" cy="5229200"/>
          </a:xfrm>
        </p:spPr>
        <p:txBody>
          <a:bodyPr>
            <a:normAutofit/>
          </a:bodyPr>
          <a:lstStyle/>
          <a:p>
            <a:pPr marL="36576" indent="0">
              <a:buNone/>
            </a:pPr>
            <a:r>
              <a:rPr lang="ar-JO" sz="3200" b="1" cap="all" dirty="0">
                <a:ln w="19050" cap="flat" cmpd="sng">
                  <a:gradFill flip="none" rotWithShape="1">
                    <a:gsLst>
                      <a:gs pos="0">
                        <a:srgbClr val="3399FF"/>
                      </a:gs>
                      <a:gs pos="16000">
                        <a:srgbClr val="00CCCC"/>
                      </a:gs>
                      <a:gs pos="47000">
                        <a:srgbClr val="9999FF"/>
                      </a:gs>
                      <a:gs pos="60001">
                        <a:srgbClr val="2E6792"/>
                      </a:gs>
                      <a:gs pos="71001">
                        <a:srgbClr val="3333CC"/>
                      </a:gs>
                      <a:gs pos="81000">
                        <a:srgbClr val="1170FF"/>
                      </a:gs>
                      <a:gs pos="100000">
                        <a:srgbClr val="006699"/>
                      </a:gs>
                    </a:gsLst>
                    <a:lin ang="2700000" scaled="0"/>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reflection blurRad="6350" stA="55000" endA="50" endPos="85000" dist="60007" dir="5400000" sy="-100000" algn="bl" rotWithShape="0"/>
                </a:effectLst>
                <a:latin typeface="+mj-lt"/>
                <a:ea typeface="+mj-ea"/>
                <a:cs typeface="+mj-cs"/>
              </a:rPr>
              <a:t>1-</a:t>
            </a:r>
            <a:r>
              <a:rPr lang="ar-JO" sz="3200" b="1" cap="all" dirty="0" smtClean="0">
                <a:ln w="6350">
                  <a:solidFill>
                    <a:srgbClr val="FF01BC"/>
                  </a:solidFill>
                </a:ln>
                <a:solidFill>
                  <a:schemeClr val="bg1"/>
                </a:solidFill>
                <a:effectLst>
                  <a:outerShdw blurRad="38100" dist="38100" dir="2700000" algn="tl">
                    <a:srgbClr val="000000">
                      <a:alpha val="43137"/>
                    </a:srgbClr>
                  </a:outerShdw>
                </a:effectLst>
              </a:rPr>
              <a:t> التخطيط المستدام لاستخدام الأرض.</a:t>
            </a:r>
          </a:p>
          <a:p>
            <a:pPr marL="36576" indent="0">
              <a:buNone/>
            </a:pPr>
            <a:r>
              <a:rPr lang="ar-JO" sz="3200" b="1" cap="all" dirty="0" smtClean="0">
                <a:ln w="19050" cap="flat" cmpd="sng">
                  <a:gradFill flip="none" rotWithShape="1">
                    <a:gsLst>
                      <a:gs pos="0">
                        <a:srgbClr val="3399FF"/>
                      </a:gs>
                      <a:gs pos="16000">
                        <a:srgbClr val="00CCCC"/>
                      </a:gs>
                      <a:gs pos="47000">
                        <a:srgbClr val="9999FF"/>
                      </a:gs>
                      <a:gs pos="60001">
                        <a:srgbClr val="2E6792"/>
                      </a:gs>
                      <a:gs pos="71001">
                        <a:srgbClr val="3333CC"/>
                      </a:gs>
                      <a:gs pos="81000">
                        <a:srgbClr val="1170FF"/>
                      </a:gs>
                      <a:gs pos="100000">
                        <a:srgbClr val="006699"/>
                      </a:gs>
                    </a:gsLst>
                    <a:lin ang="2700000" scaled="0"/>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reflection blurRad="6350" stA="55000" endA="50" endPos="85000" dist="60007" dir="5400000" sy="-100000" algn="bl" rotWithShape="0"/>
                </a:effectLst>
                <a:latin typeface="+mj-lt"/>
                <a:ea typeface="+mj-ea"/>
                <a:cs typeface="+mj-cs"/>
              </a:rPr>
              <a:t>2</a:t>
            </a:r>
            <a:r>
              <a:rPr lang="ar-JO" sz="3200" b="1" cap="all" dirty="0" smtClean="0">
                <a:ln w="6350">
                  <a:solidFill>
                    <a:srgbClr val="FF01BC"/>
                  </a:solidFill>
                </a:ln>
                <a:solidFill>
                  <a:schemeClr val="bg1"/>
                </a:solidFill>
                <a:effectLst>
                  <a:outerShdw blurRad="38100" dist="38100" dir="2700000" algn="tl">
                    <a:srgbClr val="000000">
                      <a:alpha val="43137"/>
                    </a:srgbClr>
                  </a:outerShdw>
                </a:effectLst>
              </a:rPr>
              <a:t>- تفعيل الأنظمة القوانين الخاصة لحماية البيئة.</a:t>
            </a:r>
          </a:p>
          <a:p>
            <a:pPr marL="36576" indent="0">
              <a:buNone/>
            </a:pPr>
            <a:r>
              <a:rPr lang="ar-JO" sz="3200" b="1" cap="all" dirty="0">
                <a:ln w="19050" cap="flat" cmpd="sng">
                  <a:gradFill flip="none" rotWithShape="1">
                    <a:gsLst>
                      <a:gs pos="0">
                        <a:srgbClr val="3399FF"/>
                      </a:gs>
                      <a:gs pos="16000">
                        <a:srgbClr val="00CCCC"/>
                      </a:gs>
                      <a:gs pos="47000">
                        <a:srgbClr val="9999FF"/>
                      </a:gs>
                      <a:gs pos="60001">
                        <a:srgbClr val="2E6792"/>
                      </a:gs>
                      <a:gs pos="71001">
                        <a:srgbClr val="3333CC"/>
                      </a:gs>
                      <a:gs pos="81000">
                        <a:srgbClr val="1170FF"/>
                      </a:gs>
                      <a:gs pos="100000">
                        <a:srgbClr val="006699"/>
                      </a:gs>
                    </a:gsLst>
                    <a:lin ang="2700000" scaled="0"/>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reflection blurRad="6350" stA="55000" endA="50" endPos="85000" dist="60007" dir="5400000" sy="-100000" algn="bl" rotWithShape="0"/>
                </a:effectLst>
                <a:latin typeface="+mj-lt"/>
                <a:ea typeface="+mj-ea"/>
                <a:cs typeface="+mj-cs"/>
              </a:rPr>
              <a:t>3-</a:t>
            </a:r>
            <a:r>
              <a:rPr lang="ar-JO" sz="3200" b="1" cap="all" dirty="0" smtClean="0">
                <a:ln w="6350">
                  <a:solidFill>
                    <a:srgbClr val="FF01BC"/>
                  </a:solidFill>
                </a:ln>
                <a:solidFill>
                  <a:schemeClr val="bg1"/>
                </a:solidFill>
                <a:effectLst>
                  <a:outerShdw blurRad="38100" dist="38100" dir="2700000" algn="tl">
                    <a:srgbClr val="000000">
                      <a:alpha val="43137"/>
                    </a:srgbClr>
                  </a:outerShdw>
                </a:effectLst>
              </a:rPr>
              <a:t> زيادة الوعي لدى المواطنين.</a:t>
            </a:r>
          </a:p>
          <a:p>
            <a:pPr marL="36576" indent="0">
              <a:buNone/>
            </a:pPr>
            <a:r>
              <a:rPr lang="ar-JO" sz="3200" b="1" cap="all" dirty="0">
                <a:ln w="19050" cap="flat" cmpd="sng">
                  <a:gradFill flip="none" rotWithShape="1">
                    <a:gsLst>
                      <a:gs pos="0">
                        <a:srgbClr val="3399FF"/>
                      </a:gs>
                      <a:gs pos="16000">
                        <a:srgbClr val="00CCCC"/>
                      </a:gs>
                      <a:gs pos="47000">
                        <a:srgbClr val="9999FF"/>
                      </a:gs>
                      <a:gs pos="60001">
                        <a:srgbClr val="2E6792"/>
                      </a:gs>
                      <a:gs pos="71001">
                        <a:srgbClr val="3333CC"/>
                      </a:gs>
                      <a:gs pos="81000">
                        <a:srgbClr val="1170FF"/>
                      </a:gs>
                      <a:gs pos="100000">
                        <a:srgbClr val="006699"/>
                      </a:gs>
                    </a:gsLst>
                    <a:lin ang="2700000" scaled="0"/>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reflection blurRad="6350" stA="55000" endA="50" endPos="85000" dist="60007" dir="5400000" sy="-100000" algn="bl" rotWithShape="0"/>
                </a:effectLst>
                <a:latin typeface="+mj-lt"/>
                <a:ea typeface="+mj-ea"/>
                <a:cs typeface="+mj-cs"/>
              </a:rPr>
              <a:t>4-</a:t>
            </a:r>
            <a:r>
              <a:rPr lang="ar-JO" sz="3200" b="1" cap="all" dirty="0" smtClean="0">
                <a:ln w="6350">
                  <a:solidFill>
                    <a:srgbClr val="FF01BC"/>
                  </a:solidFill>
                </a:ln>
                <a:solidFill>
                  <a:schemeClr val="bg1"/>
                </a:solidFill>
                <a:effectLst>
                  <a:outerShdw blurRad="38100" dist="38100" dir="2700000" algn="tl">
                    <a:srgbClr val="000000">
                      <a:alpha val="43137"/>
                    </a:srgbClr>
                  </a:outerShdw>
                </a:effectLst>
              </a:rPr>
              <a:t> اعادة تأهيل المناطق المتدهورة بيئيًا.</a:t>
            </a:r>
          </a:p>
          <a:p>
            <a:pPr marL="36576" indent="0">
              <a:buNone/>
            </a:pPr>
            <a:r>
              <a:rPr lang="ar-JO" sz="3200" b="1" cap="all" dirty="0">
                <a:ln w="19050" cap="flat" cmpd="sng">
                  <a:gradFill flip="none" rotWithShape="1">
                    <a:gsLst>
                      <a:gs pos="0">
                        <a:srgbClr val="3399FF"/>
                      </a:gs>
                      <a:gs pos="16000">
                        <a:srgbClr val="00CCCC"/>
                      </a:gs>
                      <a:gs pos="47000">
                        <a:srgbClr val="9999FF"/>
                      </a:gs>
                      <a:gs pos="60001">
                        <a:srgbClr val="2E6792"/>
                      </a:gs>
                      <a:gs pos="71001">
                        <a:srgbClr val="3333CC"/>
                      </a:gs>
                      <a:gs pos="81000">
                        <a:srgbClr val="1170FF"/>
                      </a:gs>
                      <a:gs pos="100000">
                        <a:srgbClr val="006699"/>
                      </a:gs>
                    </a:gsLst>
                    <a:lin ang="2700000" scaled="0"/>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reflection blurRad="6350" stA="55000" endA="50" endPos="85000" dist="60007" dir="5400000" sy="-100000" algn="bl" rotWithShape="0"/>
                </a:effectLst>
                <a:latin typeface="+mj-lt"/>
                <a:ea typeface="+mj-ea"/>
                <a:cs typeface="+mj-cs"/>
              </a:rPr>
              <a:t>5-</a:t>
            </a:r>
            <a:r>
              <a:rPr lang="ar-JO" sz="3200" b="1" cap="all" dirty="0" smtClean="0">
                <a:ln w="6350">
                  <a:solidFill>
                    <a:srgbClr val="FF01BC"/>
                  </a:solidFill>
                </a:ln>
                <a:solidFill>
                  <a:schemeClr val="bg1"/>
                </a:solidFill>
                <a:effectLst>
                  <a:outerShdw blurRad="38100" dist="38100" dir="2700000" algn="tl">
                    <a:srgbClr val="000000">
                      <a:alpha val="43137"/>
                    </a:srgbClr>
                  </a:outerShdw>
                </a:effectLst>
              </a:rPr>
              <a:t> ضبط التلوث لتحسين النظام البيئي للغلاف الحيوي.</a:t>
            </a:r>
          </a:p>
          <a:p>
            <a:pPr marL="36576" indent="0">
              <a:buNone/>
            </a:pPr>
            <a:r>
              <a:rPr lang="ar-JO" sz="3200" b="1" cap="all" dirty="0">
                <a:ln w="19050" cap="flat" cmpd="sng">
                  <a:gradFill flip="none" rotWithShape="1">
                    <a:gsLst>
                      <a:gs pos="0">
                        <a:srgbClr val="3399FF"/>
                      </a:gs>
                      <a:gs pos="16000">
                        <a:srgbClr val="00CCCC"/>
                      </a:gs>
                      <a:gs pos="47000">
                        <a:srgbClr val="9999FF"/>
                      </a:gs>
                      <a:gs pos="60001">
                        <a:srgbClr val="2E6792"/>
                      </a:gs>
                      <a:gs pos="71001">
                        <a:srgbClr val="3333CC"/>
                      </a:gs>
                      <a:gs pos="81000">
                        <a:srgbClr val="1170FF"/>
                      </a:gs>
                      <a:gs pos="100000">
                        <a:srgbClr val="006699"/>
                      </a:gs>
                    </a:gsLst>
                    <a:lin ang="2700000" scaled="0"/>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reflection blurRad="6350" stA="55000" endA="50" endPos="85000" dist="60007" dir="5400000" sy="-100000" algn="bl" rotWithShape="0"/>
                </a:effectLst>
                <a:latin typeface="+mj-lt"/>
                <a:ea typeface="+mj-ea"/>
                <a:cs typeface="+mj-cs"/>
              </a:rPr>
              <a:t>6- </a:t>
            </a:r>
            <a:r>
              <a:rPr lang="ar-JO" sz="3200" b="1" cap="all" dirty="0" smtClean="0">
                <a:ln w="6350">
                  <a:solidFill>
                    <a:srgbClr val="FF01BC"/>
                  </a:solidFill>
                </a:ln>
                <a:solidFill>
                  <a:schemeClr val="bg1"/>
                </a:solidFill>
                <a:effectLst>
                  <a:outerShdw blurRad="38100" dist="38100" dir="2700000" algn="tl">
                    <a:srgbClr val="000000">
                      <a:alpha val="43137"/>
                    </a:srgbClr>
                  </a:outerShdw>
                </a:effectLst>
              </a:rPr>
              <a:t>الاهتمام بإدارة المراعي.</a:t>
            </a:r>
          </a:p>
        </p:txBody>
      </p:sp>
      <p:sp>
        <p:nvSpPr>
          <p:cNvPr id="5" name="زر إجراء: الأمام أو التالي 4">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6" action="ppaction://hlinksldjump">
              <a:snd r:embed="rId4" name="click.wav"/>
            </a:hlinkClick>
          </p:cNvPr>
          <p:cNvSpPr txBox="1"/>
          <p:nvPr/>
        </p:nvSpPr>
        <p:spPr>
          <a:xfrm>
            <a:off x="1266" y="5696580"/>
            <a:ext cx="888638" cy="369332"/>
          </a:xfrm>
          <a:prstGeom prst="rec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rPr>
              <a:t>العودة</a:t>
            </a:r>
          </a:p>
        </p:txBody>
      </p:sp>
      <p:sp>
        <p:nvSpPr>
          <p:cNvPr id="7" name="زر إجراء: الصفحة الرئيسية 6">
            <a:hlinkClick r:id="rId7"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34259553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dir="d"/>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0" y="0"/>
            <a:ext cx="9142734" cy="6858000"/>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6156176" y="0"/>
            <a:ext cx="1594520" cy="1417638"/>
          </a:xfrm>
        </p:spPr>
        <p:txBody>
          <a:bodyPr>
            <a:normAutofit/>
          </a:bodyPr>
          <a:lstStyle/>
          <a:p>
            <a:r>
              <a:rPr lang="ar-JO" sz="66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فكر</a:t>
            </a:r>
          </a:p>
        </p:txBody>
      </p:sp>
      <p:sp>
        <p:nvSpPr>
          <p:cNvPr id="9" name="عنصر نائب للمحتوى 2"/>
          <p:cNvSpPr txBox="1"/>
          <p:nvPr/>
        </p:nvSpPr>
        <p:spPr>
          <a:xfrm>
            <a:off x="451958" y="1844824"/>
            <a:ext cx="8171297" cy="4209331"/>
          </a:xfrm>
          <a:prstGeom prst="rect">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a:gradFill>
              <a:gsLst>
                <a:gs pos="0">
                  <a:srgbClr val="FBEAC7"/>
                </a:gs>
                <a:gs pos="17999">
                  <a:srgbClr val="FEE7F2"/>
                </a:gs>
                <a:gs pos="36000">
                  <a:srgbClr val="FAC77D"/>
                </a:gs>
                <a:gs pos="61000">
                  <a:srgbClr val="FBA97D"/>
                </a:gs>
                <a:gs pos="82001">
                  <a:srgbClr val="FBD49C"/>
                </a:gs>
                <a:gs pos="100000">
                  <a:srgbClr val="FEE7F2"/>
                </a:gs>
              </a:gsLst>
              <a:lin ang="5400000" scaled="0"/>
            </a:gradFill>
          </a:ln>
        </p:spPr>
        <p:txBody>
          <a:bodyPr vert="horz">
            <a:noAutofit/>
          </a:bodyPr>
          <a:lstStyle>
            <a:lvl1pPr marL="420624" indent="-384048" algn="r" rtl="1"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r" rtl="1"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r" rtl="1"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r" rtl="1"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r" rtl="1" eaLnBrk="1" latinLnBrk="0" hangingPunct="1">
              <a:spcBef>
                <a:spcPct val="20000"/>
              </a:spcBef>
              <a:buClr>
                <a:schemeClr val="accent4"/>
              </a:buClr>
              <a:buSzTx/>
              <a:buFont typeface="Arial"/>
              <a:buChar char="-"/>
              <a:defRPr kumimoji="0" sz="2000" kern="1200">
                <a:solidFill>
                  <a:schemeClr val="tx1"/>
                </a:solidFill>
                <a:latin typeface="+mn-lt"/>
                <a:ea typeface="+mn-ea"/>
                <a:cs typeface="+mn-cs"/>
              </a:defRPr>
            </a:lvl5pPr>
            <a:lvl6pPr marL="1700784" indent="-182880" algn="r" rtl="1"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r" rtl="1" eaLnBrk="1" latinLnBrk="0" hangingPunct="1">
              <a:spcBef>
                <a:spcPct val="20000"/>
              </a:spcBef>
              <a:buClr>
                <a:schemeClr val="accent6"/>
              </a:buClr>
              <a:buSzTx/>
              <a:buFont typeface="Arial"/>
              <a:buChar char="•"/>
              <a:defRPr kumimoji="0" sz="1800" kern="1200" baseline="0">
                <a:solidFill>
                  <a:schemeClr val="tx1"/>
                </a:solidFill>
                <a:latin typeface="+mn-lt"/>
                <a:ea typeface="+mn-ea"/>
                <a:cs typeface="+mn-cs"/>
              </a:defRPr>
            </a:lvl7pPr>
            <a:lvl8pPr marL="2139696"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Font typeface="Wingdings 2"/>
              <a:buNone/>
            </a:pPr>
            <a:r>
              <a:rPr lang="ar-JO" sz="3200" b="1" cap="all" dirty="0">
                <a:ln w="6350">
                  <a:solidFill>
                    <a:srgbClr val="1301FF"/>
                  </a:solidFill>
                </a:ln>
                <a:effectLst>
                  <a:outerShdw blurRad="38100" dist="38100" dir="2700000" algn="tl">
                    <a:srgbClr val="000000">
                      <a:alpha val="43137"/>
                    </a:srgbClr>
                  </a:outerShdw>
                </a:effectLst>
              </a:rPr>
              <a:t>لماذا لجأت معظم دول العالم للتوسع في انشاء المحميات الطبيعية فيها؟</a:t>
            </a:r>
          </a:p>
          <a:p>
            <a:pPr marL="36576" indent="0">
              <a:buFont typeface="Wingdings 2"/>
              <a:buNone/>
            </a:pPr>
            <a:endParaRPr lang="ar-JO" sz="3200" b="1" cap="all" dirty="0">
              <a:ln w="6350">
                <a:solidFill>
                  <a:srgbClr val="FF0000"/>
                </a:solidFill>
              </a:ln>
              <a:solidFill>
                <a:schemeClr val="bg1"/>
              </a:solidFill>
              <a:effectLst>
                <a:outerShdw blurRad="38100" dist="38100" dir="2700000" algn="tl">
                  <a:srgbClr val="000000">
                    <a:alpha val="43137"/>
                  </a:srgbClr>
                </a:outerShdw>
              </a:effectLst>
            </a:endParaRPr>
          </a:p>
          <a:p>
            <a:pPr marL="36576" indent="0">
              <a:buFont typeface="Wingdings 2"/>
              <a:buNone/>
            </a:pPr>
            <a:r>
              <a:rPr lang="ar-JO" sz="3200" b="1" cap="all" dirty="0">
                <a:ln w="19050" cap="flat" cmpd="sng">
                  <a:gradFill flip="none" rotWithShape="1">
                    <a:gsLst>
                      <a:gs pos="0">
                        <a:srgbClr val="3399FF"/>
                      </a:gs>
                      <a:gs pos="16000">
                        <a:srgbClr val="00CCCC"/>
                      </a:gs>
                      <a:gs pos="47000">
                        <a:srgbClr val="9999FF"/>
                      </a:gs>
                      <a:gs pos="60001">
                        <a:srgbClr val="2E6792"/>
                      </a:gs>
                      <a:gs pos="71001">
                        <a:srgbClr val="3333CC"/>
                      </a:gs>
                      <a:gs pos="81000">
                        <a:srgbClr val="1170FF"/>
                      </a:gs>
                      <a:gs pos="100000">
                        <a:srgbClr val="006699"/>
                      </a:gs>
                    </a:gsLst>
                    <a:lin ang="2700000" scaled="0"/>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reflection blurRad="6350" stA="55000" endA="50" endPos="85000" dist="60007" dir="5400000" sy="-100000" algn="bl" rotWithShape="0"/>
                </a:effectLst>
                <a:latin typeface="+mj-lt"/>
                <a:ea typeface="+mj-ea"/>
                <a:cs typeface="+mj-cs"/>
              </a:rPr>
              <a:t>للمحافظة على الكائنات المهددة بالانقراض</a:t>
            </a:r>
          </a:p>
        </p:txBody>
      </p:sp>
      <p:sp>
        <p:nvSpPr>
          <p:cNvPr id="10" name="مستطيل ذو زاوية واحدة مخدوشة 9"/>
          <p:cNvSpPr/>
          <p:nvPr/>
        </p:nvSpPr>
        <p:spPr>
          <a:xfrm>
            <a:off x="464838" y="1124744"/>
            <a:ext cx="2234954" cy="720080"/>
          </a:xfrm>
          <a:prstGeom prst="snip1Rect">
            <a:avLst/>
          </a:prstGeom>
          <a:gradFill flip="none" rotWithShape="1">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16200000" scaled="0"/>
          </a:gradFill>
          <a:ln>
            <a:gradFill>
              <a:gsLst>
                <a:gs pos="0">
                  <a:srgbClr val="FBEAC7"/>
                </a:gs>
                <a:gs pos="17999">
                  <a:srgbClr val="FEE7F2"/>
                </a:gs>
                <a:gs pos="36000">
                  <a:srgbClr val="FAC77D"/>
                </a:gs>
                <a:gs pos="61000">
                  <a:srgbClr val="FBA97D"/>
                </a:gs>
                <a:gs pos="82001">
                  <a:srgbClr val="FBD49C"/>
                </a:gs>
                <a:gs pos="100000">
                  <a:srgbClr val="FEE7F2"/>
                </a:gs>
              </a:gsLst>
              <a:lin ang="5400000" scaled="0"/>
            </a:gradFill>
          </a:ln>
        </p:spPr>
        <p:txBody>
          <a:bodyPr vert="horz">
            <a:noAutofit/>
          </a:bodyPr>
          <a:lstStyle/>
          <a:p>
            <a:pPr marL="36576" algn="ctr">
              <a:spcBef>
                <a:spcPct val="20000"/>
              </a:spcBef>
              <a:buClr>
                <a:schemeClr val="accent1"/>
              </a:buClr>
              <a:buSzPct val="80000"/>
              <a:buFont typeface="Wingdings 2"/>
              <a:buNone/>
            </a:pPr>
            <a:r>
              <a:rPr lang="ar-JO" sz="32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فكر</a:t>
            </a:r>
          </a:p>
        </p:txBody>
      </p:sp>
      <p:sp>
        <p:nvSpPr>
          <p:cNvPr id="11" name="زر إجراء: الأمام أو التالي 10">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2" name="مربع نص 11">
            <a:hlinkClick r:id="rId5" action="ppaction://hlinksldjump">
              <a:snd r:embed="rId4" name="click.wav"/>
            </a:hlinkClick>
          </p:cNvPr>
          <p:cNvSpPr txBox="1"/>
          <p:nvPr/>
        </p:nvSpPr>
        <p:spPr>
          <a:xfrm>
            <a:off x="1266" y="5696580"/>
            <a:ext cx="888638" cy="369332"/>
          </a:xfrm>
          <a:prstGeom prst="rec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rPr>
              <a:t>العودة</a:t>
            </a:r>
          </a:p>
        </p:txBody>
      </p:sp>
      <p:sp>
        <p:nvSpPr>
          <p:cNvPr id="13" name="زر إجراء: الصفحة الرئيسية 12">
            <a:hlinkClick r:id="rId6"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20978394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gradFill>
        <a:effectLst/>
      </p:bgPr>
    </p:bg>
    <p:spTree>
      <p:nvGrpSpPr>
        <p:cNvPr id="1" name=""/>
        <p:cNvGrpSpPr/>
        <p:nvPr/>
      </p:nvGrpSpPr>
      <p:grpSpPr>
        <a:xfrm>
          <a:off x="0" y="0"/>
          <a:ext cx="0" cy="0"/>
          <a:chOff x="0" y="0"/>
          <a:chExt cx="0" cy="0"/>
        </a:xfrm>
      </p:grpSpPr>
      <p:sp useBgFill="1">
        <p:nvSpPr>
          <p:cNvPr id="5" name="زر إجراء: مخصص 4">
            <a:hlinkClick r:id="rId3" action="ppaction://hlinksldjump" highlightClick="1">
              <a:snd r:embed="rId4" name="click.wav"/>
            </a:hlinkClick>
          </p:cNvPr>
          <p:cNvSpPr/>
          <p:nvPr/>
        </p:nvSpPr>
        <p:spPr>
          <a:xfrm>
            <a:off x="0" y="0"/>
            <a:ext cx="9142734" cy="6858000"/>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3707904" y="338961"/>
            <a:ext cx="7467600" cy="1143000"/>
          </a:xfrm>
        </p:spPr>
        <p:txBody>
          <a:bodyPr>
            <a:normAutofit/>
          </a:bodyPr>
          <a:lstStyle/>
          <a:p>
            <a:r>
              <a:rPr lang="ar-JO" sz="54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هل تعلم؟</a:t>
            </a:r>
          </a:p>
        </p:txBody>
      </p:sp>
      <p:sp>
        <p:nvSpPr>
          <p:cNvPr id="6" name="عنصر نائب للمحتوى 2"/>
          <p:cNvSpPr txBox="1">
            <a:spLocks/>
          </p:cNvSpPr>
          <p:nvPr/>
        </p:nvSpPr>
        <p:spPr>
          <a:xfrm>
            <a:off x="0" y="1844824"/>
            <a:ext cx="9142734" cy="5013176"/>
          </a:xfrm>
          <a:prstGeom prst="rect">
            <a:avLst/>
          </a:prstGeom>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0"/>
          </a:gradFill>
          <a:ln>
            <a:noFill/>
          </a:ln>
        </p:spPr>
        <p:txBody>
          <a:bodyPr vert="horz">
            <a:noAutofit/>
          </a:bodyPr>
          <a:lstStyle>
            <a:lvl1pPr marL="420624" indent="-384048" algn="r" rtl="1"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r" rtl="1"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r" rtl="1"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r" rtl="1"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r" rtl="1" eaLnBrk="1" latinLnBrk="0" hangingPunct="1">
              <a:spcBef>
                <a:spcPct val="20000"/>
              </a:spcBef>
              <a:buClr>
                <a:schemeClr val="accent4"/>
              </a:buClr>
              <a:buSzTx/>
              <a:buFont typeface="Arial"/>
              <a:buChar char="-"/>
              <a:defRPr kumimoji="0" sz="2000" kern="1200">
                <a:solidFill>
                  <a:schemeClr val="tx1"/>
                </a:solidFill>
                <a:latin typeface="+mn-lt"/>
                <a:ea typeface="+mn-ea"/>
                <a:cs typeface="+mn-cs"/>
              </a:defRPr>
            </a:lvl5pPr>
            <a:lvl6pPr marL="1700784" indent="-182880" algn="r" rtl="1"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r" rtl="1" eaLnBrk="1" latinLnBrk="0" hangingPunct="1">
              <a:spcBef>
                <a:spcPct val="20000"/>
              </a:spcBef>
              <a:buClr>
                <a:schemeClr val="accent6"/>
              </a:buClr>
              <a:buSzTx/>
              <a:buFont typeface="Arial"/>
              <a:buChar char="•"/>
              <a:defRPr kumimoji="0" sz="1800" kern="1200" baseline="0">
                <a:solidFill>
                  <a:schemeClr val="tx1"/>
                </a:solidFill>
                <a:latin typeface="+mn-lt"/>
                <a:ea typeface="+mn-ea"/>
                <a:cs typeface="+mn-cs"/>
              </a:defRPr>
            </a:lvl7pPr>
            <a:lvl8pPr marL="2139696"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None/>
            </a:pPr>
            <a:r>
              <a:rPr lang="ar-JO" sz="3200" b="1" cap="all" dirty="0" smtClean="0">
                <a:ln w="19050" cap="flat" cmpd="sng">
                  <a:gradFill flip="none" rotWithShape="1">
                    <a:gsLst>
                      <a:gs pos="0">
                        <a:srgbClr val="3399FF"/>
                      </a:gs>
                      <a:gs pos="16000">
                        <a:srgbClr val="00CCCC"/>
                      </a:gs>
                      <a:gs pos="47000">
                        <a:srgbClr val="9999FF"/>
                      </a:gs>
                      <a:gs pos="60001">
                        <a:srgbClr val="2E6792"/>
                      </a:gs>
                      <a:gs pos="71001">
                        <a:srgbClr val="3333CC"/>
                      </a:gs>
                      <a:gs pos="81000">
                        <a:srgbClr val="1170FF"/>
                      </a:gs>
                      <a:gs pos="100000">
                        <a:srgbClr val="006699"/>
                      </a:gs>
                    </a:gsLst>
                    <a:lin ang="2700000" scaled="0"/>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reflection blurRad="6350" stA="55000" endA="50" endPos="85000" dist="60007" dir="5400000" sy="-100000" algn="bl" rotWithShape="0"/>
                </a:effectLst>
                <a:latin typeface="+mj-lt"/>
                <a:ea typeface="+mj-ea"/>
                <a:cs typeface="+mj-cs"/>
              </a:rPr>
              <a:t>1- </a:t>
            </a:r>
            <a:r>
              <a:rPr lang="ar-JO" sz="2800" b="1" cap="all" dirty="0" smtClean="0">
                <a:ln w="6350">
                  <a:solidFill>
                    <a:srgbClr val="FF01BC"/>
                  </a:solidFill>
                </a:ln>
                <a:solidFill>
                  <a:schemeClr val="bg1"/>
                </a:solidFill>
                <a:effectLst>
                  <a:outerShdw blurRad="38100" dist="38100" dir="2700000" algn="tl">
                    <a:srgbClr val="000000">
                      <a:alpha val="43137"/>
                    </a:srgbClr>
                  </a:outerShdw>
                </a:effectLst>
              </a:rPr>
              <a:t>نسبة </a:t>
            </a:r>
            <a:r>
              <a:rPr lang="ar-JO" sz="2800" b="1" cap="all" dirty="0">
                <a:ln w="6350">
                  <a:solidFill>
                    <a:srgbClr val="FF01BC"/>
                  </a:solidFill>
                </a:ln>
                <a:solidFill>
                  <a:schemeClr val="bg1"/>
                </a:solidFill>
                <a:effectLst>
                  <a:outerShdw blurRad="38100" dist="38100" dir="2700000" algn="tl">
                    <a:srgbClr val="000000">
                      <a:alpha val="43137"/>
                    </a:srgbClr>
                  </a:outerShdw>
                </a:effectLst>
              </a:rPr>
              <a:t>الكائنات الحية المعرضة للانقراض تتزايد دائمًا, وثلث الشعب المرجانية انقرضت</a:t>
            </a:r>
            <a:r>
              <a:rPr lang="ar-JO" sz="2800" b="1" cap="all" dirty="0" smtClean="0">
                <a:ln w="6350">
                  <a:solidFill>
                    <a:srgbClr val="FF01BC"/>
                  </a:solidFill>
                </a:ln>
                <a:solidFill>
                  <a:schemeClr val="bg1"/>
                </a:solidFill>
                <a:effectLst>
                  <a:outerShdw blurRad="38100" dist="38100" dir="2700000" algn="tl">
                    <a:srgbClr val="000000">
                      <a:alpha val="43137"/>
                    </a:srgbClr>
                  </a:outerShdw>
                </a:effectLst>
              </a:rPr>
              <a:t>.</a:t>
            </a:r>
          </a:p>
          <a:p>
            <a:pPr marL="36576" indent="0">
              <a:buNone/>
            </a:pPr>
            <a:r>
              <a:rPr lang="ar-JO" sz="3200" b="1" cap="all" dirty="0">
                <a:ln w="19050" cap="flat" cmpd="sng">
                  <a:gradFill flip="none" rotWithShape="1">
                    <a:gsLst>
                      <a:gs pos="0">
                        <a:srgbClr val="3399FF"/>
                      </a:gs>
                      <a:gs pos="16000">
                        <a:srgbClr val="00CCCC"/>
                      </a:gs>
                      <a:gs pos="47000">
                        <a:srgbClr val="9999FF"/>
                      </a:gs>
                      <a:gs pos="60001">
                        <a:srgbClr val="2E6792"/>
                      </a:gs>
                      <a:gs pos="71001">
                        <a:srgbClr val="3333CC"/>
                      </a:gs>
                      <a:gs pos="81000">
                        <a:srgbClr val="1170FF"/>
                      </a:gs>
                      <a:gs pos="100000">
                        <a:srgbClr val="006699"/>
                      </a:gs>
                    </a:gsLst>
                    <a:lin ang="2700000" scaled="0"/>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reflection blurRad="6350" stA="55000" endA="50" endPos="85000" dist="60007" dir="5400000" sy="-100000" algn="bl" rotWithShape="0"/>
                </a:effectLst>
                <a:latin typeface="+mj-lt"/>
                <a:ea typeface="+mj-ea"/>
                <a:cs typeface="+mj-cs"/>
              </a:rPr>
              <a:t>2-</a:t>
            </a:r>
            <a:r>
              <a:rPr lang="ar-JO" sz="2800" b="1" cap="all" dirty="0" smtClean="0">
                <a:ln w="6350">
                  <a:solidFill>
                    <a:srgbClr val="FF01BC"/>
                  </a:solidFill>
                </a:ln>
                <a:solidFill>
                  <a:schemeClr val="bg1"/>
                </a:solidFill>
                <a:effectLst>
                  <a:outerShdw blurRad="38100" dist="38100" dir="2700000" algn="tl">
                    <a:srgbClr val="000000">
                      <a:alpha val="43137"/>
                    </a:srgbClr>
                  </a:outerShdw>
                </a:effectLst>
              </a:rPr>
              <a:t> القانون الأردني جرم كل من يقطع شجرة حرجية بغرامة مالية كبيرة مع السجن بثلاثة اشهر على الأقل</a:t>
            </a:r>
          </a:p>
          <a:p>
            <a:pPr marL="36576" indent="0">
              <a:buNone/>
            </a:pPr>
            <a:r>
              <a:rPr lang="ar-JO" sz="3200" b="1" cap="all" dirty="0" smtClean="0">
                <a:ln w="19050" cap="flat" cmpd="sng">
                  <a:gradFill flip="none" rotWithShape="1">
                    <a:gsLst>
                      <a:gs pos="0">
                        <a:srgbClr val="3399FF"/>
                      </a:gs>
                      <a:gs pos="16000">
                        <a:srgbClr val="00CCCC"/>
                      </a:gs>
                      <a:gs pos="47000">
                        <a:srgbClr val="9999FF"/>
                      </a:gs>
                      <a:gs pos="60001">
                        <a:srgbClr val="2E6792"/>
                      </a:gs>
                      <a:gs pos="71001">
                        <a:srgbClr val="3333CC"/>
                      </a:gs>
                      <a:gs pos="81000">
                        <a:srgbClr val="1170FF"/>
                      </a:gs>
                      <a:gs pos="100000">
                        <a:srgbClr val="006699"/>
                      </a:gs>
                    </a:gsLst>
                    <a:lin ang="2700000" scaled="0"/>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reflection blurRad="6350" stA="55000" endA="50" endPos="85000" dist="60007" dir="5400000" sy="-100000" algn="bl" rotWithShape="0"/>
                </a:effectLst>
                <a:latin typeface="+mj-lt"/>
                <a:ea typeface="+mj-ea"/>
                <a:cs typeface="+mj-cs"/>
              </a:rPr>
              <a:t>3- </a:t>
            </a:r>
            <a:r>
              <a:rPr lang="ar-JO" sz="2800" b="1" cap="all" dirty="0" smtClean="0">
                <a:ln w="6350">
                  <a:solidFill>
                    <a:srgbClr val="FF01BC"/>
                  </a:solidFill>
                </a:ln>
                <a:solidFill>
                  <a:schemeClr val="bg1"/>
                </a:solidFill>
                <a:effectLst>
                  <a:outerShdw blurRad="38100" dist="38100" dir="2700000" algn="tl">
                    <a:srgbClr val="000000">
                      <a:alpha val="43137"/>
                    </a:srgbClr>
                  </a:outerShdw>
                </a:effectLst>
              </a:rPr>
              <a:t>إقامة اي مشروع استثماري في الأردن يتطلب اعداد دراسة علمية حول مدى الأثر البيئي للمشروع.</a:t>
            </a:r>
          </a:p>
          <a:p>
            <a:pPr marL="36576" indent="0">
              <a:buNone/>
            </a:pPr>
            <a:r>
              <a:rPr lang="ar-JO" sz="3200" b="1" cap="all" dirty="0">
                <a:ln w="19050" cap="flat" cmpd="sng">
                  <a:gradFill flip="none" rotWithShape="1">
                    <a:gsLst>
                      <a:gs pos="0">
                        <a:srgbClr val="3399FF"/>
                      </a:gs>
                      <a:gs pos="16000">
                        <a:srgbClr val="00CCCC"/>
                      </a:gs>
                      <a:gs pos="47000">
                        <a:srgbClr val="9999FF"/>
                      </a:gs>
                      <a:gs pos="60001">
                        <a:srgbClr val="2E6792"/>
                      </a:gs>
                      <a:gs pos="71001">
                        <a:srgbClr val="3333CC"/>
                      </a:gs>
                      <a:gs pos="81000">
                        <a:srgbClr val="1170FF"/>
                      </a:gs>
                      <a:gs pos="100000">
                        <a:srgbClr val="006699"/>
                      </a:gs>
                    </a:gsLst>
                    <a:lin ang="2700000" scaled="0"/>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reflection blurRad="6350" stA="55000" endA="50" endPos="85000" dist="60007" dir="5400000" sy="-100000" algn="bl" rotWithShape="0"/>
                </a:effectLst>
                <a:latin typeface="+mj-lt"/>
                <a:ea typeface="+mj-ea"/>
                <a:cs typeface="+mj-cs"/>
              </a:rPr>
              <a:t>4-</a:t>
            </a:r>
            <a:r>
              <a:rPr lang="ar-JO" sz="2800" b="1" cap="all" dirty="0" smtClean="0">
                <a:ln w="6350">
                  <a:solidFill>
                    <a:srgbClr val="FF01BC"/>
                  </a:solidFill>
                </a:ln>
                <a:solidFill>
                  <a:schemeClr val="bg1"/>
                </a:solidFill>
                <a:effectLst>
                  <a:outerShdw blurRad="38100" dist="38100" dir="2700000" algn="tl">
                    <a:srgbClr val="000000">
                      <a:alpha val="43137"/>
                    </a:srgbClr>
                  </a:outerShdw>
                </a:effectLst>
              </a:rPr>
              <a:t> الزراعة تشكل العامل الأهم في تدهور التنوع الحيوي, نظرًا لأنها المستهلك الأكبر للمواد المؤثرة في البيئة, كالطاقة, والأسمدة, والمواد الكيميائية الزراعية.</a:t>
            </a:r>
            <a:endParaRPr lang="ar-JO" sz="2800" b="1" cap="all" dirty="0">
              <a:ln w="6350">
                <a:solidFill>
                  <a:srgbClr val="FF01BC"/>
                </a:solidFill>
              </a:ln>
              <a:solidFill>
                <a:schemeClr val="bg1"/>
              </a:solidFill>
              <a:effectLst>
                <a:outerShdw blurRad="38100" dist="38100" dir="2700000" algn="tl">
                  <a:srgbClr val="000000">
                    <a:alpha val="43137"/>
                  </a:srgbClr>
                </a:outerShdw>
              </a:effectLst>
            </a:endParaRPr>
          </a:p>
        </p:txBody>
      </p:sp>
      <p:sp>
        <p:nvSpPr>
          <p:cNvPr id="7" name="مستطيل ذو زاوية واحدة مخدوشة 6"/>
          <p:cNvSpPr/>
          <p:nvPr/>
        </p:nvSpPr>
        <p:spPr>
          <a:xfrm>
            <a:off x="0" y="1124744"/>
            <a:ext cx="2247834" cy="720080"/>
          </a:xfrm>
          <a:prstGeom prst="snip1Rect">
            <a:avLst/>
          </a:prstGeom>
          <a:gradFill flip="none" rotWithShape="1">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16200000" scaled="1"/>
          </a:gradFill>
          <a:ln>
            <a:noFill/>
          </a:ln>
        </p:spPr>
        <p:txBody>
          <a:bodyPr vert="horz">
            <a:noAutofit/>
          </a:bodyPr>
          <a:lstStyle/>
          <a:p>
            <a:pPr marL="36576">
              <a:spcBef>
                <a:spcPct val="20000"/>
              </a:spcBef>
              <a:buClr>
                <a:schemeClr val="accent1"/>
              </a:buClr>
              <a:buSzPct val="80000"/>
              <a:buFont typeface="Wingdings 2"/>
              <a:buNone/>
            </a:pPr>
            <a:r>
              <a:rPr lang="ar-JO" sz="3600" b="1" i="1" cap="all" dirty="0">
                <a:ln w="19050" cap="flat" cmpd="sng">
                  <a:gradFill flip="none" rotWithShape="1">
                    <a:gsLst>
                      <a:gs pos="0">
                        <a:srgbClr val="CCCCFF"/>
                      </a:gs>
                      <a:gs pos="17999">
                        <a:srgbClr val="99CCFF"/>
                      </a:gs>
                      <a:gs pos="36000">
                        <a:srgbClr val="9966FF"/>
                      </a:gs>
                      <a:gs pos="61000">
                        <a:srgbClr val="CC99FF"/>
                      </a:gs>
                      <a:gs pos="82001">
                        <a:srgbClr val="99CCFF"/>
                      </a:gs>
                      <a:gs pos="100000">
                        <a:srgbClr val="CCCCFF"/>
                      </a:gs>
                    </a:gsLst>
                    <a:lin ang="2700000" scaled="1"/>
                    <a:tileRect/>
                  </a:gradFill>
                  <a:prstDash val="solid"/>
                </a:ln>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هل تعلم</a:t>
            </a:r>
          </a:p>
        </p:txBody>
      </p:sp>
      <p:sp>
        <p:nvSpPr>
          <p:cNvPr id="11" name="زر إجراء: الأمام أو التالي 10">
            <a:hlinkClick r:id="rId5" action="ppaction://hlinksldjump" highlightClick="1">
              <a:snd r:embed="rId4" name="click.wav"/>
            </a:hlinkClick>
          </p:cNvPr>
          <p:cNvSpPr/>
          <p:nvPr/>
        </p:nvSpPr>
        <p:spPr>
          <a:xfrm>
            <a:off x="0" y="332656"/>
            <a:ext cx="889904" cy="792088"/>
          </a:xfrm>
          <a:prstGeom prst="actionButtonForwardNex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2" name="مربع نص 11">
            <a:hlinkClick r:id="rId5" action="ppaction://hlinksldjump">
              <a:snd r:embed="rId4" name="click.wav"/>
            </a:hlinkClick>
          </p:cNvPr>
          <p:cNvSpPr txBox="1"/>
          <p:nvPr/>
        </p:nvSpPr>
        <p:spPr>
          <a:xfrm>
            <a:off x="1266" y="-26627"/>
            <a:ext cx="888638" cy="369332"/>
          </a:xfrm>
          <a:prstGeom prst="rect">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gradFill flip="none" rotWithShape="1">
                  <a:gsLst>
                    <a:gs pos="0">
                      <a:srgbClr val="00B0F0"/>
                    </a:gs>
                    <a:gs pos="87000">
                      <a:srgbClr val="830606">
                        <a:lumMod val="0"/>
                        <a:lumOff val="100000"/>
                      </a:srgbClr>
                    </a:gs>
                    <a:gs pos="19980">
                      <a:srgbClr val="FFBD0A">
                        <a:lumMod val="0"/>
                        <a:lumOff val="100000"/>
                      </a:srgbClr>
                    </a:gs>
                    <a:gs pos="52075">
                      <a:srgbClr val="FF5800">
                        <a:lumMod val="0"/>
                        <a:lumOff val="100000"/>
                      </a:srgbClr>
                    </a:gs>
                    <a:gs pos="45000">
                      <a:srgbClr val="0070C0"/>
                    </a:gs>
                    <a:gs pos="70000">
                      <a:srgbClr val="7030A0"/>
                    </a:gs>
                    <a:gs pos="100000">
                      <a:srgbClr val="290042"/>
                    </a:gs>
                  </a:gsLst>
                  <a:lin ang="8100000" scaled="1"/>
                </a:gradFill>
              </a:rPr>
              <a:t>العودة</a:t>
            </a:r>
          </a:p>
        </p:txBody>
      </p:sp>
      <p:sp>
        <p:nvSpPr>
          <p:cNvPr id="13" name="زر إجراء: الصفحة الرئيسية 12">
            <a:hlinkClick r:id="rId6" action="ppaction://hlinksldjump" highlightClick="1">
              <a:snd r:embed="rId4" name="click.wav"/>
            </a:hlinkClick>
          </p:cNvPr>
          <p:cNvSpPr/>
          <p:nvPr/>
        </p:nvSpPr>
        <p:spPr>
          <a:xfrm>
            <a:off x="8228959" y="40395"/>
            <a:ext cx="889904" cy="746792"/>
          </a:xfrm>
          <a:prstGeom prst="actionButtonHome">
            <a:avLst/>
          </a:prstGeom>
          <a:gradFill flip="none" rotWithShape="0">
            <a:gsLst>
              <a:gs pos="42000">
                <a:srgbClr val="400068"/>
              </a:gs>
              <a:gs pos="25000">
                <a:srgbClr val="7030A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070C0"/>
              </a:gs>
              <a:gs pos="100000">
                <a:srgbClr val="00B0F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42640476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dir="u" pattern="hexagon"/>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gradFill flip="none" rotWithShape="1">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gradFill>
        <a:effectLst/>
      </p:bgPr>
    </p:bg>
    <p:spTree>
      <p:nvGrpSpPr>
        <p:cNvPr id="1" name=""/>
        <p:cNvGrpSpPr/>
        <p:nvPr/>
      </p:nvGrpSpPr>
      <p:grpSpPr>
        <a:xfrm>
          <a:off x="0" y="0"/>
          <a:ext cx="0" cy="0"/>
          <a:chOff x="0" y="0"/>
          <a:chExt cx="0" cy="0"/>
        </a:xfrm>
      </p:grpSpPr>
      <p:sp useBgFill="1">
        <p:nvSpPr>
          <p:cNvPr id="33" name="زر إجراء: مخصص 32">
            <a:hlinkClick r:id="rId4" action="ppaction://hlinksldjump" highlightClick="1">
              <a:snd r:embed="rId5" name="click.wav"/>
            </a:hlinkClick>
          </p:cNvPr>
          <p:cNvSpPr/>
          <p:nvPr/>
        </p:nvSpPr>
        <p:spPr>
          <a:xfrm>
            <a:off x="-25470" y="0"/>
            <a:ext cx="9142734" cy="6800232"/>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ctrTitle"/>
          </p:nvPr>
        </p:nvSpPr>
        <p:spPr>
          <a:xfrm>
            <a:off x="1619672" y="188640"/>
            <a:ext cx="6316720" cy="800219"/>
          </a:xfrm>
          <a:effectLst>
            <a:outerShdw sx="1000" sy="1000" algn="ctr" rotWithShape="0">
              <a:srgbClr val="000000"/>
            </a:outerShdw>
          </a:effectLst>
        </p:spPr>
        <p:txBody>
          <a:bodyPr wrap="square" anchor="ctr" anchorCtr="0">
            <a:spAutoFit/>
            <a:scene3d>
              <a:camera prst="perspectiveLeft"/>
              <a:lightRig rig="contrasting" dir="t"/>
            </a:scene3d>
            <a:sp3d extrusionH="57150" prstMaterial="dkEdge">
              <a:bevelT w="82550" h="38100" prst="coolSlant"/>
              <a:bevelB w="69850" h="69850" prst="divot"/>
              <a:extrusionClr>
                <a:schemeClr val="accent1">
                  <a:lumMod val="40000"/>
                  <a:lumOff val="60000"/>
                </a:schemeClr>
              </a:extrusionClr>
            </a:sp3d>
          </a:bodyPr>
          <a:lstStyle/>
          <a:p>
            <a:r>
              <a:rPr lang="ar-JO" dirty="0" smtClean="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مشكلات الغلاف الجوي</a:t>
            </a:r>
            <a:endParaRPr lang="ar-JO" dirty="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21" name="زر إجراء: الأمام أو التالي 20">
            <a:hlinkClick r:id="rId6" action="ppaction://hlinksldjump" highlightClick="1">
              <a:snd r:embed="rId5" name="click.wav"/>
            </a:hlinkClick>
          </p:cNvPr>
          <p:cNvSpPr/>
          <p:nvPr/>
        </p:nvSpPr>
        <p:spPr>
          <a:xfrm>
            <a:off x="0" y="6052767"/>
            <a:ext cx="889904" cy="792088"/>
          </a:xfrm>
          <a:prstGeom prst="actionButtonForwardNext">
            <a:avLst/>
          </a:prstGeom>
          <a:gradFill flip="none" rotWithShape="0">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tileRect l="-14" t="-656" b="-193"/>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2" name="مربع نص 21">
            <a:hlinkClick r:id="rId6" action="ppaction://hlinksldjump">
              <a:snd r:embed="rId5" name="click.wav"/>
            </a:hlinkClick>
          </p:cNvPr>
          <p:cNvSpPr txBox="1"/>
          <p:nvPr/>
        </p:nvSpPr>
        <p:spPr>
          <a:xfrm>
            <a:off x="0" y="5678577"/>
            <a:ext cx="889904" cy="369332"/>
          </a:xfrm>
          <a:prstGeom prst="rect">
            <a:avLst/>
          </a:prstGeom>
          <a:gradFill flip="none" rotWithShape="0">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tileRect l="-14" t="-656" b="-193"/>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ln w="12700" cap="flat" cmpd="sng">
                  <a:solidFill>
                    <a:srgbClr val="FF01BC"/>
                  </a:soli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rPr>
              <a:t>العودة</a:t>
            </a:r>
          </a:p>
        </p:txBody>
      </p:sp>
      <p:sp>
        <p:nvSpPr>
          <p:cNvPr id="32" name="زر إجراء: الصفحة الرئيسية 31">
            <a:hlinkClick r:id="rId7" action="ppaction://hlinksldjump" highlightClick="1">
              <a:snd r:embed="rId5" name="click.wav"/>
            </a:hlinkClick>
          </p:cNvPr>
          <p:cNvSpPr/>
          <p:nvPr/>
        </p:nvSpPr>
        <p:spPr>
          <a:xfrm>
            <a:off x="8254096" y="6053440"/>
            <a:ext cx="889904" cy="746792"/>
          </a:xfrm>
          <a:prstGeom prst="actionButtonHome">
            <a:avLst/>
          </a:prstGeom>
          <a:gradFill flip="none" rotWithShape="0">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tileRect l="-14" t="-656" b="-193"/>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7" name="زر إجراء: مخصص 6">
            <a:hlinkClick r:id="rId8" action="ppaction://hlinksldjump" highlightClick="1">
              <a:snd r:embed="rId5" name="click.wav"/>
            </a:hlinkClick>
          </p:cNvPr>
          <p:cNvSpPr/>
          <p:nvPr/>
        </p:nvSpPr>
        <p:spPr>
          <a:xfrm>
            <a:off x="1777552" y="5051048"/>
            <a:ext cx="1937112" cy="1512168"/>
          </a:xfrm>
          <a:prstGeom prst="actionButtonBlank">
            <a:avLst/>
          </a:prstGeom>
          <a:gradFill flip="none" rotWithShape="1">
            <a:gsLst>
              <a:gs pos="0">
                <a:schemeClr val="bg1"/>
              </a:gs>
              <a:gs pos="13000">
                <a:srgbClr val="4A0082"/>
              </a:gs>
              <a:gs pos="28000">
                <a:schemeClr val="bg1"/>
              </a:gs>
              <a:gs pos="42999">
                <a:srgbClr val="4A0082"/>
              </a:gs>
              <a:gs pos="58000">
                <a:schemeClr val="bg1"/>
              </a:gs>
              <a:gs pos="72000">
                <a:srgbClr val="4A0082"/>
              </a:gs>
              <a:gs pos="87000">
                <a:schemeClr val="bg1"/>
              </a:gs>
              <a:gs pos="100000">
                <a:srgbClr val="4A0082"/>
              </a:gs>
            </a:gsLst>
            <a:lin ang="8100000" scaled="1"/>
          </a:gradFill>
          <a:ln>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400" b="1" cap="all" dirty="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هل تعلم</a:t>
            </a:r>
          </a:p>
        </p:txBody>
      </p:sp>
      <p:sp>
        <p:nvSpPr>
          <p:cNvPr id="3" name="مربع نص 2"/>
          <p:cNvSpPr txBox="1"/>
          <p:nvPr/>
        </p:nvSpPr>
        <p:spPr>
          <a:xfrm>
            <a:off x="1266" y="1196752"/>
            <a:ext cx="9116782" cy="1815882"/>
          </a:xfrm>
          <a:prstGeom prst="rect">
            <a:avLst/>
          </a:prstGeom>
          <a:noFill/>
        </p:spPr>
        <p:txBody>
          <a:bodyPr wrap="square" rtlCol="1">
            <a:spAutoFit/>
          </a:bodyPr>
          <a:lstStyle/>
          <a:p>
            <a:r>
              <a:rPr lang="ar-JO" sz="2800" b="1" cap="all" dirty="0" smtClean="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rPr>
              <a:t>كما علمنا سابقًا أنه هناك مشكلات في الغلاف الحيوي بشكل عام فبالطبع ستكون هنالك مشكلات في الغلاف الجوي لأنه جزء مهم من الغلاف الحيوي, وسنتعرف عليها من الآتي:</a:t>
            </a:r>
            <a:endParaRPr lang="ar-JO" sz="2800" b="1" cap="all" dirty="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endParaRPr>
          </a:p>
        </p:txBody>
      </p:sp>
      <p:sp>
        <p:nvSpPr>
          <p:cNvPr id="9" name="زر إجراء: مخصص 8">
            <a:hlinkClick r:id="rId9" action="ppaction://hlinksldjump" highlightClick="1">
              <a:snd r:embed="rId5" name="click.wav"/>
            </a:hlinkClick>
          </p:cNvPr>
          <p:cNvSpPr/>
          <p:nvPr/>
        </p:nvSpPr>
        <p:spPr>
          <a:xfrm>
            <a:off x="1777552" y="3239996"/>
            <a:ext cx="1937112" cy="1512168"/>
          </a:xfrm>
          <a:prstGeom prst="actionButtonBlank">
            <a:avLst/>
          </a:prstGeom>
          <a:gradFill flip="none" rotWithShape="1">
            <a:gsLst>
              <a:gs pos="0">
                <a:schemeClr val="bg1"/>
              </a:gs>
              <a:gs pos="13000">
                <a:srgbClr val="4A0082"/>
              </a:gs>
              <a:gs pos="28000">
                <a:schemeClr val="bg1"/>
              </a:gs>
              <a:gs pos="42999">
                <a:srgbClr val="4A0082"/>
              </a:gs>
              <a:gs pos="58000">
                <a:schemeClr val="bg1"/>
              </a:gs>
              <a:gs pos="72000">
                <a:srgbClr val="4A0082"/>
              </a:gs>
              <a:gs pos="87000">
                <a:schemeClr val="bg1"/>
              </a:gs>
              <a:gs pos="100000">
                <a:srgbClr val="4A0082"/>
              </a:gs>
            </a:gsLst>
            <a:lin ang="8100000" scaled="1"/>
          </a:gradFill>
          <a:ln>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600" b="1" cap="all" dirty="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ثالثًا</a:t>
            </a:r>
          </a:p>
        </p:txBody>
      </p:sp>
      <p:sp>
        <p:nvSpPr>
          <p:cNvPr id="11" name="زر إجراء: مخصص 10">
            <a:hlinkClick r:id="rId10" action="ppaction://hlinksldjump" highlightClick="1">
              <a:snd r:embed="rId5" name="click.wav"/>
            </a:hlinkClick>
          </p:cNvPr>
          <p:cNvSpPr/>
          <p:nvPr/>
        </p:nvSpPr>
        <p:spPr>
          <a:xfrm>
            <a:off x="5940152" y="5051048"/>
            <a:ext cx="1937112" cy="1512168"/>
          </a:xfrm>
          <a:prstGeom prst="actionButtonBlank">
            <a:avLst/>
          </a:prstGeom>
          <a:gradFill flip="none" rotWithShape="1">
            <a:gsLst>
              <a:gs pos="0">
                <a:schemeClr val="bg1"/>
              </a:gs>
              <a:gs pos="13000">
                <a:srgbClr val="4A0082"/>
              </a:gs>
              <a:gs pos="28000">
                <a:schemeClr val="bg1"/>
              </a:gs>
              <a:gs pos="42999">
                <a:srgbClr val="4A0082"/>
              </a:gs>
              <a:gs pos="58000">
                <a:schemeClr val="bg1"/>
              </a:gs>
              <a:gs pos="72000">
                <a:srgbClr val="4A0082"/>
              </a:gs>
              <a:gs pos="87000">
                <a:schemeClr val="bg1"/>
              </a:gs>
              <a:gs pos="100000">
                <a:srgbClr val="4A0082"/>
              </a:gs>
            </a:gsLst>
            <a:lin ang="8100000" scaled="1"/>
          </a:gradFill>
          <a:ln>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600" b="1" cap="all" dirty="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فكر</a:t>
            </a:r>
          </a:p>
        </p:txBody>
      </p:sp>
      <p:sp>
        <p:nvSpPr>
          <p:cNvPr id="12" name="زر إجراء: مخصص 11">
            <a:hlinkClick r:id="rId11" action="ppaction://hlinksldjump" highlightClick="1">
              <a:snd r:embed="rId5" name="click.wav"/>
            </a:hlinkClick>
          </p:cNvPr>
          <p:cNvSpPr/>
          <p:nvPr/>
        </p:nvSpPr>
        <p:spPr>
          <a:xfrm>
            <a:off x="3826143" y="3239996"/>
            <a:ext cx="1937112" cy="1512168"/>
          </a:xfrm>
          <a:prstGeom prst="actionButtonBlank">
            <a:avLst/>
          </a:prstGeom>
          <a:gradFill flip="none" rotWithShape="1">
            <a:gsLst>
              <a:gs pos="0">
                <a:schemeClr val="bg1"/>
              </a:gs>
              <a:gs pos="13000">
                <a:srgbClr val="4A0082"/>
              </a:gs>
              <a:gs pos="28000">
                <a:schemeClr val="bg1"/>
              </a:gs>
              <a:gs pos="42999">
                <a:srgbClr val="4A0082"/>
              </a:gs>
              <a:gs pos="58000">
                <a:schemeClr val="bg1"/>
              </a:gs>
              <a:gs pos="72000">
                <a:srgbClr val="4A0082"/>
              </a:gs>
              <a:gs pos="87000">
                <a:schemeClr val="bg1"/>
              </a:gs>
              <a:gs pos="100000">
                <a:srgbClr val="4A0082"/>
              </a:gs>
            </a:gsLst>
            <a:lin ang="8100000" scaled="1"/>
          </a:gradFill>
          <a:ln>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600" b="1" cap="all" dirty="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ثانيًا</a:t>
            </a:r>
          </a:p>
        </p:txBody>
      </p:sp>
      <p:sp>
        <p:nvSpPr>
          <p:cNvPr id="13" name="زر إجراء: مخصص 12">
            <a:hlinkClick r:id="rId12" action="ppaction://hlinksldjump" highlightClick="1">
              <a:snd r:embed="rId5" name="click.wav"/>
            </a:hlinkClick>
          </p:cNvPr>
          <p:cNvSpPr/>
          <p:nvPr/>
        </p:nvSpPr>
        <p:spPr>
          <a:xfrm>
            <a:off x="5940152" y="3239996"/>
            <a:ext cx="1937112" cy="1512168"/>
          </a:xfrm>
          <a:prstGeom prst="actionButtonBlank">
            <a:avLst/>
          </a:prstGeom>
          <a:gradFill flip="none" rotWithShape="1">
            <a:gsLst>
              <a:gs pos="0">
                <a:schemeClr val="bg1"/>
              </a:gs>
              <a:gs pos="13000">
                <a:srgbClr val="4A0082"/>
              </a:gs>
              <a:gs pos="28000">
                <a:schemeClr val="bg1"/>
              </a:gs>
              <a:gs pos="42999">
                <a:srgbClr val="4A0082"/>
              </a:gs>
              <a:gs pos="58000">
                <a:schemeClr val="bg1"/>
              </a:gs>
              <a:gs pos="72000">
                <a:srgbClr val="4A0082"/>
              </a:gs>
              <a:gs pos="87000">
                <a:schemeClr val="bg1"/>
              </a:gs>
              <a:gs pos="100000">
                <a:srgbClr val="4A0082"/>
              </a:gs>
            </a:gsLst>
            <a:lin ang="8100000" scaled="1"/>
          </a:gradFill>
          <a:ln>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600" b="1" cap="all" dirty="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أولًا</a:t>
            </a:r>
          </a:p>
        </p:txBody>
      </p:sp>
      <p:pic>
        <p:nvPicPr>
          <p:cNvPr id="14" name="Picture 3" descr="C:\Program Files (x86)\Microsoft Office\MEDIA\CAGCAT10\j0293236.wmf"/>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rot="5400000">
            <a:off x="7615682" y="3283135"/>
            <a:ext cx="720827" cy="556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Program Files (x86)\Microsoft Office\MEDIA\CAGCAT10\j0293236.wmf"/>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rot="5400000">
            <a:off x="3460768" y="5133462"/>
            <a:ext cx="720827" cy="556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C:\Program Files (x86)\Microsoft Office\MEDIA\CAGCAT10\j0293236.wmf"/>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rot="5400000">
            <a:off x="7615680" y="5133462"/>
            <a:ext cx="720827" cy="556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C:\Program Files (x86)\Microsoft Office\MEDIA\CAGCAT10\j0293236.wmf"/>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rot="5400000">
            <a:off x="3459458" y="3283136"/>
            <a:ext cx="720827" cy="556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Program Files (x86)\Microsoft Office\MEDIA\CAGCAT10\j0293236.wmf"/>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rot="5400000">
            <a:off x="5579738" y="3283135"/>
            <a:ext cx="720827" cy="55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7986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gradFill flip="none" rotWithShape="1">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25470" y="0"/>
            <a:ext cx="9142734" cy="6800232"/>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5984099" y="188640"/>
            <a:ext cx="3106688" cy="1143000"/>
          </a:xfrm>
        </p:spPr>
        <p:txBody>
          <a:bodyPr>
            <a:normAutofit/>
          </a:bodyPr>
          <a:lstStyle/>
          <a:p>
            <a:r>
              <a:rPr lang="ar-JO" b="1" cap="all" dirty="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تلوث الهواء</a:t>
            </a:r>
          </a:p>
        </p:txBody>
      </p:sp>
      <p:sp>
        <p:nvSpPr>
          <p:cNvPr id="3" name="عنصر نائب للمحتوى 2"/>
          <p:cNvSpPr>
            <a:spLocks noGrp="1"/>
          </p:cNvSpPr>
          <p:nvPr>
            <p:ph idx="1"/>
          </p:nvPr>
        </p:nvSpPr>
        <p:spPr>
          <a:xfrm>
            <a:off x="0" y="1600200"/>
            <a:ext cx="9144000" cy="4525963"/>
          </a:xfrm>
        </p:spPr>
        <p:txBody>
          <a:bodyPr/>
          <a:lstStyle/>
          <a:p>
            <a:pPr marL="36576" indent="0">
              <a:buNone/>
            </a:pPr>
            <a:r>
              <a:rPr lang="ar-JO" sz="3200" b="1" cap="all" dirty="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rPr>
              <a:t>تزايد التلوث الهوائي منذ بدء الثورة الصناعية والتوسع في الأنشطة البشرية بفعل زيادة معدلات النمو السكاني, وزيادة استغلال الموارد الطبيعية, مما أدى إلى اختلال التوازن في طبقة التروبوسفير</a:t>
            </a:r>
            <a:r>
              <a:rPr lang="ar-JO" sz="3200" b="1" cap="all" dirty="0" smtClean="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rPr>
              <a:t>.</a:t>
            </a:r>
          </a:p>
          <a:p>
            <a:pPr marL="36576" indent="0">
              <a:buNone/>
            </a:pPr>
            <a:r>
              <a:rPr lang="ar-JO" sz="3200" b="1" cap="all" dirty="0" smtClean="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rPr>
              <a:t>تحدث عملية تلوث الهواء عند دخول مادة جديدة و غريبة على مكوناته, أو تغير نسبة أحد مكوناته على الأخرى.</a:t>
            </a:r>
            <a:endParaRPr lang="ar-JO" sz="3200" b="1" cap="all" dirty="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endParaRPr>
          </a:p>
          <a:p>
            <a:endParaRPr lang="ar-JO" dirty="0"/>
          </a:p>
        </p:txBody>
      </p:sp>
      <p:sp>
        <p:nvSpPr>
          <p:cNvPr id="5" name="زر إجراء: الأمام أو التالي 4">
            <a:hlinkClick r:id="rId5" action="ppaction://hlinksldjump" highlightClick="1">
              <a:snd r:embed="rId4" name="click.wav"/>
            </a:hlinkClick>
          </p:cNvPr>
          <p:cNvSpPr/>
          <p:nvPr/>
        </p:nvSpPr>
        <p:spPr>
          <a:xfrm>
            <a:off x="0" y="6052767"/>
            <a:ext cx="889904" cy="792088"/>
          </a:xfrm>
          <a:prstGeom prst="actionButtonForwardNext">
            <a:avLst/>
          </a:prstGeom>
          <a:gradFill flip="none" rotWithShape="0">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tileRect l="-14" t="-656" b="-193"/>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5" action="ppaction://hlinksldjump">
              <a:snd r:embed="rId4" name="click.wav"/>
            </a:hlinkClick>
          </p:cNvPr>
          <p:cNvSpPr txBox="1"/>
          <p:nvPr/>
        </p:nvSpPr>
        <p:spPr>
          <a:xfrm>
            <a:off x="0" y="5678577"/>
            <a:ext cx="889904" cy="369332"/>
          </a:xfrm>
          <a:prstGeom prst="rect">
            <a:avLst/>
          </a:prstGeom>
          <a:gradFill flip="none" rotWithShape="0">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tileRect l="-14" t="-656" b="-193"/>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ln w="12700" cap="flat" cmpd="sng">
                  <a:solidFill>
                    <a:srgbClr val="FF01BC"/>
                  </a:soli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rPr>
              <a:t>العودة</a:t>
            </a:r>
          </a:p>
        </p:txBody>
      </p:sp>
      <p:sp>
        <p:nvSpPr>
          <p:cNvPr id="7" name="زر إجراء: الصفحة الرئيسية 6">
            <a:hlinkClick r:id="rId6" action="ppaction://hlinksldjump" highlightClick="1">
              <a:snd r:embed="rId4" name="click.wav"/>
            </a:hlinkClick>
          </p:cNvPr>
          <p:cNvSpPr/>
          <p:nvPr/>
        </p:nvSpPr>
        <p:spPr>
          <a:xfrm>
            <a:off x="8254096" y="6053440"/>
            <a:ext cx="889904" cy="746792"/>
          </a:xfrm>
          <a:prstGeom prst="actionButtonHome">
            <a:avLst/>
          </a:prstGeom>
          <a:gradFill flip="none" rotWithShape="0">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tileRect l="-14" t="-656" b="-193"/>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9994489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d"/>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00821F"/>
            </a:gs>
            <a:gs pos="25000">
              <a:srgbClr val="00B050"/>
            </a:gs>
            <a:gs pos="13000">
              <a:srgbClr val="FF0000">
                <a:lumMod val="0"/>
                <a:lumOff val="100000"/>
              </a:srgbClr>
            </a:gs>
            <a:gs pos="8000">
              <a:schemeClr val="accent4">
                <a:lumMod val="75000"/>
              </a:schemeClr>
            </a:gs>
            <a:gs pos="37000">
              <a:srgbClr val="400040">
                <a:lumMod val="0"/>
                <a:lumOff val="100000"/>
              </a:srgbClr>
            </a:gs>
            <a:gs pos="73000">
              <a:srgbClr val="8F0040">
                <a:lumMod val="0"/>
                <a:lumOff val="100000"/>
              </a:srgbClr>
            </a:gs>
            <a:gs pos="88000">
              <a:schemeClr val="tx1"/>
            </a:gs>
            <a:gs pos="78000">
              <a:srgbClr val="FFFF00"/>
            </a:gs>
            <a:gs pos="89000">
              <a:schemeClr val="tx1"/>
            </a:gs>
            <a:gs pos="95000">
              <a:srgbClr val="92D050"/>
            </a:gs>
          </a:gsLst>
          <a:lin ang="13000000" scaled="0"/>
        </a:gradFill>
        <a:effectLst/>
      </p:bgPr>
    </p:bg>
    <p:spTree>
      <p:nvGrpSpPr>
        <p:cNvPr id="1" name=""/>
        <p:cNvGrpSpPr/>
        <p:nvPr/>
      </p:nvGrpSpPr>
      <p:grpSpPr>
        <a:xfrm>
          <a:off x="0" y="0"/>
          <a:ext cx="0" cy="0"/>
          <a:chOff x="0" y="0"/>
          <a:chExt cx="0" cy="0"/>
        </a:xfrm>
      </p:grpSpPr>
      <p:sp useBgFill="1">
        <p:nvSpPr>
          <p:cNvPr id="36" name="زر إجراء: مخصص 35">
            <a:hlinkClick r:id="rId4" action="ppaction://hlinksldjump" highlightClick="1">
              <a:snd r:embed="rId5" name="click.wav"/>
            </a:hlinkClick>
          </p:cNvPr>
          <p:cNvSpPr/>
          <p:nvPr/>
        </p:nvSpPr>
        <p:spPr>
          <a:xfrm>
            <a:off x="19539" y="-16498"/>
            <a:ext cx="9142734" cy="6874498"/>
          </a:xfrm>
          <a:prstGeom prst="actionButtonBlank">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114300" cap="rnd" cmpd="dbl">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lgDashDot"/>
            <a:miter lim="800000"/>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endParaRPr lang="ar-JO" sz="4000">
              <a:solidFill>
                <a:srgbClr val="FFFF00"/>
              </a:solidFill>
            </a:endParaRPr>
          </a:p>
        </p:txBody>
      </p:sp>
      <p:sp>
        <p:nvSpPr>
          <p:cNvPr id="12" name="زر إجراء: الأمام أو التالي 11">
            <a:hlinkClick r:id="rId6" action="ppaction://hlinksldjump" highlightClick="1">
              <a:snd r:embed="rId5" name="click.wav"/>
            </a:hlinkClick>
          </p:cNvPr>
          <p:cNvSpPr/>
          <p:nvPr/>
        </p:nvSpPr>
        <p:spPr>
          <a:xfrm>
            <a:off x="0" y="6065912"/>
            <a:ext cx="889904" cy="792088"/>
          </a:xfrm>
          <a:prstGeom prst="actionButtonForwardNext">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7" name="مربع نص 16">
            <a:hlinkClick r:id="rId6" action="ppaction://hlinksldjump">
              <a:snd r:embed="rId5" name="click.wav"/>
            </a:hlinkClick>
          </p:cNvPr>
          <p:cNvSpPr txBox="1"/>
          <p:nvPr/>
        </p:nvSpPr>
        <p:spPr>
          <a:xfrm>
            <a:off x="1266" y="5696580"/>
            <a:ext cx="888638" cy="369332"/>
          </a:xfrm>
          <a:prstGeom prst="rect">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stStyle>
          <a:p>
            <a:r>
              <a:rPr lang="ar-JO"/>
              <a:t>العودة</a:t>
            </a:r>
          </a:p>
        </p:txBody>
      </p:sp>
      <p:sp>
        <p:nvSpPr>
          <p:cNvPr id="22" name="زر إجراء: الصفحة الرئيسية 21">
            <a:hlinkClick r:id="rId7" action="ppaction://hlinksldjump" highlightClick="1">
              <a:snd r:embed="rId5" name="click.wav"/>
            </a:hlinkClick>
          </p:cNvPr>
          <p:cNvSpPr/>
          <p:nvPr/>
        </p:nvSpPr>
        <p:spPr>
          <a:xfrm>
            <a:off x="1266" y="4944123"/>
            <a:ext cx="889904" cy="746792"/>
          </a:xfrm>
          <a:prstGeom prst="actionButtonHome">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3" name="عنوان 12"/>
          <p:cNvSpPr>
            <a:spLocks noGrp="1"/>
          </p:cNvSpPr>
          <p:nvPr>
            <p:ph type="title"/>
          </p:nvPr>
        </p:nvSpPr>
        <p:spPr/>
        <p:txBody>
          <a:bodyPr/>
          <a:lstStyle/>
          <a:p>
            <a:endParaRPr lang="ar-JO"/>
          </a:p>
        </p:txBody>
      </p:sp>
      <p:sp>
        <p:nvSpPr>
          <p:cNvPr id="14" name="عنصر نائب للمحتوى 13"/>
          <p:cNvSpPr>
            <a:spLocks noGrp="1"/>
          </p:cNvSpPr>
          <p:nvPr>
            <p:ph idx="1"/>
          </p:nvPr>
        </p:nvSpPr>
        <p:spPr/>
        <p:txBody>
          <a:bodyPr/>
          <a:lstStyle/>
          <a:p>
            <a:endParaRPr lang="ar-JO"/>
          </a:p>
        </p:txBody>
      </p:sp>
    </p:spTree>
    <p:extLst>
      <p:ext uri="{BB962C8B-B14F-4D97-AF65-F5344CB8AC3E}">
        <p14:creationId xmlns:p14="http://schemas.microsoft.com/office/powerpoint/2010/main" val="3127404182"/>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gradFill flip="none" rotWithShape="1">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25470" y="0"/>
            <a:ext cx="9142734" cy="6800232"/>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1948437" y="33790"/>
            <a:ext cx="5194920" cy="1143000"/>
          </a:xfrm>
        </p:spPr>
        <p:txBody>
          <a:bodyPr>
            <a:normAutofit/>
          </a:bodyPr>
          <a:lstStyle/>
          <a:p>
            <a:r>
              <a:rPr lang="ar-JO" b="1" cap="all" dirty="0" smtClean="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مصادر تلوث الهواء</a:t>
            </a:r>
            <a:endParaRPr lang="ar-JO" b="1" cap="all" dirty="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graphicFrame>
        <p:nvGraphicFramePr>
          <p:cNvPr id="7" name="عنصر نائب للمحتوى 6"/>
          <p:cNvGraphicFramePr>
            <a:graphicFrameLocks noGrp="1"/>
          </p:cNvGraphicFramePr>
          <p:nvPr>
            <p:ph idx="1"/>
            <p:extLst>
              <p:ext uri="{D42A27DB-BD31-4B8C-83A1-F6EECF244321}">
                <p14:modId xmlns:p14="http://schemas.microsoft.com/office/powerpoint/2010/main" val="1982297548"/>
              </p:ext>
            </p:extLst>
          </p:nvPr>
        </p:nvGraphicFramePr>
        <p:xfrm>
          <a:off x="179512" y="1700808"/>
          <a:ext cx="8784975" cy="2318658"/>
        </p:xfrm>
        <a:graphic>
          <a:graphicData uri="http://schemas.openxmlformats.org/drawingml/2006/table">
            <a:tbl>
              <a:tblPr rtl="1" firstRow="1" bandRow="1">
                <a:tableStyleId>{5C22544A-7EE6-4342-B048-85BDC9FD1C3A}</a:tableStyleId>
              </a:tblPr>
              <a:tblGrid>
                <a:gridCol w="1769832"/>
                <a:gridCol w="1301395"/>
                <a:gridCol w="2199758"/>
                <a:gridCol w="2233246"/>
                <a:gridCol w="1280744"/>
              </a:tblGrid>
              <a:tr h="1008112">
                <a:tc>
                  <a:txBody>
                    <a:bodyPr/>
                    <a:lstStyle/>
                    <a:p>
                      <a:pPr algn="ctr" rtl="1"/>
                      <a:r>
                        <a:rPr kumimoji="0" lang="ar-JO" sz="3200" b="1" kern="1200" cap="all" dirty="0" smtClean="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طبيعية</a:t>
                      </a:r>
                      <a:endParaRPr kumimoji="0" lang="ar-JO" sz="3200" b="1" kern="1200" cap="all" dirty="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a:txBody>
                  <a:tcPr>
                    <a:gradFill flip="none" rotWithShape="1">
                      <a:gsLst>
                        <a:gs pos="0">
                          <a:srgbClr val="000000"/>
                        </a:gs>
                        <a:gs pos="39999">
                          <a:srgbClr val="0A128C"/>
                        </a:gs>
                        <a:gs pos="70000">
                          <a:srgbClr val="181CC7"/>
                        </a:gs>
                        <a:gs pos="88000">
                          <a:srgbClr val="7005D4"/>
                        </a:gs>
                        <a:gs pos="100000">
                          <a:srgbClr val="8C3D91"/>
                        </a:gs>
                      </a:gsLst>
                      <a:lin ang="16200000" scaled="1"/>
                      <a:tileRect/>
                    </a:gradFill>
                  </a:tcPr>
                </a:tc>
                <a:tc>
                  <a:txBody>
                    <a:bodyPr/>
                    <a:lstStyle/>
                    <a:p>
                      <a:pPr rtl="1"/>
                      <a:r>
                        <a:rPr kumimoji="0" lang="ar-JO" sz="2400" b="1" kern="1200" cap="all" dirty="0" smtClean="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latin typeface="+mn-lt"/>
                          <a:ea typeface="+mn-ea"/>
                          <a:cs typeface="+mn-cs"/>
                        </a:rPr>
                        <a:t>البراكين</a:t>
                      </a:r>
                      <a:endParaRPr kumimoji="0" lang="ar-JO" sz="2400" b="1" kern="1200" cap="all" dirty="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latin typeface="+mn-lt"/>
                        <a:ea typeface="+mn-ea"/>
                        <a:cs typeface="+mn-cs"/>
                      </a:endParaRPr>
                    </a:p>
                  </a:txBody>
                  <a:tcPr>
                    <a:gradFill flip="none" rotWithShape="1">
                      <a:gsLst>
                        <a:gs pos="0">
                          <a:srgbClr val="000000"/>
                        </a:gs>
                        <a:gs pos="39999">
                          <a:srgbClr val="0A128C"/>
                        </a:gs>
                        <a:gs pos="70000">
                          <a:srgbClr val="181CC7"/>
                        </a:gs>
                        <a:gs pos="88000">
                          <a:srgbClr val="7005D4"/>
                        </a:gs>
                        <a:gs pos="100000">
                          <a:srgbClr val="8C3D91"/>
                        </a:gs>
                      </a:gsLst>
                      <a:lin ang="16200000" scaled="1"/>
                      <a:tileRect/>
                    </a:gradFill>
                  </a:tcPr>
                </a:tc>
                <a:tc>
                  <a:txBody>
                    <a:bodyPr/>
                    <a:lstStyle/>
                    <a:p>
                      <a:pPr rtl="1"/>
                      <a:r>
                        <a:rPr kumimoji="0" lang="ar-JO" sz="2400" b="1" kern="1200" cap="all" dirty="0" smtClean="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latin typeface="+mn-lt"/>
                          <a:ea typeface="+mn-ea"/>
                          <a:cs typeface="+mn-cs"/>
                        </a:rPr>
                        <a:t>الغبار</a:t>
                      </a:r>
                      <a:r>
                        <a:rPr lang="ar-JO" dirty="0" smtClean="0"/>
                        <a:t> </a:t>
                      </a:r>
                      <a:r>
                        <a:rPr kumimoji="0" lang="ar-JO" sz="2400" b="1" kern="1200" cap="all" dirty="0" smtClean="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latin typeface="+mn-lt"/>
                          <a:ea typeface="+mn-ea"/>
                          <a:cs typeface="+mn-cs"/>
                        </a:rPr>
                        <a:t>والأتربة</a:t>
                      </a:r>
                      <a:endParaRPr kumimoji="0" lang="ar-JO" sz="2400" b="1" kern="1200" cap="all" dirty="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latin typeface="+mn-lt"/>
                        <a:ea typeface="+mn-ea"/>
                        <a:cs typeface="+mn-cs"/>
                      </a:endParaRPr>
                    </a:p>
                  </a:txBody>
                  <a:tcPr>
                    <a:gradFill flip="none" rotWithShape="1">
                      <a:gsLst>
                        <a:gs pos="0">
                          <a:srgbClr val="000000"/>
                        </a:gs>
                        <a:gs pos="39999">
                          <a:srgbClr val="0A128C"/>
                        </a:gs>
                        <a:gs pos="70000">
                          <a:srgbClr val="181CC7"/>
                        </a:gs>
                        <a:gs pos="88000">
                          <a:srgbClr val="7005D4"/>
                        </a:gs>
                        <a:gs pos="100000">
                          <a:srgbClr val="8C3D91"/>
                        </a:gs>
                      </a:gsLst>
                      <a:lin ang="16200000" scaled="1"/>
                      <a:tileRect/>
                    </a:gradFill>
                  </a:tcPr>
                </a:tc>
                <a:tc>
                  <a:txBody>
                    <a:bodyPr/>
                    <a:lstStyle/>
                    <a:p>
                      <a:pPr rtl="1"/>
                      <a:r>
                        <a:rPr kumimoji="0" lang="ar-JO" sz="2400" b="1" kern="1200" cap="all" dirty="0" smtClean="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latin typeface="+mn-lt"/>
                          <a:ea typeface="+mn-ea"/>
                          <a:cs typeface="+mn-cs"/>
                        </a:rPr>
                        <a:t>حرائق الغابات والمراعي</a:t>
                      </a:r>
                      <a:endParaRPr kumimoji="0" lang="ar-JO" sz="2400" b="1" kern="1200" cap="all" dirty="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latin typeface="+mn-lt"/>
                        <a:ea typeface="+mn-ea"/>
                        <a:cs typeface="+mn-cs"/>
                      </a:endParaRPr>
                    </a:p>
                  </a:txBody>
                  <a:tcPr>
                    <a:gradFill flip="none" rotWithShape="1">
                      <a:gsLst>
                        <a:gs pos="0">
                          <a:srgbClr val="000000"/>
                        </a:gs>
                        <a:gs pos="39999">
                          <a:srgbClr val="0A128C"/>
                        </a:gs>
                        <a:gs pos="70000">
                          <a:srgbClr val="181CC7"/>
                        </a:gs>
                        <a:gs pos="88000">
                          <a:srgbClr val="7005D4"/>
                        </a:gs>
                        <a:gs pos="100000">
                          <a:srgbClr val="8C3D91"/>
                        </a:gs>
                      </a:gsLst>
                      <a:lin ang="16200000" scaled="1"/>
                      <a:tileRect/>
                    </a:gradFill>
                  </a:tcPr>
                </a:tc>
                <a:tc>
                  <a:txBody>
                    <a:bodyPr/>
                    <a:lstStyle/>
                    <a:p>
                      <a:pPr rtl="1"/>
                      <a:r>
                        <a:rPr kumimoji="0" lang="ar-JO" sz="2400" b="1" kern="1200" cap="all" dirty="0" smtClean="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latin typeface="+mn-lt"/>
                          <a:ea typeface="+mn-ea"/>
                          <a:cs typeface="+mn-cs"/>
                        </a:rPr>
                        <a:t>.....</a:t>
                      </a:r>
                      <a:endParaRPr kumimoji="0" lang="ar-JO" sz="2400" b="1" kern="1200" cap="all" dirty="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latin typeface="+mn-lt"/>
                        <a:ea typeface="+mn-ea"/>
                        <a:cs typeface="+mn-cs"/>
                      </a:endParaRPr>
                    </a:p>
                  </a:txBody>
                  <a:tcPr>
                    <a:gradFill flip="none" rotWithShape="1">
                      <a:gsLst>
                        <a:gs pos="0">
                          <a:srgbClr val="000000"/>
                        </a:gs>
                        <a:gs pos="39999">
                          <a:srgbClr val="0A128C"/>
                        </a:gs>
                        <a:gs pos="70000">
                          <a:srgbClr val="181CC7"/>
                        </a:gs>
                        <a:gs pos="88000">
                          <a:srgbClr val="7005D4"/>
                        </a:gs>
                        <a:gs pos="100000">
                          <a:srgbClr val="8C3D91"/>
                        </a:gs>
                      </a:gsLst>
                      <a:lin ang="16200000" scaled="1"/>
                      <a:tileRect/>
                    </a:gradFill>
                  </a:tcPr>
                </a:tc>
              </a:tr>
              <a:tr h="1310546">
                <a:tc>
                  <a:txBody>
                    <a:bodyPr/>
                    <a:lstStyle/>
                    <a:p>
                      <a:pPr rtl="1"/>
                      <a:r>
                        <a:rPr kumimoji="0" lang="ar-JO" sz="3200" b="1" kern="1200" cap="all" dirty="0" smtClean="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بشرية</a:t>
                      </a:r>
                      <a:endParaRPr kumimoji="0" lang="ar-JO" sz="3200" b="1" kern="1200" cap="all" dirty="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a:txBody>
                  <a:tcPr>
                    <a:gradFill>
                      <a:gsLst>
                        <a:gs pos="0">
                          <a:srgbClr val="000000"/>
                        </a:gs>
                        <a:gs pos="39999">
                          <a:srgbClr val="0A128C"/>
                        </a:gs>
                        <a:gs pos="70000">
                          <a:srgbClr val="181CC7"/>
                        </a:gs>
                        <a:gs pos="88000">
                          <a:srgbClr val="7005D4"/>
                        </a:gs>
                        <a:gs pos="100000">
                          <a:srgbClr val="8C3D91"/>
                        </a:gs>
                      </a:gsLst>
                      <a:lin ang="5400000" scaled="0"/>
                    </a:gradFill>
                  </a:tcPr>
                </a:tc>
                <a:tc>
                  <a:txBody>
                    <a:bodyPr/>
                    <a:lstStyle/>
                    <a:p>
                      <a:pPr rtl="1"/>
                      <a:r>
                        <a:rPr kumimoji="0" lang="ar-JO" sz="2400" b="1" kern="1200" cap="all" dirty="0" smtClean="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latin typeface="+mn-lt"/>
                          <a:ea typeface="+mn-ea"/>
                          <a:cs typeface="+mn-cs"/>
                        </a:rPr>
                        <a:t>احتراق</a:t>
                      </a:r>
                      <a:r>
                        <a:rPr lang="ar-JO" dirty="0" smtClean="0"/>
                        <a:t> </a:t>
                      </a:r>
                      <a:r>
                        <a:rPr kumimoji="0" lang="ar-JO" sz="2400" b="1" kern="1200" cap="all" dirty="0" smtClean="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latin typeface="+mn-lt"/>
                          <a:ea typeface="+mn-ea"/>
                          <a:cs typeface="+mn-cs"/>
                        </a:rPr>
                        <a:t>الوفود</a:t>
                      </a:r>
                      <a:endParaRPr kumimoji="0" lang="ar-JO" sz="2400" b="1" kern="1200" cap="all" dirty="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latin typeface="+mn-lt"/>
                        <a:ea typeface="+mn-ea"/>
                        <a:cs typeface="+mn-cs"/>
                      </a:endParaRPr>
                    </a:p>
                  </a:txBody>
                  <a:tcPr>
                    <a:gradFill>
                      <a:gsLst>
                        <a:gs pos="0">
                          <a:srgbClr val="000000"/>
                        </a:gs>
                        <a:gs pos="39999">
                          <a:srgbClr val="0A128C"/>
                        </a:gs>
                        <a:gs pos="70000">
                          <a:srgbClr val="181CC7"/>
                        </a:gs>
                        <a:gs pos="88000">
                          <a:srgbClr val="7005D4"/>
                        </a:gs>
                        <a:gs pos="100000">
                          <a:srgbClr val="8C3D91"/>
                        </a:gs>
                      </a:gsLst>
                      <a:lin ang="5400000" scaled="0"/>
                    </a:gradFill>
                  </a:tcPr>
                </a:tc>
                <a:tc>
                  <a:txBody>
                    <a:bodyPr/>
                    <a:lstStyle/>
                    <a:p>
                      <a:pPr rtl="1"/>
                      <a:r>
                        <a:rPr kumimoji="0" lang="ar-JO" sz="2400" b="1" kern="1200" cap="all" dirty="0" smtClean="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latin typeface="+mn-lt"/>
                          <a:ea typeface="+mn-ea"/>
                          <a:cs typeface="+mn-cs"/>
                        </a:rPr>
                        <a:t>وسائل</a:t>
                      </a:r>
                      <a:r>
                        <a:rPr lang="ar-JO" dirty="0" smtClean="0"/>
                        <a:t> </a:t>
                      </a:r>
                      <a:r>
                        <a:rPr kumimoji="0" lang="ar-JO" sz="2400" b="1" kern="1200" cap="all" dirty="0" smtClean="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latin typeface="+mn-lt"/>
                          <a:ea typeface="+mn-ea"/>
                          <a:cs typeface="+mn-cs"/>
                        </a:rPr>
                        <a:t>النقل</a:t>
                      </a:r>
                      <a:r>
                        <a:rPr lang="ar-JO" dirty="0" smtClean="0"/>
                        <a:t> </a:t>
                      </a:r>
                      <a:r>
                        <a:rPr kumimoji="0" lang="ar-JO" sz="2400" b="1" kern="1200" cap="all" dirty="0" smtClean="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latin typeface="+mn-lt"/>
                          <a:ea typeface="+mn-ea"/>
                          <a:cs typeface="+mn-cs"/>
                        </a:rPr>
                        <a:t>والصناعة</a:t>
                      </a:r>
                      <a:endParaRPr kumimoji="0" lang="ar-JO" sz="2400" b="1" kern="1200" cap="all" dirty="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latin typeface="+mn-lt"/>
                        <a:ea typeface="+mn-ea"/>
                        <a:cs typeface="+mn-cs"/>
                      </a:endParaRPr>
                    </a:p>
                  </a:txBody>
                  <a:tcPr>
                    <a:gradFill>
                      <a:gsLst>
                        <a:gs pos="0">
                          <a:srgbClr val="000000"/>
                        </a:gs>
                        <a:gs pos="39999">
                          <a:srgbClr val="0A128C"/>
                        </a:gs>
                        <a:gs pos="70000">
                          <a:srgbClr val="181CC7"/>
                        </a:gs>
                        <a:gs pos="88000">
                          <a:srgbClr val="7005D4"/>
                        </a:gs>
                        <a:gs pos="100000">
                          <a:srgbClr val="8C3D91"/>
                        </a:gs>
                      </a:gsLst>
                      <a:lin ang="5400000" scaled="0"/>
                    </a:gradFill>
                  </a:tcPr>
                </a:tc>
                <a:tc>
                  <a:txBody>
                    <a:bodyPr/>
                    <a:lstStyle/>
                    <a:p>
                      <a:pPr rtl="1"/>
                      <a:r>
                        <a:rPr kumimoji="0" lang="ar-JO" sz="2400" b="1" kern="1200" cap="all" dirty="0" smtClean="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latin typeface="+mn-lt"/>
                          <a:ea typeface="+mn-ea"/>
                          <a:cs typeface="+mn-cs"/>
                        </a:rPr>
                        <a:t>الاستخدامات المنزلية</a:t>
                      </a:r>
                      <a:endParaRPr kumimoji="0" lang="ar-JO" sz="2400" b="1" kern="1200" cap="all" dirty="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latin typeface="+mn-lt"/>
                        <a:ea typeface="+mn-ea"/>
                        <a:cs typeface="+mn-cs"/>
                      </a:endParaRPr>
                    </a:p>
                  </a:txBody>
                  <a:tcPr>
                    <a:gradFill>
                      <a:gsLst>
                        <a:gs pos="0">
                          <a:srgbClr val="000000"/>
                        </a:gs>
                        <a:gs pos="39999">
                          <a:srgbClr val="0A128C"/>
                        </a:gs>
                        <a:gs pos="70000">
                          <a:srgbClr val="181CC7"/>
                        </a:gs>
                        <a:gs pos="88000">
                          <a:srgbClr val="7005D4"/>
                        </a:gs>
                        <a:gs pos="100000">
                          <a:srgbClr val="8C3D91"/>
                        </a:gs>
                      </a:gsLst>
                      <a:lin ang="5400000" scaled="0"/>
                    </a:gradFill>
                  </a:tcPr>
                </a:tc>
                <a:tc>
                  <a:txBody>
                    <a:bodyPr/>
                    <a:lstStyle/>
                    <a:p>
                      <a:pPr rtl="1"/>
                      <a:r>
                        <a:rPr kumimoji="0" lang="ar-JO" sz="2400" b="1" kern="1200" cap="all" dirty="0" smtClean="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latin typeface="+mn-lt"/>
                          <a:ea typeface="+mn-ea"/>
                          <a:cs typeface="+mn-cs"/>
                        </a:rPr>
                        <a:t>النفايات الصلبة</a:t>
                      </a:r>
                      <a:endParaRPr kumimoji="0" lang="ar-JO" sz="2400" b="1" kern="1200" cap="all" dirty="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latin typeface="+mn-lt"/>
                        <a:ea typeface="+mn-ea"/>
                        <a:cs typeface="+mn-cs"/>
                      </a:endParaRPr>
                    </a:p>
                  </a:txBody>
                  <a:tcPr>
                    <a:gradFill>
                      <a:gsLst>
                        <a:gs pos="0">
                          <a:srgbClr val="000000"/>
                        </a:gs>
                        <a:gs pos="39999">
                          <a:srgbClr val="0A128C"/>
                        </a:gs>
                        <a:gs pos="70000">
                          <a:srgbClr val="181CC7"/>
                        </a:gs>
                        <a:gs pos="88000">
                          <a:srgbClr val="7005D4"/>
                        </a:gs>
                        <a:gs pos="100000">
                          <a:srgbClr val="8C3D91"/>
                        </a:gs>
                      </a:gsLst>
                      <a:lin ang="5400000" scaled="0"/>
                    </a:gradFill>
                  </a:tcPr>
                </a:tc>
              </a:tr>
            </a:tbl>
          </a:graphicData>
        </a:graphic>
      </p:graphicFrame>
      <p:sp>
        <p:nvSpPr>
          <p:cNvPr id="5" name="زر إجراء: الأمام أو التالي 4">
            <a:hlinkClick r:id="rId5" action="ppaction://hlinksldjump" highlightClick="1">
              <a:snd r:embed="rId4" name="click.wav"/>
            </a:hlinkClick>
          </p:cNvPr>
          <p:cNvSpPr/>
          <p:nvPr/>
        </p:nvSpPr>
        <p:spPr>
          <a:xfrm>
            <a:off x="0" y="6052767"/>
            <a:ext cx="889904" cy="792088"/>
          </a:xfrm>
          <a:prstGeom prst="actionButtonForwardNext">
            <a:avLst/>
          </a:prstGeom>
          <a:gradFill flip="none" rotWithShape="0">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tileRect l="-14" t="-656" b="-193"/>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5" action="ppaction://hlinksldjump">
              <a:snd r:embed="rId4" name="click.wav"/>
            </a:hlinkClick>
          </p:cNvPr>
          <p:cNvSpPr txBox="1"/>
          <p:nvPr/>
        </p:nvSpPr>
        <p:spPr>
          <a:xfrm>
            <a:off x="0" y="5678577"/>
            <a:ext cx="889904" cy="369332"/>
          </a:xfrm>
          <a:prstGeom prst="rect">
            <a:avLst/>
          </a:prstGeom>
          <a:gradFill flip="none" rotWithShape="0">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tileRect l="-14" t="-656" b="-193"/>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ln w="12700" cap="flat" cmpd="sng">
                  <a:solidFill>
                    <a:srgbClr val="FF01BC"/>
                  </a:soli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rPr>
              <a:t>العودة</a:t>
            </a:r>
          </a:p>
        </p:txBody>
      </p:sp>
      <p:sp>
        <p:nvSpPr>
          <p:cNvPr id="8" name="زر إجراء: الصفحة الرئيسية 7">
            <a:hlinkClick r:id="rId6" action="ppaction://hlinksldjump" highlightClick="1">
              <a:snd r:embed="rId4" name="click.wav"/>
            </a:hlinkClick>
          </p:cNvPr>
          <p:cNvSpPr/>
          <p:nvPr/>
        </p:nvSpPr>
        <p:spPr>
          <a:xfrm>
            <a:off x="8254096" y="6053440"/>
            <a:ext cx="889904" cy="746792"/>
          </a:xfrm>
          <a:prstGeom prst="actionButtonHome">
            <a:avLst/>
          </a:prstGeom>
          <a:gradFill flip="none" rotWithShape="0">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tileRect l="-14" t="-656" b="-193"/>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34361526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gradFill flip="none" rotWithShape="1">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25470" y="-1"/>
            <a:ext cx="9142734" cy="6844855"/>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457200" y="274638"/>
            <a:ext cx="8003232" cy="1143000"/>
          </a:xfrm>
        </p:spPr>
        <p:txBody>
          <a:bodyPr>
            <a:normAutofit fontScale="90000"/>
          </a:bodyPr>
          <a:lstStyle/>
          <a:p>
            <a:r>
              <a:rPr lang="ar-JO" b="1" cap="all" dirty="0" smtClean="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الظواهر الناتجة عن تلوث الهواء</a:t>
            </a:r>
            <a:endParaRPr lang="ar-JO" b="1" cap="all" dirty="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3" name="عنصر نائب للمحتوى 2"/>
          <p:cNvSpPr>
            <a:spLocks noGrp="1"/>
          </p:cNvSpPr>
          <p:nvPr>
            <p:ph idx="1"/>
          </p:nvPr>
        </p:nvSpPr>
        <p:spPr>
          <a:xfrm>
            <a:off x="0" y="1600201"/>
            <a:ext cx="9117264" cy="748679"/>
          </a:xfrm>
        </p:spPr>
        <p:txBody>
          <a:bodyPr>
            <a:normAutofit/>
          </a:bodyPr>
          <a:lstStyle/>
          <a:p>
            <a:pPr marL="36576" indent="0">
              <a:buNone/>
            </a:pPr>
            <a:r>
              <a:rPr lang="ar-JO" sz="2400" b="1" cap="all" dirty="0" smtClean="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rPr>
              <a:t>تنتج العديد من الظواهر الغريبة عن تلوث الهواء ومن أهمها:</a:t>
            </a:r>
            <a:endParaRPr lang="ar-JO" sz="2400" b="1" cap="all" dirty="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endParaRPr>
          </a:p>
        </p:txBody>
      </p:sp>
      <p:sp>
        <p:nvSpPr>
          <p:cNvPr id="5" name="زر إجراء: مخصص 4">
            <a:hlinkClick r:id="rId5" action="ppaction://hlinksldjump" highlightClick="1">
              <a:snd r:embed="rId4" name="click.wav"/>
            </a:hlinkClick>
          </p:cNvPr>
          <p:cNvSpPr/>
          <p:nvPr/>
        </p:nvSpPr>
        <p:spPr>
          <a:xfrm>
            <a:off x="4932040" y="2499663"/>
            <a:ext cx="3482161" cy="1512168"/>
          </a:xfrm>
          <a:prstGeom prst="actionButtonBlank">
            <a:avLst/>
          </a:prstGeom>
          <a:gradFill flip="none" rotWithShape="1">
            <a:gsLst>
              <a:gs pos="0">
                <a:schemeClr val="bg1"/>
              </a:gs>
              <a:gs pos="13000">
                <a:srgbClr val="4A0082"/>
              </a:gs>
              <a:gs pos="28000">
                <a:schemeClr val="bg1"/>
              </a:gs>
              <a:gs pos="42999">
                <a:srgbClr val="4A0082"/>
              </a:gs>
              <a:gs pos="58000">
                <a:schemeClr val="bg1"/>
              </a:gs>
              <a:gs pos="72000">
                <a:srgbClr val="4A0082"/>
              </a:gs>
              <a:gs pos="87000">
                <a:schemeClr val="bg1"/>
              </a:gs>
              <a:gs pos="100000">
                <a:srgbClr val="4A0082"/>
              </a:gs>
            </a:gsLst>
            <a:lin ang="8100000" scaled="1"/>
          </a:gradFill>
          <a:ln>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600" b="1" cap="all" dirty="0" smtClean="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الضباب الدخاني</a:t>
            </a:r>
            <a:endParaRPr lang="ar-JO" sz="4600" b="1" cap="all" dirty="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زر إجراء: مخصص 5">
            <a:hlinkClick r:id="rId6" action="ppaction://hlinksldjump" highlightClick="1">
              <a:snd r:embed="rId4" name="click.wav"/>
            </a:hlinkClick>
          </p:cNvPr>
          <p:cNvSpPr/>
          <p:nvPr/>
        </p:nvSpPr>
        <p:spPr>
          <a:xfrm>
            <a:off x="4932039" y="4509120"/>
            <a:ext cx="3482161" cy="1512168"/>
          </a:xfrm>
          <a:prstGeom prst="actionButtonBlank">
            <a:avLst/>
          </a:prstGeom>
          <a:gradFill flip="none" rotWithShape="1">
            <a:gsLst>
              <a:gs pos="0">
                <a:schemeClr val="bg1"/>
              </a:gs>
              <a:gs pos="13000">
                <a:srgbClr val="4A0082"/>
              </a:gs>
              <a:gs pos="28000">
                <a:schemeClr val="bg1"/>
              </a:gs>
              <a:gs pos="42999">
                <a:srgbClr val="4A0082"/>
              </a:gs>
              <a:gs pos="58000">
                <a:schemeClr val="bg1"/>
              </a:gs>
              <a:gs pos="72000">
                <a:srgbClr val="4A0082"/>
              </a:gs>
              <a:gs pos="87000">
                <a:schemeClr val="bg1"/>
              </a:gs>
              <a:gs pos="100000">
                <a:srgbClr val="4A0082"/>
              </a:gs>
            </a:gsLst>
            <a:lin ang="8100000" scaled="1"/>
          </a:gradFill>
          <a:ln>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600" b="1" cap="all" dirty="0" smtClean="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المطر الحمضي</a:t>
            </a:r>
            <a:endParaRPr lang="ar-JO" sz="4600" b="1" cap="all" dirty="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7" name="زر إجراء: مخصص 6">
            <a:hlinkClick r:id="rId7" action="ppaction://hlinksldjump" highlightClick="1">
              <a:snd r:embed="rId4" name="click.wav"/>
            </a:hlinkClick>
          </p:cNvPr>
          <p:cNvSpPr/>
          <p:nvPr/>
        </p:nvSpPr>
        <p:spPr>
          <a:xfrm>
            <a:off x="755576" y="2499663"/>
            <a:ext cx="3482161" cy="1512168"/>
          </a:xfrm>
          <a:prstGeom prst="actionButtonBlank">
            <a:avLst/>
          </a:prstGeom>
          <a:gradFill flip="none" rotWithShape="1">
            <a:gsLst>
              <a:gs pos="0">
                <a:schemeClr val="bg1"/>
              </a:gs>
              <a:gs pos="13000">
                <a:srgbClr val="4A0082"/>
              </a:gs>
              <a:gs pos="28000">
                <a:schemeClr val="bg1"/>
              </a:gs>
              <a:gs pos="42999">
                <a:srgbClr val="4A0082"/>
              </a:gs>
              <a:gs pos="58000">
                <a:schemeClr val="bg1"/>
              </a:gs>
              <a:gs pos="72000">
                <a:srgbClr val="4A0082"/>
              </a:gs>
              <a:gs pos="87000">
                <a:schemeClr val="bg1"/>
              </a:gs>
              <a:gs pos="100000">
                <a:srgbClr val="4A0082"/>
              </a:gs>
            </a:gsLst>
            <a:lin ang="8100000" scaled="1"/>
          </a:gradFill>
          <a:ln>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600" b="1" cap="all" dirty="0" smtClean="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تكون الجزر الحرارية</a:t>
            </a:r>
            <a:endParaRPr lang="ar-JO" sz="4600" b="1" cap="all" dirty="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8" name="زر إجراء: الأمام أو التالي 7">
            <a:hlinkClick r:id="rId8" action="ppaction://hlinksldjump" highlightClick="1">
              <a:snd r:embed="rId4" name="click.wav"/>
            </a:hlinkClick>
          </p:cNvPr>
          <p:cNvSpPr/>
          <p:nvPr/>
        </p:nvSpPr>
        <p:spPr>
          <a:xfrm>
            <a:off x="0" y="6052767"/>
            <a:ext cx="889904" cy="792088"/>
          </a:xfrm>
          <a:prstGeom prst="actionButtonForwardNext">
            <a:avLst/>
          </a:prstGeom>
          <a:gradFill flip="none" rotWithShape="0">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tileRect l="-14" t="-656" b="-193"/>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9" name="مربع نص 8">
            <a:hlinkClick r:id="rId8" action="ppaction://hlinksldjump">
              <a:snd r:embed="rId4" name="click.wav"/>
            </a:hlinkClick>
          </p:cNvPr>
          <p:cNvSpPr txBox="1"/>
          <p:nvPr/>
        </p:nvSpPr>
        <p:spPr>
          <a:xfrm>
            <a:off x="0" y="5678577"/>
            <a:ext cx="889904" cy="369332"/>
          </a:xfrm>
          <a:prstGeom prst="rect">
            <a:avLst/>
          </a:prstGeom>
          <a:gradFill flip="none" rotWithShape="0">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tileRect l="-14" t="-656" b="-193"/>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ln w="12700" cap="flat" cmpd="sng">
                  <a:solidFill>
                    <a:srgbClr val="FF01BC"/>
                  </a:soli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rPr>
              <a:t>العودة</a:t>
            </a:r>
          </a:p>
        </p:txBody>
      </p:sp>
      <p:sp>
        <p:nvSpPr>
          <p:cNvPr id="10" name="زر إجراء: الصفحة الرئيسية 9">
            <a:hlinkClick r:id="rId9" action="ppaction://hlinksldjump" highlightClick="1">
              <a:snd r:embed="rId4" name="click.wav"/>
            </a:hlinkClick>
          </p:cNvPr>
          <p:cNvSpPr/>
          <p:nvPr/>
        </p:nvSpPr>
        <p:spPr>
          <a:xfrm>
            <a:off x="8254096" y="6053440"/>
            <a:ext cx="889904" cy="746792"/>
          </a:xfrm>
          <a:prstGeom prst="actionButtonHome">
            <a:avLst/>
          </a:prstGeom>
          <a:gradFill flip="none" rotWithShape="0">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tileRect l="-14" t="-656" b="-193"/>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11" name="Picture 3" descr="C:\Program Files (x86)\Microsoft Office\MEDIA\CAGCAT10\j0293236.wmf"/>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rot="5400000">
            <a:off x="8171682" y="2601168"/>
            <a:ext cx="720827" cy="556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C:\Program Files (x86)\Microsoft Office\MEDIA\CAGCAT10\j0293236.wmf"/>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rot="5400000">
            <a:off x="3907483" y="2582077"/>
            <a:ext cx="720827" cy="556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Program Files (x86)\Microsoft Office\MEDIA\CAGCAT10\j0293236.wmf"/>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rot="5400000">
            <a:off x="8171681" y="4591534"/>
            <a:ext cx="720827" cy="55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5857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u"/>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gradFill flip="none" rotWithShape="1">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25470" y="0"/>
            <a:ext cx="9142734" cy="6800232"/>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p:txBody>
          <a:bodyPr>
            <a:noAutofit/>
          </a:bodyPr>
          <a:lstStyle/>
          <a:p>
            <a:r>
              <a:rPr lang="ar-JO" sz="6000" b="1" cap="all" dirty="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الضباب </a:t>
            </a:r>
            <a:r>
              <a:rPr lang="ar-JO" sz="6000" b="1" cap="all" dirty="0" smtClean="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الدخاني</a:t>
            </a:r>
            <a:endParaRPr lang="ar-JO" sz="6000" dirty="0"/>
          </a:p>
        </p:txBody>
      </p:sp>
      <p:sp>
        <p:nvSpPr>
          <p:cNvPr id="3" name="عنصر نائب للمحتوى 2"/>
          <p:cNvSpPr>
            <a:spLocks noGrp="1"/>
          </p:cNvSpPr>
          <p:nvPr>
            <p:ph idx="1"/>
          </p:nvPr>
        </p:nvSpPr>
        <p:spPr>
          <a:xfrm>
            <a:off x="0" y="1600200"/>
            <a:ext cx="9117264" cy="5069160"/>
          </a:xfrm>
        </p:spPr>
        <p:txBody>
          <a:bodyPr>
            <a:normAutofit/>
          </a:bodyPr>
          <a:lstStyle/>
          <a:p>
            <a:pPr marL="36576" indent="0">
              <a:buNone/>
            </a:pPr>
            <a:r>
              <a:rPr lang="ar-JO" sz="2400" b="1" cap="all" dirty="0" smtClean="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rPr>
              <a:t>يحدث الضباب الدخاني عندما تتفاعل أكاسيد النيتروجين مع بخار الماء في الغلاف الجوي مكونة غاز ثاني اكسيد النيتروجين, ومع أشعة الشمس يفاعل ثاني اكسيد النيتروجين مع الهيدروكربونات من عوادم السيارات, وتؤثر هذه الظاهرة في صحة الإنسان,  وتسبب العديد من المشكلات مثل أمراض الجهاز التنفسي.</a:t>
            </a:r>
          </a:p>
          <a:p>
            <a:pPr marL="36576" indent="0">
              <a:buNone/>
            </a:pPr>
            <a:r>
              <a:rPr lang="ar-JO" sz="2400" b="1" cap="all" dirty="0" smtClean="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rPr>
              <a:t>تعد المصانع وعوادم السيارات ومحطات الطاقة واستخدام المبيدات الحشرية والأسمدة الكيميائية بشكل واسع من أهم أسباب الضباب الدخاني.</a:t>
            </a:r>
            <a:endParaRPr lang="ar-JO" sz="2400" b="1" cap="all" dirty="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endParaRPr>
          </a:p>
        </p:txBody>
      </p:sp>
      <p:pic>
        <p:nvPicPr>
          <p:cNvPr id="5" name="صورة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1760" y="4941168"/>
            <a:ext cx="2857500" cy="1600200"/>
          </a:xfrm>
          <a:prstGeom prst="rect">
            <a:avLst/>
          </a:prstGeom>
          <a:ln w="174625" cmpd="tri">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miter lim="800000"/>
            <a:headEnd/>
            <a:tailEnd/>
          </a:ln>
          <a:effectLst>
            <a:innerShdw blurRad="76200">
              <a:srgbClr val="000000"/>
            </a:innerShdw>
          </a:effectLst>
        </p:spPr>
      </p:pic>
      <p:sp>
        <p:nvSpPr>
          <p:cNvPr id="6" name="زر إجراء: الأمام أو التالي 5">
            <a:hlinkClick r:id="rId6" action="ppaction://hlinksldjump" highlightClick="1">
              <a:snd r:embed="rId4" name="click.wav"/>
            </a:hlinkClick>
          </p:cNvPr>
          <p:cNvSpPr/>
          <p:nvPr/>
        </p:nvSpPr>
        <p:spPr>
          <a:xfrm>
            <a:off x="0" y="6052767"/>
            <a:ext cx="889904" cy="792088"/>
          </a:xfrm>
          <a:prstGeom prst="actionButtonForwardNext">
            <a:avLst/>
          </a:prstGeom>
          <a:gradFill flip="none" rotWithShape="0">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tileRect l="-14" t="-656" b="-193"/>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7" name="مربع نص 6">
            <a:hlinkClick r:id="rId6" action="ppaction://hlinksldjump">
              <a:snd r:embed="rId4" name="click.wav"/>
            </a:hlinkClick>
          </p:cNvPr>
          <p:cNvSpPr txBox="1"/>
          <p:nvPr/>
        </p:nvSpPr>
        <p:spPr>
          <a:xfrm>
            <a:off x="0" y="5678577"/>
            <a:ext cx="889904" cy="369332"/>
          </a:xfrm>
          <a:prstGeom prst="rect">
            <a:avLst/>
          </a:prstGeom>
          <a:gradFill flip="none" rotWithShape="0">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tileRect l="-14" t="-656" b="-193"/>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ln w="12700" cap="flat" cmpd="sng">
                  <a:solidFill>
                    <a:srgbClr val="FF01BC"/>
                  </a:soli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rPr>
              <a:t>العودة</a:t>
            </a:r>
          </a:p>
        </p:txBody>
      </p:sp>
      <p:sp>
        <p:nvSpPr>
          <p:cNvPr id="8" name="زر إجراء: الصفحة الرئيسية 7">
            <a:hlinkClick r:id="rId7" action="ppaction://hlinksldjump" highlightClick="1">
              <a:snd r:embed="rId4" name="click.wav"/>
            </a:hlinkClick>
          </p:cNvPr>
          <p:cNvSpPr/>
          <p:nvPr/>
        </p:nvSpPr>
        <p:spPr>
          <a:xfrm>
            <a:off x="8254096" y="6053440"/>
            <a:ext cx="889904" cy="746792"/>
          </a:xfrm>
          <a:prstGeom prst="actionButtonHome">
            <a:avLst/>
          </a:prstGeom>
          <a:gradFill flip="none" rotWithShape="0">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tileRect l="-14" t="-656" b="-193"/>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1670345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gradFill flip="none" rotWithShape="1">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266" y="26059"/>
            <a:ext cx="9142734" cy="6800232"/>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p:txBody>
          <a:bodyPr>
            <a:normAutofit/>
          </a:bodyPr>
          <a:lstStyle/>
          <a:p>
            <a:r>
              <a:rPr lang="ar-JO" sz="6000" b="1" cap="all" dirty="0" smtClean="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تكون الجزر الحرارية </a:t>
            </a:r>
            <a:endParaRPr lang="ar-JO" sz="6000" b="1" cap="all" dirty="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3" name="عنصر نائب للمحتوى 2"/>
          <p:cNvSpPr>
            <a:spLocks noGrp="1"/>
          </p:cNvSpPr>
          <p:nvPr>
            <p:ph idx="1"/>
          </p:nvPr>
        </p:nvSpPr>
        <p:spPr>
          <a:xfrm>
            <a:off x="0" y="1600200"/>
            <a:ext cx="9117264" cy="5200032"/>
          </a:xfrm>
        </p:spPr>
        <p:txBody>
          <a:bodyPr>
            <a:normAutofit/>
          </a:bodyPr>
          <a:lstStyle/>
          <a:p>
            <a:pPr marL="36576" indent="0">
              <a:buNone/>
            </a:pPr>
            <a:r>
              <a:rPr lang="ar-JO" sz="2400" b="1" cap="all" dirty="0" smtClean="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rPr>
              <a:t>هي مناطق ترتفع فيها درجة الحرارة بشكل مخالف لما حولها من توزيع في درجة الحرارة في جمع الاتجاهات, وتشكل المدن الضخمة جزرًا حرارية.</a:t>
            </a:r>
          </a:p>
          <a:p>
            <a:pPr marL="36576" indent="0">
              <a:buNone/>
            </a:pPr>
            <a:r>
              <a:rPr lang="ar-JO" sz="2400" b="1" cap="all" dirty="0" smtClean="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rPr>
              <a:t>يلاحظ المسافر من المدن الكبيرة تركز الدخان والضباب والغبار على شكل قبة تعلو المدينة في الجو؛ مما يؤدي إلى منع الإشعاع الأرضي من الخروج إلى الاعلى بمقدار (</a:t>
            </a:r>
            <a:r>
              <a:rPr lang="en-US" sz="2400" b="1" cap="all" dirty="0" smtClean="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rPr>
              <a:t>20%</a:t>
            </a:r>
            <a:r>
              <a:rPr lang="ar-JO" sz="2400" b="1" cap="all" dirty="0" smtClean="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rPr>
              <a:t>) تقريبًا.</a:t>
            </a:r>
          </a:p>
          <a:p>
            <a:pPr marL="36576" indent="0">
              <a:buNone/>
            </a:pPr>
            <a:endParaRPr lang="ar-JO" sz="2400" b="1" cap="all" dirty="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endParaRPr>
          </a:p>
        </p:txBody>
      </p:sp>
      <p:pic>
        <p:nvPicPr>
          <p:cNvPr id="5" name="صورة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592" y="4221088"/>
            <a:ext cx="3028950" cy="1514475"/>
          </a:xfrm>
          <a:prstGeom prst="rect">
            <a:avLst/>
          </a:prstGeom>
          <a:ln w="174625" cmpd="tri">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miter lim="800000"/>
            <a:headEnd/>
            <a:tailEnd/>
          </a:ln>
          <a:effectLst>
            <a:innerShdw blurRad="76200">
              <a:srgbClr val="000000"/>
            </a:innerShdw>
          </a:effectLst>
        </p:spPr>
      </p:pic>
      <p:pic>
        <p:nvPicPr>
          <p:cNvPr id="6" name="صورة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06496" y="4797151"/>
            <a:ext cx="3009900" cy="1514475"/>
          </a:xfrm>
          <a:prstGeom prst="rect">
            <a:avLst/>
          </a:prstGeom>
          <a:ln w="174625" cmpd="tri">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miter lim="800000"/>
            <a:headEnd/>
            <a:tailEnd/>
          </a:ln>
          <a:effectLst>
            <a:innerShdw blurRad="76200">
              <a:srgbClr val="000000"/>
            </a:innerShdw>
          </a:effectLst>
        </p:spPr>
      </p:pic>
      <p:sp>
        <p:nvSpPr>
          <p:cNvPr id="7" name="زر إجراء: الأمام أو التالي 6">
            <a:hlinkClick r:id="rId7" action="ppaction://hlinksldjump" highlightClick="1">
              <a:snd r:embed="rId4" name="click.wav"/>
            </a:hlinkClick>
          </p:cNvPr>
          <p:cNvSpPr/>
          <p:nvPr/>
        </p:nvSpPr>
        <p:spPr>
          <a:xfrm>
            <a:off x="0" y="6052767"/>
            <a:ext cx="889904" cy="792088"/>
          </a:xfrm>
          <a:prstGeom prst="actionButtonForwardNext">
            <a:avLst/>
          </a:prstGeom>
          <a:gradFill flip="none" rotWithShape="0">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tileRect l="-14" t="-656" b="-193"/>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8" name="مربع نص 7">
            <a:hlinkClick r:id="rId7" action="ppaction://hlinksldjump">
              <a:snd r:embed="rId4" name="click.wav"/>
            </a:hlinkClick>
          </p:cNvPr>
          <p:cNvSpPr txBox="1"/>
          <p:nvPr/>
        </p:nvSpPr>
        <p:spPr>
          <a:xfrm>
            <a:off x="0" y="5678577"/>
            <a:ext cx="889904" cy="369332"/>
          </a:xfrm>
          <a:prstGeom prst="rect">
            <a:avLst/>
          </a:prstGeom>
          <a:gradFill flip="none" rotWithShape="0">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tileRect l="-14" t="-656" b="-193"/>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ln w="12700" cap="flat" cmpd="sng">
                  <a:solidFill>
                    <a:srgbClr val="FF01BC"/>
                  </a:soli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rPr>
              <a:t>العودة</a:t>
            </a:r>
          </a:p>
        </p:txBody>
      </p:sp>
      <p:sp>
        <p:nvSpPr>
          <p:cNvPr id="9" name="زر إجراء: الصفحة الرئيسية 8">
            <a:hlinkClick r:id="rId8" action="ppaction://hlinksldjump" highlightClick="1">
              <a:snd r:embed="rId4" name="click.wav"/>
            </a:hlinkClick>
          </p:cNvPr>
          <p:cNvSpPr/>
          <p:nvPr/>
        </p:nvSpPr>
        <p:spPr>
          <a:xfrm>
            <a:off x="8254096" y="6053440"/>
            <a:ext cx="889904" cy="746792"/>
          </a:xfrm>
          <a:prstGeom prst="actionButtonHome">
            <a:avLst/>
          </a:prstGeom>
          <a:gradFill flip="none" rotWithShape="0">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tileRect l="-14" t="-656" b="-193"/>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22586243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d"/>
      </p:transition>
    </mc:Choice>
    <mc:Fallback xmlns="">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gradFill flip="none" rotWithShape="1">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25470" y="0"/>
            <a:ext cx="9142734" cy="6858000"/>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p:txBody>
          <a:bodyPr>
            <a:normAutofit/>
          </a:bodyPr>
          <a:lstStyle/>
          <a:p>
            <a:r>
              <a:rPr lang="ar-JO" sz="6000" b="1" cap="all" dirty="0" smtClean="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الأمطار الحمضية </a:t>
            </a:r>
            <a:endParaRPr lang="ar-JO" sz="6000" b="1" cap="all" dirty="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3" name="عنصر نائب للمحتوى 2"/>
          <p:cNvSpPr>
            <a:spLocks noGrp="1"/>
          </p:cNvSpPr>
          <p:nvPr>
            <p:ph idx="1"/>
          </p:nvPr>
        </p:nvSpPr>
        <p:spPr>
          <a:xfrm>
            <a:off x="0" y="1628800"/>
            <a:ext cx="9036496" cy="5171432"/>
          </a:xfrm>
        </p:spPr>
        <p:txBody>
          <a:bodyPr>
            <a:normAutofit/>
          </a:bodyPr>
          <a:lstStyle/>
          <a:p>
            <a:pPr marL="36576" indent="0">
              <a:buNone/>
            </a:pPr>
            <a:r>
              <a:rPr lang="ar-JO" sz="2400" b="1" cap="all" dirty="0" smtClean="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rPr>
              <a:t>تتكون الأمطار الحمضية من تفاعل بخار الماء مع غازات أبرزها: غاز ثاني اكسيد الكربون, غاز ثاني أكسيد الكبريت, وينتج عن هذه التفاعلات أمطار حمضية تؤدي إلى تلوث مياه الشرب والغابات وهلاك أشجارها, وموت الأسماك, وتآكل المنشآت.</a:t>
            </a:r>
            <a:r>
              <a:rPr lang="ar-JO" sz="2400" b="1" cap="all" dirty="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rPr>
              <a:t>  </a:t>
            </a:r>
            <a:r>
              <a:rPr lang="ar-JO" sz="2400" b="1" cap="all" dirty="0" smtClean="0">
                <a:ln w="25400" cmpd="sng">
                  <a:gradFill flip="none" rotWithShape="1">
                    <a:gsLst>
                      <a:gs pos="0">
                        <a:srgbClr val="000082"/>
                      </a:gs>
                      <a:gs pos="30000">
                        <a:srgbClr val="66008F"/>
                      </a:gs>
                      <a:gs pos="64999">
                        <a:srgbClr val="BA0066"/>
                      </a:gs>
                      <a:gs pos="89999">
                        <a:srgbClr val="FF0000"/>
                      </a:gs>
                      <a:gs pos="100000">
                        <a:srgbClr val="FF8200"/>
                      </a:gs>
                    </a:gsLst>
                    <a:lin ang="5400000" scaled="1"/>
                    <a:tileRect/>
                  </a:gradFill>
                </a:ln>
                <a:solidFill>
                  <a:srgbClr val="842E86"/>
                </a:solidFill>
                <a:effectLst>
                  <a:outerShdw blurRad="38100" dist="38100" dir="2700000" algn="tl">
                    <a:srgbClr val="000000">
                      <a:alpha val="43137"/>
                    </a:srgbClr>
                  </a:outerShdw>
                </a:effectLst>
              </a:rPr>
              <a:t>وتحدث هذه الظاهرة في المدن الصناعية الكبرى في الغالب, بسبب التوسع الأنشطة الصناعية</a:t>
            </a:r>
          </a:p>
        </p:txBody>
      </p:sp>
      <p:sp>
        <p:nvSpPr>
          <p:cNvPr id="5" name="زر إجراء: الأمام أو التالي 4">
            <a:hlinkClick r:id="rId5" action="ppaction://hlinksldjump" highlightClick="1">
              <a:snd r:embed="rId4" name="click.wav"/>
            </a:hlinkClick>
          </p:cNvPr>
          <p:cNvSpPr/>
          <p:nvPr/>
        </p:nvSpPr>
        <p:spPr>
          <a:xfrm>
            <a:off x="0" y="6052767"/>
            <a:ext cx="889904" cy="792088"/>
          </a:xfrm>
          <a:prstGeom prst="actionButtonForwardNext">
            <a:avLst/>
          </a:prstGeom>
          <a:gradFill flip="none" rotWithShape="0">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tileRect l="-14" t="-656" b="-193"/>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5" action="ppaction://hlinksldjump">
              <a:snd r:embed="rId4" name="click.wav"/>
            </a:hlinkClick>
          </p:cNvPr>
          <p:cNvSpPr txBox="1"/>
          <p:nvPr/>
        </p:nvSpPr>
        <p:spPr>
          <a:xfrm>
            <a:off x="0" y="5678577"/>
            <a:ext cx="889904" cy="369332"/>
          </a:xfrm>
          <a:prstGeom prst="rect">
            <a:avLst/>
          </a:prstGeom>
          <a:gradFill flip="none" rotWithShape="0">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tileRect l="-14" t="-656" b="-193"/>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ln w="12700" cap="flat" cmpd="sng">
                  <a:solidFill>
                    <a:srgbClr val="FF01BC"/>
                  </a:soli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rPr>
              <a:t>العودة</a:t>
            </a:r>
          </a:p>
        </p:txBody>
      </p:sp>
      <p:sp>
        <p:nvSpPr>
          <p:cNvPr id="7" name="زر إجراء: الصفحة الرئيسية 6">
            <a:hlinkClick r:id="rId6" action="ppaction://hlinksldjump" highlightClick="1">
              <a:snd r:embed="rId4" name="click.wav"/>
            </a:hlinkClick>
          </p:cNvPr>
          <p:cNvSpPr/>
          <p:nvPr/>
        </p:nvSpPr>
        <p:spPr>
          <a:xfrm>
            <a:off x="8254096" y="6053440"/>
            <a:ext cx="889904" cy="746792"/>
          </a:xfrm>
          <a:prstGeom prst="actionButtonHome">
            <a:avLst/>
          </a:prstGeom>
          <a:gradFill flip="none" rotWithShape="0">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tileRect l="-14" t="-656" b="-193"/>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8" name="صورة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35696" y="4359147"/>
            <a:ext cx="3105150" cy="1476375"/>
          </a:xfrm>
          <a:prstGeom prst="rect">
            <a:avLst/>
          </a:prstGeom>
          <a:ln w="174625" cmpd="tri">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miter lim="800000"/>
            <a:headEnd/>
            <a:tailEnd/>
          </a:ln>
          <a:effectLst>
            <a:innerShdw blurRad="76200">
              <a:srgbClr val="000000"/>
            </a:innerShdw>
          </a:effectLst>
        </p:spPr>
      </p:pic>
    </p:spTree>
    <p:extLst>
      <p:ext uri="{BB962C8B-B14F-4D97-AF65-F5344CB8AC3E}">
        <p14:creationId xmlns:p14="http://schemas.microsoft.com/office/powerpoint/2010/main" val="6698925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gradFill flip="none" rotWithShape="1">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25470" y="0"/>
            <a:ext cx="9142734" cy="6800232"/>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7638088" y="0"/>
            <a:ext cx="1450504" cy="1143000"/>
          </a:xfrm>
        </p:spPr>
        <p:txBody>
          <a:bodyPr>
            <a:normAutofit/>
          </a:bodyPr>
          <a:lstStyle/>
          <a:p>
            <a:r>
              <a:rPr lang="ar-JO" sz="6000" b="1" cap="all" dirty="0" smtClean="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فكر</a:t>
            </a:r>
            <a:endParaRPr lang="ar-JO" sz="6000" b="1" cap="all" dirty="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5" name="عنصر نائب للمحتوى 2"/>
          <p:cNvSpPr txBox="1"/>
          <p:nvPr/>
        </p:nvSpPr>
        <p:spPr>
          <a:xfrm>
            <a:off x="179512" y="1844824"/>
            <a:ext cx="8640960" cy="4209331"/>
          </a:xfrm>
          <a:prstGeom prst="rect">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a:gradFill>
              <a:gsLst>
                <a:gs pos="0">
                  <a:srgbClr val="FBEAC7"/>
                </a:gs>
                <a:gs pos="17999">
                  <a:srgbClr val="FEE7F2"/>
                </a:gs>
                <a:gs pos="36000">
                  <a:srgbClr val="FAC77D"/>
                </a:gs>
                <a:gs pos="61000">
                  <a:srgbClr val="FBA97D"/>
                </a:gs>
                <a:gs pos="82001">
                  <a:srgbClr val="FBD49C"/>
                </a:gs>
                <a:gs pos="100000">
                  <a:srgbClr val="FEE7F2"/>
                </a:gs>
              </a:gsLst>
              <a:lin ang="5400000" scaled="0"/>
            </a:gradFill>
          </a:ln>
        </p:spPr>
        <p:txBody>
          <a:bodyPr vert="horz">
            <a:noAutofit/>
          </a:bodyPr>
          <a:lstStyle>
            <a:lvl1pPr marL="420624" indent="-384048" algn="r" rtl="1"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r" rtl="1"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r" rtl="1"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r" rtl="1"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r" rtl="1" eaLnBrk="1" latinLnBrk="0" hangingPunct="1">
              <a:spcBef>
                <a:spcPct val="20000"/>
              </a:spcBef>
              <a:buClr>
                <a:schemeClr val="accent4"/>
              </a:buClr>
              <a:buSzTx/>
              <a:buFont typeface="Arial"/>
              <a:buChar char="-"/>
              <a:defRPr kumimoji="0" sz="2000" kern="1200">
                <a:solidFill>
                  <a:schemeClr val="tx1"/>
                </a:solidFill>
                <a:latin typeface="+mn-lt"/>
                <a:ea typeface="+mn-ea"/>
                <a:cs typeface="+mn-cs"/>
              </a:defRPr>
            </a:lvl5pPr>
            <a:lvl6pPr marL="1700784" indent="-182880" algn="r" rtl="1"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r" rtl="1" eaLnBrk="1" latinLnBrk="0" hangingPunct="1">
              <a:spcBef>
                <a:spcPct val="20000"/>
              </a:spcBef>
              <a:buClr>
                <a:schemeClr val="accent6"/>
              </a:buClr>
              <a:buSzTx/>
              <a:buFont typeface="Arial"/>
              <a:buChar char="•"/>
              <a:defRPr kumimoji="0" sz="1800" kern="1200" baseline="0">
                <a:solidFill>
                  <a:schemeClr val="tx1"/>
                </a:solidFill>
                <a:latin typeface="+mn-lt"/>
                <a:ea typeface="+mn-ea"/>
                <a:cs typeface="+mn-cs"/>
              </a:defRPr>
            </a:lvl7pPr>
            <a:lvl8pPr marL="2139696"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Font typeface="Wingdings 2"/>
              <a:buNone/>
            </a:pPr>
            <a:r>
              <a:rPr lang="ar-JO" sz="3200" b="1" cap="all" dirty="0" smtClean="0">
                <a:ln w="6350">
                  <a:solidFill>
                    <a:srgbClr val="1301FF"/>
                  </a:solidFill>
                </a:ln>
                <a:effectLst>
                  <a:outerShdw blurRad="38100" dist="38100" dir="2700000" algn="tl">
                    <a:srgbClr val="000000">
                      <a:alpha val="43137"/>
                    </a:srgbClr>
                  </a:outerShdw>
                </a:effectLst>
              </a:rPr>
              <a:t>برأيك, أيها أكثر خطورة وأثرًا في تلوث الهواء: المصادر الطبيعية أم البشرية, ولماذا؟</a:t>
            </a:r>
          </a:p>
          <a:p>
            <a:pPr marL="36576" indent="0">
              <a:buFont typeface="Wingdings 2"/>
              <a:buNone/>
            </a:pPr>
            <a:endParaRPr lang="ar-JO" sz="3200" b="1" cap="all" dirty="0">
              <a:ln w="6350">
                <a:solidFill>
                  <a:srgbClr val="1301FF"/>
                </a:solidFill>
              </a:ln>
              <a:effectLst>
                <a:outerShdw blurRad="38100" dist="38100" dir="2700000" algn="tl">
                  <a:srgbClr val="000000">
                    <a:alpha val="43137"/>
                  </a:srgbClr>
                </a:outerShdw>
              </a:effectLst>
            </a:endParaRPr>
          </a:p>
          <a:p>
            <a:pPr marL="36576" indent="0">
              <a:buFont typeface="Wingdings 2"/>
              <a:buNone/>
            </a:pPr>
            <a:r>
              <a:rPr lang="ar-JO" sz="3200" b="1" cap="all" dirty="0" smtClean="0">
                <a:ln w="34925" cap="flat" cmpd="sng">
                  <a:solidFill>
                    <a:schemeClr val="bg1">
                      <a:alpha val="64000"/>
                    </a:schemeClr>
                  </a:solidFill>
                  <a:prstDash val="solid"/>
                </a:ln>
                <a:solidFill>
                  <a:srgbClr val="FF01BC"/>
                </a:solidFill>
                <a:effectLst>
                  <a:reflection blurRad="6350" stA="55000" endA="50" endPos="85000" dist="60007" dir="5400000" sy="-100000" algn="bl" rotWithShape="0"/>
                </a:effectLst>
                <a:latin typeface="+mj-lt"/>
                <a:ea typeface="+mj-ea"/>
                <a:cs typeface="+mj-cs"/>
              </a:rPr>
              <a:t>المصادر البشرية </a:t>
            </a:r>
            <a:r>
              <a:rPr lang="ar-JO" sz="3200" b="1" cap="all" dirty="0">
                <a:ln w="34925" cap="flat" cmpd="sng">
                  <a:solidFill>
                    <a:schemeClr val="bg1">
                      <a:alpha val="64000"/>
                    </a:schemeClr>
                  </a:solidFill>
                  <a:prstDash val="solid"/>
                </a:ln>
                <a:solidFill>
                  <a:srgbClr val="FF01BC"/>
                </a:solidFill>
                <a:effectLst>
                  <a:reflection blurRad="6350" stA="55000" endA="50" endPos="85000" dist="60007" dir="5400000" sy="-100000" algn="bl" rotWithShape="0"/>
                </a:effectLst>
                <a:latin typeface="+mj-lt"/>
                <a:ea typeface="+mj-ea"/>
                <a:cs typeface="+mj-cs"/>
              </a:rPr>
              <a:t>لأنها في تزايد مستمر, وتؤثر المصادر البشرية على عدد المشكلات الطبيعية بشكل سلبي.</a:t>
            </a:r>
          </a:p>
          <a:p>
            <a:pPr marL="36576" indent="0">
              <a:buFont typeface="Wingdings 2"/>
              <a:buNone/>
            </a:pPr>
            <a:endParaRPr lang="ar-JO" sz="3200" b="1" cap="all" dirty="0">
              <a:ln w="6350">
                <a:solidFill>
                  <a:srgbClr val="FF0000"/>
                </a:solidFill>
              </a:ln>
              <a:solidFill>
                <a:schemeClr val="bg1"/>
              </a:solidFill>
              <a:effectLst>
                <a:outerShdw blurRad="38100" dist="38100" dir="2700000" algn="tl">
                  <a:srgbClr val="000000">
                    <a:alpha val="43137"/>
                  </a:srgbClr>
                </a:outerShdw>
              </a:effectLst>
            </a:endParaRPr>
          </a:p>
        </p:txBody>
      </p:sp>
      <p:sp>
        <p:nvSpPr>
          <p:cNvPr id="6" name="مستطيل ذو زاوية واحدة مخدوشة 5"/>
          <p:cNvSpPr/>
          <p:nvPr/>
        </p:nvSpPr>
        <p:spPr>
          <a:xfrm>
            <a:off x="179512" y="1124744"/>
            <a:ext cx="2520280" cy="720080"/>
          </a:xfrm>
          <a:prstGeom prst="snip1Rect">
            <a:avLst/>
          </a:prstGeom>
          <a:gradFill flip="none" rotWithShape="1">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16200000" scaled="0"/>
          </a:gradFill>
          <a:ln>
            <a:gradFill>
              <a:gsLst>
                <a:gs pos="0">
                  <a:srgbClr val="FBEAC7"/>
                </a:gs>
                <a:gs pos="17999">
                  <a:srgbClr val="FEE7F2"/>
                </a:gs>
                <a:gs pos="36000">
                  <a:srgbClr val="FAC77D"/>
                </a:gs>
                <a:gs pos="61000">
                  <a:srgbClr val="FBA97D"/>
                </a:gs>
                <a:gs pos="82001">
                  <a:srgbClr val="FBD49C"/>
                </a:gs>
                <a:gs pos="100000">
                  <a:srgbClr val="FEE7F2"/>
                </a:gs>
              </a:gsLst>
              <a:lin ang="5400000" scaled="0"/>
            </a:gradFill>
          </a:ln>
        </p:spPr>
        <p:txBody>
          <a:bodyPr vert="horz">
            <a:noAutofit/>
          </a:bodyPr>
          <a:lstStyle/>
          <a:p>
            <a:pPr marL="36576" algn="ctr">
              <a:spcBef>
                <a:spcPct val="20000"/>
              </a:spcBef>
              <a:buClr>
                <a:schemeClr val="accent1"/>
              </a:buClr>
              <a:buSzPct val="80000"/>
              <a:buFont typeface="Wingdings 2"/>
              <a:buNone/>
            </a:pPr>
            <a:r>
              <a:rPr lang="ar-JO" sz="3600" b="1" cap="all" dirty="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فكر</a:t>
            </a:r>
          </a:p>
        </p:txBody>
      </p:sp>
      <p:sp>
        <p:nvSpPr>
          <p:cNvPr id="7" name="زر إجراء: الأمام أو التالي 6">
            <a:hlinkClick r:id="rId5" action="ppaction://hlinksldjump" highlightClick="1">
              <a:snd r:embed="rId4" name="click.wav"/>
            </a:hlinkClick>
          </p:cNvPr>
          <p:cNvSpPr/>
          <p:nvPr/>
        </p:nvSpPr>
        <p:spPr>
          <a:xfrm>
            <a:off x="0" y="6052767"/>
            <a:ext cx="889904" cy="792088"/>
          </a:xfrm>
          <a:prstGeom prst="actionButtonForwardNext">
            <a:avLst/>
          </a:prstGeom>
          <a:gradFill flip="none" rotWithShape="0">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tileRect l="-14" t="-656" b="-193"/>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8" name="مربع نص 7">
            <a:hlinkClick r:id="rId5" action="ppaction://hlinksldjump">
              <a:snd r:embed="rId4" name="click.wav"/>
            </a:hlinkClick>
          </p:cNvPr>
          <p:cNvSpPr txBox="1"/>
          <p:nvPr/>
        </p:nvSpPr>
        <p:spPr>
          <a:xfrm>
            <a:off x="0" y="5678577"/>
            <a:ext cx="889904" cy="369332"/>
          </a:xfrm>
          <a:prstGeom prst="rect">
            <a:avLst/>
          </a:prstGeom>
          <a:gradFill flip="none" rotWithShape="0">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tileRect l="-14" t="-656" b="-193"/>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ln w="12700" cap="flat" cmpd="sng">
                  <a:solidFill>
                    <a:srgbClr val="FF01BC"/>
                  </a:soli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rPr>
              <a:t>العودة</a:t>
            </a:r>
          </a:p>
        </p:txBody>
      </p:sp>
      <p:sp>
        <p:nvSpPr>
          <p:cNvPr id="9" name="زر إجراء: الصفحة الرئيسية 8">
            <a:hlinkClick r:id="rId6" action="ppaction://hlinksldjump" highlightClick="1">
              <a:snd r:embed="rId4" name="click.wav"/>
            </a:hlinkClick>
          </p:cNvPr>
          <p:cNvSpPr/>
          <p:nvPr/>
        </p:nvSpPr>
        <p:spPr>
          <a:xfrm>
            <a:off x="8254096" y="6053440"/>
            <a:ext cx="889904" cy="746792"/>
          </a:xfrm>
          <a:prstGeom prst="actionButtonHome">
            <a:avLst/>
          </a:prstGeom>
          <a:gradFill flip="none" rotWithShape="0">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tileRect l="-14" t="-656" b="-193"/>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751997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u"/>
      </p:transition>
    </mc:Choice>
    <mc:Fallback xmlns="">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gradFill flip="none" rotWithShape="1">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266" y="57768"/>
            <a:ext cx="9142734" cy="6800232"/>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5004048" y="33790"/>
            <a:ext cx="3898776" cy="1143000"/>
          </a:xfrm>
        </p:spPr>
        <p:txBody>
          <a:bodyPr>
            <a:normAutofit/>
          </a:bodyPr>
          <a:lstStyle/>
          <a:p>
            <a:r>
              <a:rPr lang="ar-JO" sz="6000" b="1" cap="all" dirty="0" smtClean="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هل تعلم؟</a:t>
            </a:r>
            <a:endParaRPr lang="ar-JO" sz="6000" b="1" cap="all" dirty="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5" name="عنصر نائب للمحتوى 2"/>
          <p:cNvSpPr txBox="1">
            <a:spLocks/>
          </p:cNvSpPr>
          <p:nvPr/>
        </p:nvSpPr>
        <p:spPr>
          <a:xfrm>
            <a:off x="971600" y="1988840"/>
            <a:ext cx="6696744" cy="3933056"/>
          </a:xfrm>
          <a:prstGeom prst="rect">
            <a:avLst/>
          </a:prstGeom>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0"/>
          </a:gradFill>
          <a:ln>
            <a:noFill/>
          </a:ln>
        </p:spPr>
        <p:txBody>
          <a:bodyPr vert="horz">
            <a:noAutofit/>
          </a:bodyPr>
          <a:lstStyle>
            <a:lvl1pPr marL="420624" indent="-384048" algn="r" rtl="1"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r" rtl="1"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r" rtl="1"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r" rtl="1"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r" rtl="1" eaLnBrk="1" latinLnBrk="0" hangingPunct="1">
              <a:spcBef>
                <a:spcPct val="20000"/>
              </a:spcBef>
              <a:buClr>
                <a:schemeClr val="accent4"/>
              </a:buClr>
              <a:buSzTx/>
              <a:buFont typeface="Arial"/>
              <a:buChar char="-"/>
              <a:defRPr kumimoji="0" sz="2000" kern="1200">
                <a:solidFill>
                  <a:schemeClr val="tx1"/>
                </a:solidFill>
                <a:latin typeface="+mn-lt"/>
                <a:ea typeface="+mn-ea"/>
                <a:cs typeface="+mn-cs"/>
              </a:defRPr>
            </a:lvl5pPr>
            <a:lvl6pPr marL="1700784" indent="-182880" algn="r" rtl="1"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r" rtl="1" eaLnBrk="1" latinLnBrk="0" hangingPunct="1">
              <a:spcBef>
                <a:spcPct val="20000"/>
              </a:spcBef>
              <a:buClr>
                <a:schemeClr val="accent6"/>
              </a:buClr>
              <a:buSzTx/>
              <a:buFont typeface="Arial"/>
              <a:buChar char="•"/>
              <a:defRPr kumimoji="0" sz="1800" kern="1200" baseline="0">
                <a:solidFill>
                  <a:schemeClr val="tx1"/>
                </a:solidFill>
                <a:latin typeface="+mn-lt"/>
                <a:ea typeface="+mn-ea"/>
                <a:cs typeface="+mn-cs"/>
              </a:defRPr>
            </a:lvl7pPr>
            <a:lvl8pPr marL="2139696"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None/>
            </a:pPr>
            <a:r>
              <a:rPr lang="ar-JO" sz="3200" b="1" cap="all" dirty="0">
                <a:ln w="34925" cap="flat" cmpd="sng">
                  <a:solidFill>
                    <a:schemeClr val="bg1">
                      <a:alpha val="64000"/>
                    </a:schemeClr>
                  </a:solidFill>
                  <a:prstDash val="solid"/>
                </a:ln>
                <a:solidFill>
                  <a:srgbClr val="FF01BC"/>
                </a:solidFill>
                <a:effectLst>
                  <a:reflection blurRad="6350" stA="55000" endA="50" endPos="85000" dist="60007" dir="5400000" sy="-100000" algn="bl" rotWithShape="0"/>
                </a:effectLst>
                <a:latin typeface="+mj-lt"/>
                <a:ea typeface="+mj-ea"/>
                <a:cs typeface="+mj-cs"/>
              </a:rPr>
              <a:t>1- تلوث الهواء في الأردن يزداد نظرًا إلى زيادة عدد السيارات سنويًا.</a:t>
            </a:r>
          </a:p>
        </p:txBody>
      </p:sp>
      <p:sp>
        <p:nvSpPr>
          <p:cNvPr id="6" name="مستطيل ذو زاوية واحدة مخدوشة 5"/>
          <p:cNvSpPr/>
          <p:nvPr/>
        </p:nvSpPr>
        <p:spPr>
          <a:xfrm>
            <a:off x="971600" y="1207882"/>
            <a:ext cx="2357057" cy="780958"/>
          </a:xfrm>
          <a:prstGeom prst="snip1Rect">
            <a:avLst/>
          </a:prstGeom>
          <a:gradFill flip="none" rotWithShape="1">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16200000" scaled="1"/>
          </a:gradFill>
          <a:ln>
            <a:noFill/>
          </a:ln>
        </p:spPr>
        <p:txBody>
          <a:bodyPr vert="horz">
            <a:noAutofit/>
          </a:bodyPr>
          <a:lstStyle/>
          <a:p>
            <a:pPr marL="36576">
              <a:spcBef>
                <a:spcPct val="20000"/>
              </a:spcBef>
              <a:buClr>
                <a:schemeClr val="accent1"/>
              </a:buClr>
              <a:buSzPct val="80000"/>
              <a:buFont typeface="Wingdings 2"/>
              <a:buNone/>
            </a:pPr>
            <a:r>
              <a:rPr lang="ar-JO" sz="3600" b="1" cap="all" dirty="0">
                <a:ln w="15875" cap="flat" cmpd="sng">
                  <a:gradFill flip="none" rotWithShape="1">
                    <a:gsLst>
                      <a:gs pos="0">
                        <a:srgbClr val="FF01BC"/>
                      </a:gs>
                      <a:gs pos="30000">
                        <a:srgbClr val="66008F"/>
                      </a:gs>
                      <a:gs pos="64999">
                        <a:srgbClr val="BA0066"/>
                      </a:gs>
                      <a:gs pos="89999">
                        <a:srgbClr val="FF0000"/>
                      </a:gs>
                      <a:gs pos="100000">
                        <a:srgbClr val="FF8200"/>
                      </a:gs>
                    </a:gsLst>
                    <a:lin ang="2700000" scaled="1"/>
                    <a:tileRect/>
                  </a:gra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هل تعلم</a:t>
            </a:r>
          </a:p>
        </p:txBody>
      </p:sp>
      <p:sp>
        <p:nvSpPr>
          <p:cNvPr id="7" name="زر إجراء: الأمام أو التالي 6">
            <a:hlinkClick r:id="rId5" action="ppaction://hlinksldjump" highlightClick="1">
              <a:snd r:embed="rId4" name="click.wav"/>
            </a:hlinkClick>
          </p:cNvPr>
          <p:cNvSpPr/>
          <p:nvPr/>
        </p:nvSpPr>
        <p:spPr>
          <a:xfrm>
            <a:off x="0" y="6052767"/>
            <a:ext cx="889904" cy="792088"/>
          </a:xfrm>
          <a:prstGeom prst="actionButtonForwardNext">
            <a:avLst/>
          </a:prstGeom>
          <a:gradFill flip="none" rotWithShape="0">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tileRect l="-14" t="-656" b="-193"/>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8" name="مربع نص 7">
            <a:hlinkClick r:id="rId5" action="ppaction://hlinksldjump">
              <a:snd r:embed="rId4" name="click.wav"/>
            </a:hlinkClick>
          </p:cNvPr>
          <p:cNvSpPr txBox="1"/>
          <p:nvPr/>
        </p:nvSpPr>
        <p:spPr>
          <a:xfrm>
            <a:off x="0" y="5678577"/>
            <a:ext cx="889904" cy="369332"/>
          </a:xfrm>
          <a:prstGeom prst="rect">
            <a:avLst/>
          </a:prstGeom>
          <a:gradFill flip="none" rotWithShape="0">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tileRect l="-14" t="-656" b="-193"/>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ln w="12700" cap="flat" cmpd="sng">
                  <a:solidFill>
                    <a:srgbClr val="FF01BC"/>
                  </a:solidFill>
                  <a:prstDash val="solid"/>
                </a:ln>
                <a:gradFill flip="none" rotWithShape="1">
                  <a:gsLst>
                    <a:gs pos="0">
                      <a:srgbClr val="5C01FF"/>
                    </a:gs>
                    <a:gs pos="87000">
                      <a:schemeClr val="bg1"/>
                    </a:gs>
                    <a:gs pos="19980">
                      <a:schemeClr val="bg1"/>
                    </a:gs>
                    <a:gs pos="52075">
                      <a:schemeClr val="bg1"/>
                    </a:gs>
                    <a:gs pos="45000">
                      <a:srgbClr val="600060"/>
                    </a:gs>
                    <a:gs pos="70000">
                      <a:srgbClr val="FF00FF"/>
                    </a:gs>
                    <a:gs pos="100000">
                      <a:srgbClr val="4A0082"/>
                    </a:gs>
                  </a:gsLst>
                  <a:lin ang="8100000" scaled="1"/>
                </a:gradFill>
              </a:rPr>
              <a:t>العودة</a:t>
            </a:r>
          </a:p>
        </p:txBody>
      </p:sp>
      <p:sp>
        <p:nvSpPr>
          <p:cNvPr id="9" name="زر إجراء: الصفحة الرئيسية 8">
            <a:hlinkClick r:id="rId6" action="ppaction://hlinksldjump" highlightClick="1">
              <a:snd r:embed="rId4" name="click.wav"/>
            </a:hlinkClick>
          </p:cNvPr>
          <p:cNvSpPr/>
          <p:nvPr/>
        </p:nvSpPr>
        <p:spPr>
          <a:xfrm>
            <a:off x="8254096" y="6053440"/>
            <a:ext cx="889904" cy="746792"/>
          </a:xfrm>
          <a:prstGeom prst="actionButtonHome">
            <a:avLst/>
          </a:prstGeom>
          <a:gradFill flip="none" rotWithShape="0">
            <a:gsLst>
              <a:gs pos="57000">
                <a:srgbClr val="7030A0"/>
              </a:gs>
              <a:gs pos="25000">
                <a:srgbClr val="7030A0"/>
              </a:gs>
              <a:gs pos="13000">
                <a:schemeClr val="bg1"/>
              </a:gs>
              <a:gs pos="8000">
                <a:srgbClr val="000040"/>
              </a:gs>
              <a:gs pos="39000">
                <a:schemeClr val="bg1"/>
              </a:gs>
              <a:gs pos="75000">
                <a:schemeClr val="bg1"/>
              </a:gs>
              <a:gs pos="89999">
                <a:srgbClr val="570060"/>
              </a:gs>
              <a:gs pos="100000">
                <a:srgbClr val="4A0082"/>
              </a:gs>
            </a:gsLst>
            <a:lin ang="13000000" scaled="0"/>
            <a:tileRect l="-14" t="-656" b="-193"/>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42494239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gradFill>
        <a:effectLst/>
      </p:bgPr>
    </p:bg>
    <p:spTree>
      <p:nvGrpSpPr>
        <p:cNvPr id="1" name=""/>
        <p:cNvGrpSpPr/>
        <p:nvPr/>
      </p:nvGrpSpPr>
      <p:grpSpPr>
        <a:xfrm>
          <a:off x="0" y="0"/>
          <a:ext cx="0" cy="0"/>
          <a:chOff x="0" y="0"/>
          <a:chExt cx="0" cy="0"/>
        </a:xfrm>
      </p:grpSpPr>
      <p:sp useBgFill="1">
        <p:nvSpPr>
          <p:cNvPr id="18" name="زر إجراء: مخصص 17">
            <a:hlinkClick r:id="rId2" action="ppaction://hlinksldjump" highlightClick="1">
              <a:snd r:embed="rId3" name="click.wav"/>
            </a:hlinkClick>
          </p:cNvPr>
          <p:cNvSpPr/>
          <p:nvPr/>
        </p:nvSpPr>
        <p:spPr>
          <a:xfrm>
            <a:off x="0" y="-9306"/>
            <a:ext cx="9142734" cy="6867306"/>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4" name="عنصر نائب للمحتوى 3"/>
          <p:cNvSpPr>
            <a:spLocks noGrp="1"/>
          </p:cNvSpPr>
          <p:nvPr>
            <p:ph idx="1"/>
          </p:nvPr>
        </p:nvSpPr>
        <p:spPr>
          <a:xfrm>
            <a:off x="1266" y="1042783"/>
            <a:ext cx="9142734" cy="4525963"/>
          </a:xfrm>
        </p:spPr>
        <p:txBody>
          <a:bodyPr/>
          <a:lstStyle/>
          <a:p>
            <a:pPr marL="36576" indent="0">
              <a:buNone/>
            </a:pPr>
            <a:r>
              <a:rPr lang="ar-JO" sz="3200" b="1" cap="all" dirty="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كما علمنا سابقًا أنه هناك مشكلات في الغلاف الحيوي بشكل عام فبالطبع ستكون هنالك مشكلات في الغلاف </a:t>
            </a:r>
            <a:r>
              <a:rPr lang="ar-JO" sz="3200" b="1" cap="all" dirty="0" smtClean="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المائي لأنه </a:t>
            </a:r>
            <a:r>
              <a:rPr lang="ar-JO" sz="3200" b="1" cap="all" dirty="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جزء مهم من الغلاف الحيوي, وسنتعرف عليها من الآتي:</a:t>
            </a:r>
          </a:p>
          <a:p>
            <a:pPr marL="36576" indent="0">
              <a:buNone/>
            </a:pPr>
            <a:endParaRPr lang="ar-JO" dirty="0"/>
          </a:p>
        </p:txBody>
      </p:sp>
      <p:sp>
        <p:nvSpPr>
          <p:cNvPr id="2" name="عنوان 1"/>
          <p:cNvSpPr>
            <a:spLocks noGrp="1"/>
          </p:cNvSpPr>
          <p:nvPr>
            <p:ph type="title"/>
          </p:nvPr>
        </p:nvSpPr>
        <p:spPr>
          <a:xfrm>
            <a:off x="766005" y="44624"/>
            <a:ext cx="7035925" cy="1143000"/>
          </a:xfrm>
        </p:spPr>
        <p:txBody>
          <a:bodyPr>
            <a:normAutofit/>
          </a:bodyPr>
          <a:lstStyle/>
          <a:p>
            <a:r>
              <a:rPr lang="ar-JO" b="1" cap="all" dirty="0" smtClean="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التلوث المائي</a:t>
            </a:r>
            <a:endParaRPr lang="ar-JO" b="1" cap="all"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15" name="زر إجراء: مخصص 14">
            <a:hlinkClick r:id="rId4" action="ppaction://hlinksldjump" highlightClick="1">
              <a:snd r:embed="rId3" name="click.wav"/>
            </a:hlinkClick>
          </p:cNvPr>
          <p:cNvSpPr/>
          <p:nvPr/>
        </p:nvSpPr>
        <p:spPr>
          <a:xfrm>
            <a:off x="1732078" y="3633956"/>
            <a:ext cx="2239058" cy="1120098"/>
          </a:xfrm>
          <a:prstGeom prst="actionButtonBlank">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r>
              <a:rPr lang="ar-JO" sz="4600" b="1" cap="all"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ثانيًا</a:t>
            </a:r>
          </a:p>
        </p:txBody>
      </p:sp>
      <p:pic>
        <p:nvPicPr>
          <p:cNvPr id="20" name="Picture 3" descr="C:\Program Files (x86)\Microsoft Office\MEDIA\CAGCAT10\j0293236.wmf"/>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248154" y="3169200"/>
            <a:ext cx="773781" cy="596845"/>
          </a:xfrm>
          <a:prstGeom prst="rect">
            <a:avLst/>
          </a:prstGeom>
          <a:noFill/>
          <a:extLst>
            <a:ext uri="{909E8E84-426E-40DD-AFC4-6F175D3DCCD1}">
              <a14:hiddenFill xmlns:a14="http://schemas.microsoft.com/office/drawing/2010/main">
                <a:solidFill>
                  <a:srgbClr val="FFFFFF"/>
                </a:solidFill>
              </a14:hiddenFill>
            </a:ext>
          </a:extLst>
        </p:spPr>
      </p:pic>
      <p:sp>
        <p:nvSpPr>
          <p:cNvPr id="12" name="زر إجراء: الأمام أو التالي 11">
            <a:hlinkClick r:id="rId6" action="ppaction://hlinksldjump" highlightClick="1">
              <a:snd r:embed="rId3" name="click.wav"/>
            </a:hlinkClick>
          </p:cNvPr>
          <p:cNvSpPr/>
          <p:nvPr/>
        </p:nvSpPr>
        <p:spPr>
          <a:xfrm>
            <a:off x="0" y="6065912"/>
            <a:ext cx="889904" cy="792088"/>
          </a:xfrm>
          <a:prstGeom prst="actionButtonForwardNex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7" name="مربع نص 16">
            <a:hlinkClick r:id="rId6" action="ppaction://hlinksldjump">
              <a:snd r:embed="rId3" name="click.wav"/>
            </a:hlinkClick>
          </p:cNvPr>
          <p:cNvSpPr txBox="1"/>
          <p:nvPr/>
        </p:nvSpPr>
        <p:spPr>
          <a:xfrm>
            <a:off x="1266" y="5696580"/>
            <a:ext cx="888638" cy="369332"/>
          </a:xfrm>
          <a:prstGeom prst="rec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rPr>
              <a:t>العودة</a:t>
            </a:r>
          </a:p>
        </p:txBody>
      </p:sp>
      <p:sp>
        <p:nvSpPr>
          <p:cNvPr id="22" name="زر إجراء: الصفحة الرئيسية 21">
            <a:hlinkClick r:id="rId7" action="ppaction://hlinksldjump" highlightClick="1">
              <a:snd r:embed="rId3" name="click.wav"/>
            </a:hlinkClick>
          </p:cNvPr>
          <p:cNvSpPr/>
          <p:nvPr/>
        </p:nvSpPr>
        <p:spPr>
          <a:xfrm>
            <a:off x="8254096" y="6111208"/>
            <a:ext cx="889904" cy="746792"/>
          </a:xfrm>
          <a:prstGeom prst="actionButtonHome">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0" name="زر إجراء: مخصص 9">
            <a:hlinkClick r:id="rId8" action="ppaction://hlinksldjump" highlightClick="1">
              <a:snd r:embed="rId3" name="click.wav"/>
            </a:hlinkClick>
          </p:cNvPr>
          <p:cNvSpPr/>
          <p:nvPr/>
        </p:nvSpPr>
        <p:spPr>
          <a:xfrm>
            <a:off x="3464800" y="5488897"/>
            <a:ext cx="2867990" cy="1120098"/>
          </a:xfrm>
          <a:prstGeom prst="actionButtonBlank">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r>
              <a:rPr lang="ar-JO" sz="4600" b="1" cap="all"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هل</a:t>
            </a:r>
            <a:r>
              <a:rPr lang="ar-JO" sz="3600" b="1" cap="all"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ar-JO" sz="4600" b="1" cap="all"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تعلم</a:t>
            </a:r>
            <a:r>
              <a:rPr lang="ar-JO" sz="4800" b="1" cap="all"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a:t>
            </a:r>
          </a:p>
        </p:txBody>
      </p:sp>
      <p:sp>
        <p:nvSpPr>
          <p:cNvPr id="16" name="زر إجراء: مخصص 15">
            <a:hlinkClick r:id="rId9" action="ppaction://hlinksldjump" highlightClick="1">
              <a:snd r:embed="rId3" name="click.wav"/>
            </a:hlinkClick>
          </p:cNvPr>
          <p:cNvSpPr/>
          <p:nvPr/>
        </p:nvSpPr>
        <p:spPr>
          <a:xfrm>
            <a:off x="5213261" y="3633956"/>
            <a:ext cx="2239058" cy="1120098"/>
          </a:xfrm>
          <a:prstGeom prst="actionButtonBlank">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r>
              <a:rPr lang="ar-JO" sz="4600" b="1" cap="all"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أولًا</a:t>
            </a:r>
          </a:p>
        </p:txBody>
      </p:sp>
      <p:pic>
        <p:nvPicPr>
          <p:cNvPr id="19" name="Picture 3" descr="C:\Program Files (x86)\Microsoft Office\MEDIA\CAGCAT10\j0293236.wmf"/>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678537" y="3169200"/>
            <a:ext cx="773781" cy="59684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descr="C:\Program Files (x86)\Microsoft Office\MEDIA\CAGCAT10\j0293236.wmf"/>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559009" y="5013176"/>
            <a:ext cx="773781" cy="596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650149"/>
      </p:ext>
    </p:extLst>
  </p:cSld>
  <p:clrMapOvr>
    <a:masterClrMapping/>
  </p:clrMapOvr>
  <mc:AlternateContent xmlns:mc="http://schemas.openxmlformats.org/markup-compatibility/2006" xmlns:p14="http://schemas.microsoft.com/office/powerpoint/2010/main">
    <mc:Choice Requires="p14">
      <p:transition spd="slow" p14:dur="2000">
        <p14:shred/>
      </p:transition>
    </mc:Choice>
    <mc:Fallback xmlns="">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266" y="-9306"/>
            <a:ext cx="9142734" cy="6867306"/>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p:txBody>
          <a:bodyPr>
            <a:normAutofit/>
          </a:bodyPr>
          <a:lstStyle/>
          <a:p>
            <a:r>
              <a:rPr lang="ar-JO" b="1" cap="all"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التلوث المائي</a:t>
            </a:r>
          </a:p>
        </p:txBody>
      </p:sp>
      <p:sp>
        <p:nvSpPr>
          <p:cNvPr id="3" name="عنصر نائب للمحتوى 2"/>
          <p:cNvSpPr>
            <a:spLocks noGrp="1"/>
          </p:cNvSpPr>
          <p:nvPr>
            <p:ph idx="1"/>
          </p:nvPr>
        </p:nvSpPr>
        <p:spPr>
          <a:xfrm>
            <a:off x="1266" y="1426399"/>
            <a:ext cx="9144000" cy="5373216"/>
          </a:xfrm>
        </p:spPr>
        <p:txBody>
          <a:bodyPr>
            <a:normAutofit/>
          </a:bodyPr>
          <a:lstStyle/>
          <a:p>
            <a:pPr marL="36576" indent="0">
              <a:buNone/>
            </a:pPr>
            <a:r>
              <a:rPr lang="ar-JO" sz="3200" b="1" cap="all" dirty="0" smtClean="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هو أي تغير فيزيائي أو كيميائي في نوعية المياه, بحيث يتغير لونه او طعمه او رائحته, بطريقة مباشر أو غير مباشرة, مما يؤثر سلبًا في الكائنات الحية, ويجعل المياه غير صالحة للاستخدام.</a:t>
            </a:r>
            <a:endParaRPr lang="ar-JO" sz="3200" b="1" cap="all" dirty="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endParaRPr>
          </a:p>
        </p:txBody>
      </p:sp>
      <p:sp>
        <p:nvSpPr>
          <p:cNvPr id="5" name="زر إجراء: مخصص 4">
            <a:hlinkClick r:id="rId5" action="ppaction://hlinksldjump" highlightClick="1">
              <a:snd r:embed="rId4" name="click.wav"/>
            </a:hlinkClick>
          </p:cNvPr>
          <p:cNvSpPr/>
          <p:nvPr/>
        </p:nvSpPr>
        <p:spPr>
          <a:xfrm>
            <a:off x="504181" y="5544004"/>
            <a:ext cx="8136904" cy="1120098"/>
          </a:xfrm>
          <a:prstGeom prst="actionButtonBlank">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r>
              <a:rPr lang="ar-JO" sz="3600" b="1" cap="all" dirty="0" smtClean="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الاجراءات </a:t>
            </a:r>
            <a:r>
              <a:rPr lang="ar-JO" sz="3600" b="1" cap="all"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التي يمكن إتباعها للحد من مصادره</a:t>
            </a:r>
          </a:p>
        </p:txBody>
      </p:sp>
      <p:pic>
        <p:nvPicPr>
          <p:cNvPr id="6" name="Picture 3" descr="C:\Program Files (x86)\Microsoft Office\MEDIA\CAGCAT10\j0293236.wmf"/>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918380" y="5273146"/>
            <a:ext cx="773781" cy="596845"/>
          </a:xfrm>
          <a:prstGeom prst="rect">
            <a:avLst/>
          </a:prstGeom>
          <a:noFill/>
          <a:extLst>
            <a:ext uri="{909E8E84-426E-40DD-AFC4-6F175D3DCCD1}">
              <a14:hiddenFill xmlns:a14="http://schemas.microsoft.com/office/drawing/2010/main">
                <a:solidFill>
                  <a:srgbClr val="FFFFFF"/>
                </a:solidFill>
              </a14:hiddenFill>
            </a:ext>
          </a:extLst>
        </p:spPr>
      </p:pic>
      <p:sp>
        <p:nvSpPr>
          <p:cNvPr id="7" name="زر إجراء: مخصص 6">
            <a:hlinkClick r:id="rId7" action="ppaction://hlinksldjump" highlightClick="1">
              <a:snd r:embed="rId4" name="click.wav"/>
            </a:hlinkClick>
          </p:cNvPr>
          <p:cNvSpPr/>
          <p:nvPr/>
        </p:nvSpPr>
        <p:spPr>
          <a:xfrm>
            <a:off x="6576614" y="4203192"/>
            <a:ext cx="2239058" cy="1120098"/>
          </a:xfrm>
          <a:prstGeom prst="actionButtonBlank">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r>
              <a:rPr lang="ar-JO" sz="3200" b="1" cap="all" dirty="0" smtClean="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آثاره الصحية</a:t>
            </a:r>
            <a:endParaRPr lang="ar-JO" sz="3200" b="1" cap="all"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8" name="Picture 3" descr="C:\Program Files (x86)\Microsoft Office\MEDIA\CAGCAT10\j0293236.wmf"/>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8041890" y="3738436"/>
            <a:ext cx="773781" cy="596845"/>
          </a:xfrm>
          <a:prstGeom prst="rect">
            <a:avLst/>
          </a:prstGeom>
          <a:noFill/>
          <a:extLst>
            <a:ext uri="{909E8E84-426E-40DD-AFC4-6F175D3DCCD1}">
              <a14:hiddenFill xmlns:a14="http://schemas.microsoft.com/office/drawing/2010/main">
                <a:solidFill>
                  <a:srgbClr val="FFFFFF"/>
                </a:solidFill>
              </a14:hiddenFill>
            </a:ext>
          </a:extLst>
        </p:spPr>
      </p:pic>
      <p:sp>
        <p:nvSpPr>
          <p:cNvPr id="9" name="زر إجراء: مخصص 8">
            <a:hlinkClick r:id="rId8" action="ppaction://hlinksldjump" highlightClick="1">
              <a:snd r:embed="rId4" name="click.wav"/>
            </a:hlinkClick>
          </p:cNvPr>
          <p:cNvSpPr/>
          <p:nvPr/>
        </p:nvSpPr>
        <p:spPr>
          <a:xfrm>
            <a:off x="3453104" y="4203192"/>
            <a:ext cx="2239058" cy="1120098"/>
          </a:xfrm>
          <a:prstGeom prst="actionButtonBlank">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r>
              <a:rPr lang="ar-JO" sz="4400" b="1" cap="all"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مصادره</a:t>
            </a:r>
          </a:p>
        </p:txBody>
      </p:sp>
      <p:pic>
        <p:nvPicPr>
          <p:cNvPr id="10" name="Picture 3" descr="C:\Program Files (x86)\Microsoft Office\MEDIA\CAGCAT10\j0293236.wmf"/>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918380" y="3738436"/>
            <a:ext cx="773781" cy="596845"/>
          </a:xfrm>
          <a:prstGeom prst="rect">
            <a:avLst/>
          </a:prstGeom>
          <a:noFill/>
          <a:extLst>
            <a:ext uri="{909E8E84-426E-40DD-AFC4-6F175D3DCCD1}">
              <a14:hiddenFill xmlns:a14="http://schemas.microsoft.com/office/drawing/2010/main">
                <a:solidFill>
                  <a:srgbClr val="FFFFFF"/>
                </a:solidFill>
              </a14:hiddenFill>
            </a:ext>
          </a:extLst>
        </p:spPr>
      </p:pic>
      <p:sp>
        <p:nvSpPr>
          <p:cNvPr id="11" name="زر إجراء: مخصص 10">
            <a:hlinkClick r:id="rId9" action="ppaction://hlinksldjump" highlightClick="1">
              <a:snd r:embed="rId4" name="click.wav"/>
            </a:hlinkClick>
          </p:cNvPr>
          <p:cNvSpPr/>
          <p:nvPr/>
        </p:nvSpPr>
        <p:spPr>
          <a:xfrm>
            <a:off x="683568" y="4203192"/>
            <a:ext cx="2239058" cy="1120098"/>
          </a:xfrm>
          <a:prstGeom prst="actionButtonBlank">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r>
              <a:rPr lang="ar-JO" sz="4400" b="1" cap="all"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أقسامه</a:t>
            </a:r>
          </a:p>
        </p:txBody>
      </p:sp>
      <p:pic>
        <p:nvPicPr>
          <p:cNvPr id="12" name="Picture 3" descr="C:\Program Files (x86)\Microsoft Office\MEDIA\CAGCAT10\j0293236.wmf"/>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148844" y="3738436"/>
            <a:ext cx="773781" cy="596845"/>
          </a:xfrm>
          <a:prstGeom prst="rect">
            <a:avLst/>
          </a:prstGeom>
          <a:noFill/>
          <a:extLst>
            <a:ext uri="{909E8E84-426E-40DD-AFC4-6F175D3DCCD1}">
              <a14:hiddenFill xmlns:a14="http://schemas.microsoft.com/office/drawing/2010/main">
                <a:solidFill>
                  <a:srgbClr val="FFFFFF"/>
                </a:solidFill>
              </a14:hiddenFill>
            </a:ext>
          </a:extLst>
        </p:spPr>
      </p:pic>
      <p:sp>
        <p:nvSpPr>
          <p:cNvPr id="13" name="زر إجراء: الأمام أو التالي 12">
            <a:hlinkClick r:id="rId10" action="ppaction://hlinksldjump" highlightClick="1">
              <a:snd r:embed="rId4" name="click.wav"/>
            </a:hlinkClick>
          </p:cNvPr>
          <p:cNvSpPr/>
          <p:nvPr/>
        </p:nvSpPr>
        <p:spPr>
          <a:xfrm>
            <a:off x="7350263" y="396044"/>
            <a:ext cx="889904" cy="792088"/>
          </a:xfrm>
          <a:prstGeom prst="actionButtonForwardNex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4" name="مربع نص 13">
            <a:hlinkClick r:id="rId10" action="ppaction://hlinksldjump">
              <a:snd r:embed="rId4" name="click.wav"/>
            </a:hlinkClick>
          </p:cNvPr>
          <p:cNvSpPr txBox="1"/>
          <p:nvPr/>
        </p:nvSpPr>
        <p:spPr>
          <a:xfrm>
            <a:off x="7351529" y="26712"/>
            <a:ext cx="899592" cy="369332"/>
          </a:xfrm>
          <a:prstGeom prst="rec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rPr>
              <a:t>العودة</a:t>
            </a:r>
          </a:p>
        </p:txBody>
      </p:sp>
      <p:sp>
        <p:nvSpPr>
          <p:cNvPr id="15" name="زر إجراء: الصفحة الرئيسية 14">
            <a:hlinkClick r:id="rId11" action="ppaction://hlinksldjump" highlightClick="1">
              <a:snd r:embed="rId4" name="click.wav"/>
            </a:hlinkClick>
          </p:cNvPr>
          <p:cNvSpPr/>
          <p:nvPr/>
        </p:nvSpPr>
        <p:spPr>
          <a:xfrm>
            <a:off x="8240167" y="45296"/>
            <a:ext cx="889904" cy="1142836"/>
          </a:xfrm>
          <a:prstGeom prst="actionButtonHome">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31864572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shred dir="out"/>
      </p:transition>
    </mc:Choice>
    <mc:Fallback xmlns="">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266" y="-9306"/>
            <a:ext cx="9142734" cy="6867306"/>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p:txBody>
          <a:bodyPr>
            <a:normAutofit/>
          </a:bodyPr>
          <a:lstStyle/>
          <a:p>
            <a:r>
              <a:rPr lang="ar-JO" b="1" cap="all" dirty="0" smtClean="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أقسام </a:t>
            </a:r>
            <a:r>
              <a:rPr lang="ar-JO" b="1" cap="all"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التلوث المائي</a:t>
            </a:r>
          </a:p>
        </p:txBody>
      </p:sp>
      <p:sp>
        <p:nvSpPr>
          <p:cNvPr id="3" name="عنصر نائب للمحتوى 2"/>
          <p:cNvSpPr>
            <a:spLocks noGrp="1"/>
          </p:cNvSpPr>
          <p:nvPr>
            <p:ph idx="1"/>
          </p:nvPr>
        </p:nvSpPr>
        <p:spPr>
          <a:xfrm>
            <a:off x="0" y="1484784"/>
            <a:ext cx="9036496" cy="4641379"/>
          </a:xfrm>
        </p:spPr>
        <p:txBody>
          <a:bodyPr>
            <a:normAutofit/>
          </a:bodyPr>
          <a:lstStyle/>
          <a:p>
            <a:pPr marL="36576" indent="0">
              <a:buNone/>
            </a:pPr>
            <a:r>
              <a:rPr lang="ar-JO" sz="3200" b="1" cap="all" dirty="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وينقسم التلوث المائي إلى نوعين </a:t>
            </a:r>
            <a:r>
              <a:rPr lang="ar-JO" sz="3200" b="1" cap="all" dirty="0" smtClean="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رئيسين: </a:t>
            </a:r>
          </a:p>
          <a:p>
            <a:pPr marL="36576" indent="0">
              <a:buNone/>
            </a:pPr>
            <a:r>
              <a:rPr lang="ar-JO" sz="3200" b="1" cap="all" dirty="0" smtClean="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الأول هو التلوث الفيزيائي مثل تغير درجة حرارة المياه, وزيادة ملوحتها.</a:t>
            </a:r>
          </a:p>
          <a:p>
            <a:pPr marL="36576" indent="0">
              <a:buNone/>
            </a:pPr>
            <a:r>
              <a:rPr lang="ar-JO" sz="3200" b="1" cap="all" dirty="0" smtClean="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والثاني هو التلوث الكيميائي, وتتعدد أشكاله مثل: تلوث مياه الصرف الصحي والتسرب النفطي, والتلوث الناتج عن المخلفات الزراعية نتيجة </a:t>
            </a:r>
            <a:r>
              <a:rPr lang="ar-JO" sz="3200" b="1" cap="all" dirty="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ا</a:t>
            </a:r>
            <a:r>
              <a:rPr lang="ar-JO" sz="3200" b="1" cap="all" dirty="0" smtClean="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ستخدام المبيدات الحشرية والأسمدة الزراعية.</a:t>
            </a:r>
            <a:endParaRPr lang="ar-JO" sz="3200" b="1" cap="all" dirty="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endParaRPr>
          </a:p>
        </p:txBody>
      </p:sp>
      <p:sp>
        <p:nvSpPr>
          <p:cNvPr id="5" name="زر إجراء: الأمام أو التالي 4">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5" action="ppaction://hlinksldjump">
              <a:snd r:embed="rId4" name="click.wav"/>
            </a:hlinkClick>
          </p:cNvPr>
          <p:cNvSpPr txBox="1"/>
          <p:nvPr/>
        </p:nvSpPr>
        <p:spPr>
          <a:xfrm>
            <a:off x="1266" y="5696580"/>
            <a:ext cx="888638" cy="369332"/>
          </a:xfrm>
          <a:prstGeom prst="rec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rPr>
              <a:t>العودة</a:t>
            </a:r>
          </a:p>
        </p:txBody>
      </p:sp>
      <p:sp>
        <p:nvSpPr>
          <p:cNvPr id="7" name="زر إجراء: الصفحة الرئيسية 6">
            <a:hlinkClick r:id="rId6"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3513575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shred/>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00821F"/>
            </a:gs>
            <a:gs pos="25000">
              <a:srgbClr val="00B050"/>
            </a:gs>
            <a:gs pos="13000">
              <a:srgbClr val="FF0000">
                <a:lumMod val="0"/>
                <a:lumOff val="100000"/>
              </a:srgbClr>
            </a:gs>
            <a:gs pos="8000">
              <a:schemeClr val="accent4">
                <a:lumMod val="75000"/>
              </a:schemeClr>
            </a:gs>
            <a:gs pos="37000">
              <a:srgbClr val="400040">
                <a:lumMod val="0"/>
                <a:lumOff val="100000"/>
              </a:srgbClr>
            </a:gs>
            <a:gs pos="73000">
              <a:srgbClr val="8F0040">
                <a:lumMod val="0"/>
                <a:lumOff val="100000"/>
              </a:srgbClr>
            </a:gs>
            <a:gs pos="88000">
              <a:schemeClr val="tx1"/>
            </a:gs>
            <a:gs pos="78000">
              <a:srgbClr val="FFFF00"/>
            </a:gs>
            <a:gs pos="89000">
              <a:schemeClr val="tx1"/>
            </a:gs>
            <a:gs pos="95000">
              <a:srgbClr val="92D050"/>
            </a:gs>
          </a:gsLst>
          <a:lin ang="13000000" scaled="0"/>
        </a:gradFill>
        <a:effectLst/>
      </p:bgPr>
    </p:bg>
    <p:spTree>
      <p:nvGrpSpPr>
        <p:cNvPr id="1" name=""/>
        <p:cNvGrpSpPr/>
        <p:nvPr/>
      </p:nvGrpSpPr>
      <p:grpSpPr>
        <a:xfrm>
          <a:off x="0" y="0"/>
          <a:ext cx="0" cy="0"/>
          <a:chOff x="0" y="0"/>
          <a:chExt cx="0" cy="0"/>
        </a:xfrm>
      </p:grpSpPr>
      <p:sp useBgFill="1">
        <p:nvSpPr>
          <p:cNvPr id="36" name="زر إجراء: مخصص 35">
            <a:hlinkClick r:id="rId4" action="ppaction://hlinksldjump" highlightClick="1">
              <a:snd r:embed="rId5" name="click.wav"/>
            </a:hlinkClick>
          </p:cNvPr>
          <p:cNvSpPr/>
          <p:nvPr/>
        </p:nvSpPr>
        <p:spPr>
          <a:xfrm>
            <a:off x="16885" y="89248"/>
            <a:ext cx="9142734" cy="6768752"/>
          </a:xfrm>
          <a:prstGeom prst="actionButtonBlank">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114300" cap="rnd" cmpd="dbl">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lgDashDot"/>
            <a:miter lim="800000"/>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108520" y="75251"/>
            <a:ext cx="9268139" cy="1143000"/>
          </a:xfrm>
        </p:spPr>
        <p:txBody>
          <a:bodyPr>
            <a:noAutofit/>
          </a:bodyPr>
          <a:lstStyle/>
          <a:p>
            <a:r>
              <a:rPr lang="ar-JO" sz="4000" b="1" cap="all" dirty="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خصائص طبقات الغلاف الجوي وأهميتها</a:t>
            </a:r>
            <a:endParaRPr lang="ar-JO" sz="4400" b="1" cap="all" dirty="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5" name="عنصر نائب للمحتوى 4"/>
          <p:cNvSpPr>
            <a:spLocks noGrp="1"/>
          </p:cNvSpPr>
          <p:nvPr>
            <p:ph idx="1"/>
          </p:nvPr>
        </p:nvSpPr>
        <p:spPr>
          <a:xfrm>
            <a:off x="238616" y="1355283"/>
            <a:ext cx="8015480" cy="4525963"/>
          </a:xfrm>
        </p:spPr>
        <p:txBody>
          <a:bodyPr>
            <a:normAutofit/>
          </a:bodyPr>
          <a:lstStyle/>
          <a:p>
            <a:pPr marL="36576" indent="0">
              <a:buNone/>
            </a:pPr>
            <a:r>
              <a:rPr lang="ar-JO" sz="2800" smtClean="0">
                <a:solidFill>
                  <a:schemeClr val="bg1"/>
                </a:solidFill>
                <a:effectLst>
                  <a:outerShdw blurRad="38100" dist="38100" dir="2700000" algn="tl">
                    <a:srgbClr val="000000">
                      <a:alpha val="43137"/>
                    </a:srgbClr>
                  </a:outerShdw>
                </a:effectLst>
              </a:rPr>
              <a:t>  والآن سوف نتحدث عن </a:t>
            </a:r>
            <a:r>
              <a:rPr lang="ar-JO" sz="2800">
                <a:solidFill>
                  <a:schemeClr val="bg1"/>
                </a:solidFill>
                <a:effectLst>
                  <a:outerShdw blurRad="38100" dist="38100" dir="2700000" algn="tl">
                    <a:srgbClr val="000000">
                      <a:alpha val="43137"/>
                    </a:srgbClr>
                  </a:outerShdw>
                </a:effectLst>
              </a:rPr>
              <a:t>خ</a:t>
            </a:r>
            <a:r>
              <a:rPr lang="ar-JO" sz="2800" smtClean="0">
                <a:solidFill>
                  <a:schemeClr val="bg1"/>
                </a:solidFill>
                <a:effectLst>
                  <a:outerShdw blurRad="38100" dist="38100" dir="2700000" algn="tl">
                    <a:srgbClr val="000000">
                      <a:alpha val="43137"/>
                    </a:srgbClr>
                  </a:outerShdw>
                </a:effectLst>
              </a:rPr>
              <a:t>صائص هذه الطبقات و أهميتها</a:t>
            </a:r>
            <a:endParaRPr lang="ar-JO" sz="2800">
              <a:solidFill>
                <a:schemeClr val="bg1"/>
              </a:solidFill>
              <a:effectLst>
                <a:outerShdw blurRad="38100" dist="38100" dir="2700000" algn="tl">
                  <a:srgbClr val="000000">
                    <a:alpha val="43137"/>
                  </a:srgbClr>
                </a:outerShdw>
              </a:effectLst>
            </a:endParaRPr>
          </a:p>
        </p:txBody>
      </p:sp>
      <p:sp>
        <p:nvSpPr>
          <p:cNvPr id="12" name="زر إجراء: الأمام أو التالي 11">
            <a:hlinkClick r:id="rId6" action="ppaction://hlinksldjump" highlightClick="1">
              <a:snd r:embed="rId5" name="click.wav"/>
            </a:hlinkClick>
          </p:cNvPr>
          <p:cNvSpPr/>
          <p:nvPr/>
        </p:nvSpPr>
        <p:spPr>
          <a:xfrm>
            <a:off x="0" y="6065912"/>
            <a:ext cx="889904" cy="792088"/>
          </a:xfrm>
          <a:prstGeom prst="actionButtonForwardNext">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7" name="مربع نص 16">
            <a:hlinkClick r:id="rId6" action="ppaction://hlinksldjump">
              <a:snd r:embed="rId5" name="click.wav"/>
            </a:hlinkClick>
          </p:cNvPr>
          <p:cNvSpPr txBox="1"/>
          <p:nvPr/>
        </p:nvSpPr>
        <p:spPr>
          <a:xfrm>
            <a:off x="1266" y="5696580"/>
            <a:ext cx="888638" cy="369332"/>
          </a:xfrm>
          <a:prstGeom prst="rect">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stStyle>
          <a:p>
            <a:r>
              <a:rPr lang="ar-JO"/>
              <a:t>العودة</a:t>
            </a:r>
          </a:p>
        </p:txBody>
      </p:sp>
      <p:sp>
        <p:nvSpPr>
          <p:cNvPr id="22" name="زر إجراء: الصفحة الرئيسية 21">
            <a:hlinkClick r:id="rId7" action="ppaction://hlinksldjump" highlightClick="1">
              <a:snd r:embed="rId5" name="click.wav"/>
            </a:hlinkClick>
          </p:cNvPr>
          <p:cNvSpPr/>
          <p:nvPr/>
        </p:nvSpPr>
        <p:spPr>
          <a:xfrm>
            <a:off x="8254096" y="6111208"/>
            <a:ext cx="889904" cy="746792"/>
          </a:xfrm>
          <a:prstGeom prst="actionButtonHome">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31" name="زر إجراء: مخصص 30">
            <a:hlinkClick r:id="rId8" action="ppaction://hlinksldjump" highlightClick="1">
              <a:snd r:embed="rId5" name="click.wav"/>
            </a:hlinkClick>
          </p:cNvPr>
          <p:cNvSpPr/>
          <p:nvPr/>
        </p:nvSpPr>
        <p:spPr>
          <a:xfrm>
            <a:off x="889904" y="3907555"/>
            <a:ext cx="3024336" cy="756084"/>
          </a:xfrm>
          <a:prstGeom prst="actionButtonBlank">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36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الثيرموسفير</a:t>
            </a:r>
          </a:p>
        </p:txBody>
      </p:sp>
      <p:sp>
        <p:nvSpPr>
          <p:cNvPr id="33" name="زر إجراء: مخصص 32">
            <a:hlinkClick r:id="rId9" action="ppaction://hlinksldjump" highlightClick="1">
              <a:snd r:embed="rId5" name="click.wav"/>
            </a:hlinkClick>
          </p:cNvPr>
          <p:cNvSpPr/>
          <p:nvPr/>
        </p:nvSpPr>
        <p:spPr>
          <a:xfrm>
            <a:off x="4759231" y="3907556"/>
            <a:ext cx="2868285" cy="756084"/>
          </a:xfrm>
          <a:prstGeom prst="actionButtonBlank">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28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الستراتوسفير</a:t>
            </a:r>
          </a:p>
        </p:txBody>
      </p:sp>
      <p:sp>
        <p:nvSpPr>
          <p:cNvPr id="37" name="زر إجراء: مخصص 36">
            <a:hlinkClick r:id="rId10" action="ppaction://hlinksldjump" highlightClick="1">
              <a:snd r:embed="rId5" name="click.wav"/>
            </a:hlinkClick>
          </p:cNvPr>
          <p:cNvSpPr/>
          <p:nvPr/>
        </p:nvSpPr>
        <p:spPr>
          <a:xfrm>
            <a:off x="889904" y="2549480"/>
            <a:ext cx="3024336" cy="756084"/>
          </a:xfrm>
          <a:prstGeom prst="actionButtonBlank">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36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الميزوسفير</a:t>
            </a:r>
          </a:p>
        </p:txBody>
      </p:sp>
      <p:pic>
        <p:nvPicPr>
          <p:cNvPr id="38" name="Picture 3" descr="C:\Program Files (x86)\Microsoft Office\MEDIA\CAGCAT10\j0293236.wmf"/>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rot="16200000">
            <a:off x="474252" y="2609047"/>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39" name="زر إجراء: مخصص 38">
            <a:hlinkClick r:id="rId12" action="ppaction://hlinksldjump" highlightClick="1">
              <a:snd r:embed="rId5" name="click.wav"/>
            </a:hlinkClick>
          </p:cNvPr>
          <p:cNvSpPr/>
          <p:nvPr/>
        </p:nvSpPr>
        <p:spPr>
          <a:xfrm>
            <a:off x="4760178" y="2549481"/>
            <a:ext cx="2868286" cy="756084"/>
          </a:xfrm>
          <a:prstGeom prst="actionButtonBlank">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36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التروبوسفير</a:t>
            </a:r>
          </a:p>
        </p:txBody>
      </p:sp>
      <p:pic>
        <p:nvPicPr>
          <p:cNvPr id="41" name="Picture 3" descr="C:\Program Files (x86)\Microsoft Office\MEDIA\CAGCAT10\j0293236.wmf"/>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rot="16200000">
            <a:off x="4353830" y="2616518"/>
            <a:ext cx="586336" cy="45226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3" descr="C:\Program Files (x86)\Microsoft Office\MEDIA\CAGCAT10\j0293236.wmf"/>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rot="16200000">
            <a:off x="4353830" y="3974593"/>
            <a:ext cx="586336" cy="45226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3" descr="C:\Program Files (x86)\Microsoft Office\MEDIA\CAGCAT10\j0293236.wmf"/>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rot="16200000">
            <a:off x="474252" y="3974592"/>
            <a:ext cx="586336" cy="452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404182"/>
      </p:ext>
    </p:extLst>
  </p:cSld>
  <p:clrMapOvr>
    <a:overrideClrMapping bg1="dk1" tx1="lt1" bg2="dk2" tx2="lt2" accent1="accent1" accent2="accent2" accent3="accent3" accent4="accent4" accent5="accent5" accent6="accent6" hlink="hlink" folHlink="folHlink"/>
  </p:clrMapOvr>
  <p:transition spd="slow">
    <p:push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266" y="-9306"/>
            <a:ext cx="9142734" cy="6867306"/>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1341177" y="0"/>
            <a:ext cx="7467600" cy="1143000"/>
          </a:xfrm>
        </p:spPr>
        <p:txBody>
          <a:bodyPr>
            <a:normAutofit/>
          </a:bodyPr>
          <a:lstStyle/>
          <a:p>
            <a:r>
              <a:rPr lang="ar-JO" b="1" cap="all" dirty="0" smtClean="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مصادر التلوث المائي</a:t>
            </a:r>
            <a:endParaRPr lang="ar-JO" b="1" cap="all"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6" name="مستطيل مستدير الزوايا 5"/>
          <p:cNvSpPr/>
          <p:nvPr/>
        </p:nvSpPr>
        <p:spPr>
          <a:xfrm>
            <a:off x="7153436" y="5301208"/>
            <a:ext cx="1872208" cy="936104"/>
          </a:xfrm>
          <a:prstGeom prst="roundRec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3200" b="1" cap="all" dirty="0" smtClean="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المصانع</a:t>
            </a:r>
            <a:endParaRPr lang="ar-JO" sz="3200" b="1" cap="all" dirty="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endParaRPr>
          </a:p>
        </p:txBody>
      </p:sp>
      <p:sp>
        <p:nvSpPr>
          <p:cNvPr id="7" name="مستطيل مستدير الزوايا 6"/>
          <p:cNvSpPr/>
          <p:nvPr/>
        </p:nvSpPr>
        <p:spPr>
          <a:xfrm>
            <a:off x="7164288" y="1491916"/>
            <a:ext cx="1872208" cy="1666710"/>
          </a:xfrm>
          <a:prstGeom prst="roundRec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3200" b="1" cap="all" dirty="0" smtClean="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الروائح الكريهة</a:t>
            </a:r>
            <a:endParaRPr lang="ar-JO" sz="3200" b="1" cap="all" dirty="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endParaRPr>
          </a:p>
        </p:txBody>
      </p:sp>
      <p:sp>
        <p:nvSpPr>
          <p:cNvPr id="8" name="مستطيل مستدير الزوايا 7"/>
          <p:cNvSpPr/>
          <p:nvPr/>
        </p:nvSpPr>
        <p:spPr>
          <a:xfrm>
            <a:off x="2700425" y="5301208"/>
            <a:ext cx="1872208" cy="936104"/>
          </a:xfrm>
          <a:prstGeom prst="roundRec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3200" b="1" cap="all" dirty="0" smtClean="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تسرب النفط</a:t>
            </a:r>
            <a:endParaRPr lang="ar-JO" sz="3200" b="1" cap="all" dirty="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endParaRPr>
          </a:p>
        </p:txBody>
      </p:sp>
      <p:sp>
        <p:nvSpPr>
          <p:cNvPr id="9" name="مستطيل مستدير الزوايا 8"/>
          <p:cNvSpPr/>
          <p:nvPr/>
        </p:nvSpPr>
        <p:spPr>
          <a:xfrm>
            <a:off x="323528" y="5301208"/>
            <a:ext cx="2088232" cy="936104"/>
          </a:xfrm>
          <a:prstGeom prst="roundRec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3200" b="1" cap="all" dirty="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النفايات</a:t>
            </a:r>
          </a:p>
        </p:txBody>
      </p:sp>
      <p:sp>
        <p:nvSpPr>
          <p:cNvPr id="10" name="مستطيل مستدير الزوايا 9"/>
          <p:cNvSpPr/>
          <p:nvPr/>
        </p:nvSpPr>
        <p:spPr>
          <a:xfrm>
            <a:off x="323528" y="3424347"/>
            <a:ext cx="2088232" cy="1444813"/>
          </a:xfrm>
          <a:prstGeom prst="roundRec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3200" b="1" cap="all" dirty="0" smtClean="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مياه الصرف الصحي</a:t>
            </a:r>
            <a:endParaRPr lang="ar-JO" sz="3200" b="1" cap="all" dirty="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endParaRPr>
          </a:p>
        </p:txBody>
      </p:sp>
      <p:sp>
        <p:nvSpPr>
          <p:cNvPr id="11" name="مستطيل مستدير الزوايا 10"/>
          <p:cNvSpPr/>
          <p:nvPr/>
        </p:nvSpPr>
        <p:spPr>
          <a:xfrm>
            <a:off x="3146769" y="1358426"/>
            <a:ext cx="3298072" cy="1206478"/>
          </a:xfrm>
          <a:prstGeom prst="roundRec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3200" b="1" cap="all" dirty="0" smtClean="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 الحيوانات والنباتات الميتة</a:t>
            </a:r>
            <a:endParaRPr lang="ar-JO" sz="3200" b="1" cap="all" dirty="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endParaRPr>
          </a:p>
        </p:txBody>
      </p:sp>
      <p:sp>
        <p:nvSpPr>
          <p:cNvPr id="12" name="مستطيل مستدير الزوايا 11"/>
          <p:cNvSpPr/>
          <p:nvPr/>
        </p:nvSpPr>
        <p:spPr>
          <a:xfrm>
            <a:off x="323528" y="1358426"/>
            <a:ext cx="2088232" cy="1710534"/>
          </a:xfrm>
          <a:prstGeom prst="roundRec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2800" b="1" cap="all" dirty="0" smtClean="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المعالجات الكيميائية</a:t>
            </a:r>
            <a:endParaRPr lang="ar-JO" sz="2800" b="1" cap="all" dirty="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endParaRPr>
          </a:p>
        </p:txBody>
      </p:sp>
      <p:sp>
        <p:nvSpPr>
          <p:cNvPr id="13" name="مستطيل مستدير الزوايا 12"/>
          <p:cNvSpPr/>
          <p:nvPr/>
        </p:nvSpPr>
        <p:spPr>
          <a:xfrm>
            <a:off x="7164288" y="3424347"/>
            <a:ext cx="1850504" cy="1444813"/>
          </a:xfrm>
          <a:prstGeom prst="roundRec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3200" b="1" cap="all" dirty="0" smtClean="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وسائل النقل</a:t>
            </a:r>
            <a:endParaRPr lang="ar-JO" sz="3200" b="1" cap="all" dirty="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endParaRPr>
          </a:p>
        </p:txBody>
      </p:sp>
      <p:sp>
        <p:nvSpPr>
          <p:cNvPr id="14" name="مستطيل مستدير الزوايا 13"/>
          <p:cNvSpPr/>
          <p:nvPr/>
        </p:nvSpPr>
        <p:spPr>
          <a:xfrm>
            <a:off x="5004048" y="5301208"/>
            <a:ext cx="1872208" cy="936104"/>
          </a:xfrm>
          <a:prstGeom prst="roundRec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3200" b="1" cap="all" dirty="0" smtClean="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مخلفات المزارع</a:t>
            </a:r>
            <a:endParaRPr lang="ar-JO" sz="3200" b="1" cap="all" dirty="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endParaRPr>
          </a:p>
        </p:txBody>
      </p:sp>
      <p:sp>
        <p:nvSpPr>
          <p:cNvPr id="15" name="شكل بيضاوي 14"/>
          <p:cNvSpPr/>
          <p:nvPr/>
        </p:nvSpPr>
        <p:spPr>
          <a:xfrm>
            <a:off x="2843808" y="2780928"/>
            <a:ext cx="3888432" cy="2304256"/>
          </a:xfrm>
          <a:prstGeom prst="ellipse">
            <a:avLst/>
          </a:prstGeom>
          <a:gradFill flip="none" rotWithShape="1">
            <a:gsLst>
              <a:gs pos="0">
                <a:srgbClr val="002B82"/>
              </a:gs>
              <a:gs pos="13000">
                <a:srgbClr val="2BD5C5"/>
              </a:gs>
              <a:gs pos="28000">
                <a:srgbClr val="002B82"/>
              </a:gs>
              <a:gs pos="42999">
                <a:srgbClr val="2BD5C5"/>
              </a:gs>
              <a:gs pos="58000">
                <a:srgbClr val="002B82"/>
              </a:gs>
              <a:gs pos="72000">
                <a:srgbClr val="2BD5C5"/>
              </a:gs>
              <a:gs pos="87000">
                <a:srgbClr val="002B82"/>
              </a:gs>
              <a:gs pos="100000">
                <a:srgbClr val="2BD5C5"/>
              </a:gs>
            </a:gsLst>
            <a:lin ang="8100000" scaled="1"/>
          </a:gradFill>
          <a:ln>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ar-JO" sz="4000" b="1" cap="all"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مصادر التلوث المائي</a:t>
            </a:r>
          </a:p>
        </p:txBody>
      </p:sp>
      <p:sp>
        <p:nvSpPr>
          <p:cNvPr id="16" name="زر إجراء: الأمام أو التالي 15">
            <a:hlinkClick r:id="rId5" action="ppaction://hlinksldjump" highlightClick="1">
              <a:snd r:embed="rId4" name="click.wav"/>
            </a:hlinkClick>
          </p:cNvPr>
          <p:cNvSpPr/>
          <p:nvPr/>
        </p:nvSpPr>
        <p:spPr>
          <a:xfrm>
            <a:off x="13300" y="369332"/>
            <a:ext cx="889904" cy="792088"/>
          </a:xfrm>
          <a:prstGeom prst="actionButtonForwardNex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7" name="مربع نص 16">
            <a:hlinkClick r:id="rId5" action="ppaction://hlinksldjump">
              <a:snd r:embed="rId4" name="click.wav"/>
            </a:hlinkClick>
          </p:cNvPr>
          <p:cNvSpPr txBox="1"/>
          <p:nvPr/>
        </p:nvSpPr>
        <p:spPr>
          <a:xfrm>
            <a:off x="14566" y="0"/>
            <a:ext cx="888638" cy="369332"/>
          </a:xfrm>
          <a:prstGeom prst="rec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rPr>
              <a:t>العودة</a:t>
            </a:r>
          </a:p>
        </p:txBody>
      </p:sp>
      <p:sp>
        <p:nvSpPr>
          <p:cNvPr id="18" name="زر إجراء: الصفحة الرئيسية 17">
            <a:hlinkClick r:id="rId6" action="ppaction://hlinksldjump" highlightClick="1">
              <a:snd r:embed="rId4" name="click.wav"/>
            </a:hlinkClick>
          </p:cNvPr>
          <p:cNvSpPr/>
          <p:nvPr/>
        </p:nvSpPr>
        <p:spPr>
          <a:xfrm>
            <a:off x="8254096" y="41232"/>
            <a:ext cx="889904" cy="746792"/>
          </a:xfrm>
          <a:prstGeom prst="actionButtonHome">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20196971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shred dir="out"/>
      </p:transition>
    </mc:Choice>
    <mc:Fallback xmlns="">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266" y="-9306"/>
            <a:ext cx="9142734" cy="6867306"/>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467544" y="0"/>
            <a:ext cx="7596336" cy="1143000"/>
          </a:xfrm>
        </p:spPr>
        <p:txBody>
          <a:bodyPr>
            <a:normAutofit/>
          </a:bodyPr>
          <a:lstStyle/>
          <a:p>
            <a:r>
              <a:rPr lang="ar-JO" b="1" cap="all" dirty="0" smtClean="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الآثار الصحية للتلوث </a:t>
            </a:r>
            <a:r>
              <a:rPr lang="ar-JO" b="1" cap="all"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المائي</a:t>
            </a:r>
          </a:p>
        </p:txBody>
      </p:sp>
      <p:sp>
        <p:nvSpPr>
          <p:cNvPr id="3" name="عنصر نائب للمحتوى 2"/>
          <p:cNvSpPr>
            <a:spLocks noGrp="1"/>
          </p:cNvSpPr>
          <p:nvPr>
            <p:ph idx="1"/>
          </p:nvPr>
        </p:nvSpPr>
        <p:spPr>
          <a:xfrm>
            <a:off x="1266" y="1556792"/>
            <a:ext cx="9142734" cy="4569371"/>
          </a:xfrm>
        </p:spPr>
        <p:txBody>
          <a:bodyPr>
            <a:normAutofit/>
          </a:bodyPr>
          <a:lstStyle/>
          <a:p>
            <a:pPr marL="36576" indent="0">
              <a:buNone/>
            </a:pPr>
            <a:r>
              <a:rPr lang="ar-JO" sz="3200" b="1" cap="all" dirty="0" smtClean="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يسبب تلوث المياه العديد من الأمراض مثل: التيفوئيد, والأميبا, والجراثيم. ويتسبب التلوث المياه الشاطئية في ظهور الطفح الجلدي والالتهابات التنفسية واحمرار العينين. في حين أن تلوث المياه بمواد كيميائية يسبب السرطان ومشكلات في الجهاز العصبي ووظائف الكلى والكبد.</a:t>
            </a:r>
            <a:endParaRPr lang="ar-JO" sz="3200" b="1" cap="all" dirty="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endParaRPr>
          </a:p>
        </p:txBody>
      </p:sp>
      <p:sp>
        <p:nvSpPr>
          <p:cNvPr id="5" name="زر إجراء: الأمام أو التالي 4">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5" action="ppaction://hlinksldjump">
              <a:snd r:embed="rId4" name="click.wav"/>
            </a:hlinkClick>
          </p:cNvPr>
          <p:cNvSpPr txBox="1"/>
          <p:nvPr/>
        </p:nvSpPr>
        <p:spPr>
          <a:xfrm>
            <a:off x="1266" y="5696580"/>
            <a:ext cx="888638" cy="369332"/>
          </a:xfrm>
          <a:prstGeom prst="rec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rPr>
              <a:t>العودة</a:t>
            </a:r>
          </a:p>
        </p:txBody>
      </p:sp>
      <p:sp>
        <p:nvSpPr>
          <p:cNvPr id="7" name="زر إجراء: الصفحة الرئيسية 6">
            <a:hlinkClick r:id="rId6"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29602528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shred/>
      </p:transition>
    </mc:Choice>
    <mc:Fallback xmlns="">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266" y="-9306"/>
            <a:ext cx="9142734" cy="6867306"/>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1266" y="0"/>
            <a:ext cx="9142734" cy="1143000"/>
          </a:xfrm>
        </p:spPr>
        <p:txBody>
          <a:bodyPr>
            <a:normAutofit fontScale="90000"/>
          </a:bodyPr>
          <a:lstStyle/>
          <a:p>
            <a:pPr algn="ctr"/>
            <a:r>
              <a:rPr lang="ar-JO" sz="4800" b="1" cap="all"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الاجراءات التي يمكن إتباعها للحد من </a:t>
            </a:r>
            <a:r>
              <a:rPr lang="ar-JO" sz="4800" b="1" cap="all" dirty="0" smtClean="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مصادره</a:t>
            </a:r>
            <a:endParaRPr lang="ar-JO" dirty="0"/>
          </a:p>
        </p:txBody>
      </p:sp>
      <p:sp>
        <p:nvSpPr>
          <p:cNvPr id="5" name="مستطيل مستدير الزوايا 4"/>
          <p:cNvSpPr/>
          <p:nvPr/>
        </p:nvSpPr>
        <p:spPr>
          <a:xfrm>
            <a:off x="323528" y="1795648"/>
            <a:ext cx="4032448" cy="1921384"/>
          </a:xfrm>
          <a:prstGeom prst="roundRec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2800" b="1" cap="all" dirty="0" smtClean="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عدم الافراط في استخدام المواد الكيميائية</a:t>
            </a:r>
            <a:endParaRPr lang="ar-JO" sz="2800" b="1" cap="all" dirty="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endParaRPr>
          </a:p>
        </p:txBody>
      </p:sp>
      <p:sp>
        <p:nvSpPr>
          <p:cNvPr id="6" name="مستطيل مستدير الزوايا 5"/>
          <p:cNvSpPr/>
          <p:nvPr/>
        </p:nvSpPr>
        <p:spPr>
          <a:xfrm>
            <a:off x="4860032" y="1803090"/>
            <a:ext cx="3960440" cy="1913942"/>
          </a:xfrm>
          <a:prstGeom prst="roundRec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2800" b="1" cap="all" dirty="0" smtClean="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الحفاظ على المياه وترشيد استهلاكها</a:t>
            </a:r>
            <a:endParaRPr lang="ar-JO" sz="2800" b="1" cap="all" dirty="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endParaRPr>
          </a:p>
        </p:txBody>
      </p:sp>
      <p:sp>
        <p:nvSpPr>
          <p:cNvPr id="7" name="مستطيل مستدير الزوايا 6"/>
          <p:cNvSpPr/>
          <p:nvPr/>
        </p:nvSpPr>
        <p:spPr>
          <a:xfrm>
            <a:off x="4860032" y="3933056"/>
            <a:ext cx="3960440" cy="2016224"/>
          </a:xfrm>
          <a:prstGeom prst="roundRec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2800" b="1" cap="all" dirty="0" smtClean="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كن حذرا مما يلقى في المصارف والحمامات</a:t>
            </a:r>
            <a:endParaRPr lang="ar-JO" sz="2800" b="1" cap="all" dirty="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endParaRPr>
          </a:p>
        </p:txBody>
      </p:sp>
      <p:sp>
        <p:nvSpPr>
          <p:cNvPr id="8" name="مستطيل مستدير الزوايا 7"/>
          <p:cNvSpPr/>
          <p:nvPr/>
        </p:nvSpPr>
        <p:spPr>
          <a:xfrm>
            <a:off x="323527" y="3933056"/>
            <a:ext cx="4032449" cy="2016224"/>
          </a:xfrm>
          <a:prstGeom prst="roundRec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2800" b="1" cap="all" dirty="0" smtClean="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تنظيف المناطق القريبة من مصادر المياه</a:t>
            </a:r>
            <a:endParaRPr lang="ar-JO" sz="2800" b="1" cap="all" dirty="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endParaRPr>
          </a:p>
        </p:txBody>
      </p:sp>
      <p:sp>
        <p:nvSpPr>
          <p:cNvPr id="9" name="زر إجراء: الأمام أو التالي 8">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0" name="مربع نص 9">
            <a:hlinkClick r:id="rId5" action="ppaction://hlinksldjump">
              <a:snd r:embed="rId4" name="click.wav"/>
            </a:hlinkClick>
          </p:cNvPr>
          <p:cNvSpPr txBox="1"/>
          <p:nvPr/>
        </p:nvSpPr>
        <p:spPr>
          <a:xfrm>
            <a:off x="1266" y="5696580"/>
            <a:ext cx="888638" cy="369332"/>
          </a:xfrm>
          <a:prstGeom prst="rec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rPr>
              <a:t>العودة</a:t>
            </a:r>
          </a:p>
        </p:txBody>
      </p:sp>
      <p:sp>
        <p:nvSpPr>
          <p:cNvPr id="11" name="زر إجراء: الصفحة الرئيسية 10">
            <a:hlinkClick r:id="rId6"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2" name="زر إجراء: الأمام أو التالي 11">
            <a:hlinkClick r:id="rId7" action="ppaction://hlinksldjump" highlightClick="1">
              <a:snd r:embed="rId4" name="click.wav"/>
            </a:hlinkClick>
          </p:cNvPr>
          <p:cNvSpPr/>
          <p:nvPr/>
        </p:nvSpPr>
        <p:spPr>
          <a:xfrm rot="10800000">
            <a:off x="4127681" y="6033646"/>
            <a:ext cx="889904" cy="792088"/>
          </a:xfrm>
          <a:prstGeom prst="actionButtonForwardNext">
            <a:avLst/>
          </a:prstGeom>
          <a:gradFill flip="none" rotWithShape="1">
            <a:gsLst>
              <a:gs pos="0">
                <a:srgbClr val="002B82"/>
              </a:gs>
              <a:gs pos="13000">
                <a:srgbClr val="2BD5C5"/>
              </a:gs>
              <a:gs pos="28000">
                <a:srgbClr val="002B82"/>
              </a:gs>
              <a:gs pos="42999">
                <a:srgbClr val="2BD5C5"/>
              </a:gs>
              <a:gs pos="58000">
                <a:srgbClr val="002B82"/>
              </a:gs>
              <a:gs pos="72000">
                <a:srgbClr val="2BD5C5"/>
              </a:gs>
              <a:gs pos="87000">
                <a:srgbClr val="002B82"/>
              </a:gs>
              <a:gs pos="100000">
                <a:srgbClr val="2BD5C5"/>
              </a:gs>
            </a:gsLst>
            <a:lin ang="8100000" scaled="1"/>
          </a:gradFill>
          <a:ln w="5080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ar-JO" sz="3600">
              <a:solidFill>
                <a:srgbClr val="00B050"/>
              </a:solidFill>
              <a:latin typeface="Arial"/>
            </a:endParaRPr>
          </a:p>
        </p:txBody>
      </p:sp>
      <p:sp>
        <p:nvSpPr>
          <p:cNvPr id="13" name="مربع نص 12">
            <a:hlinkClick r:id="rId7" action="ppaction://hlinksldjump">
              <a:snd r:embed="rId4" name="click.wav"/>
            </a:hlinkClick>
          </p:cNvPr>
          <p:cNvSpPr txBox="1"/>
          <p:nvPr/>
        </p:nvSpPr>
        <p:spPr>
          <a:xfrm>
            <a:off x="4128947" y="5664314"/>
            <a:ext cx="888638" cy="369332"/>
          </a:xfrm>
          <a:prstGeom prst="rect">
            <a:avLst/>
          </a:prstGeom>
          <a:gradFill flip="none" rotWithShape="1">
            <a:gsLst>
              <a:gs pos="0">
                <a:srgbClr val="002B82"/>
              </a:gs>
              <a:gs pos="13000">
                <a:srgbClr val="2BD5C5"/>
              </a:gs>
              <a:gs pos="28000">
                <a:srgbClr val="002B82"/>
              </a:gs>
              <a:gs pos="42999">
                <a:srgbClr val="2BD5C5"/>
              </a:gs>
              <a:gs pos="58000">
                <a:srgbClr val="002B82"/>
              </a:gs>
              <a:gs pos="72000">
                <a:srgbClr val="2BD5C5"/>
              </a:gs>
              <a:gs pos="87000">
                <a:srgbClr val="002B82"/>
              </a:gs>
              <a:gs pos="100000">
                <a:srgbClr val="2BD5C5"/>
              </a:gs>
            </a:gsLst>
            <a:lin ang="8100000" scaled="1"/>
          </a:gradFill>
          <a:ln w="50800">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rtl="0">
              <a:defRPr sz="3600">
                <a:solidFill>
                  <a:srgbClr val="00B050"/>
                </a:solidFill>
                <a:latin typeface="Arial"/>
              </a:defRPr>
            </a:lvl1pPr>
          </a:lstStyle>
          <a:p>
            <a:r>
              <a:rPr lang="ar-JO" sz="2400" b="1" cap="all"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يتبع</a:t>
            </a:r>
          </a:p>
        </p:txBody>
      </p:sp>
    </p:spTree>
    <p:extLst>
      <p:ext uri="{BB962C8B-B14F-4D97-AF65-F5344CB8AC3E}">
        <p14:creationId xmlns:p14="http://schemas.microsoft.com/office/powerpoint/2010/main" val="33278107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shred dir="out"/>
      </p:transition>
    </mc:Choice>
    <mc:Fallback xmlns="">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266" y="-9306"/>
            <a:ext cx="9142734" cy="6867306"/>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1266" y="0"/>
            <a:ext cx="9035230" cy="1417638"/>
          </a:xfrm>
        </p:spPr>
        <p:txBody>
          <a:bodyPr>
            <a:noAutofit/>
          </a:bodyPr>
          <a:lstStyle/>
          <a:p>
            <a:pPr algn="ctr"/>
            <a:r>
              <a:rPr lang="ar-JO" sz="4400" b="1" cap="all" dirty="0" smtClean="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38100" dist="38100" dir="2700000" algn="tl">
                    <a:srgbClr val="000000">
                      <a:alpha val="43137"/>
                    </a:srgbClr>
                  </a:outerShdw>
                  <a:reflection blurRad="6350" stA="55000" endA="50" endPos="85000" dist="60007" dir="5400000" sy="-100000" algn="bl" rotWithShape="0"/>
                </a:effectLst>
              </a:rPr>
              <a:t>يتبع: الاجراءات </a:t>
            </a:r>
            <a:r>
              <a:rPr lang="ar-JO" sz="4400" b="1" cap="all"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38100" dist="38100" dir="2700000" algn="tl">
                    <a:srgbClr val="000000">
                      <a:alpha val="43137"/>
                    </a:srgbClr>
                  </a:outerShdw>
                  <a:reflection blurRad="6350" stA="55000" endA="50" endPos="85000" dist="60007" dir="5400000" sy="-100000" algn="bl" rotWithShape="0"/>
                </a:effectLst>
              </a:rPr>
              <a:t>التي يمكن إتباعها للحد من مصادره</a:t>
            </a:r>
          </a:p>
        </p:txBody>
      </p:sp>
      <p:sp>
        <p:nvSpPr>
          <p:cNvPr id="3" name="عنصر نائب للمحتوى 2"/>
          <p:cNvSpPr>
            <a:spLocks noGrp="1"/>
          </p:cNvSpPr>
          <p:nvPr>
            <p:ph idx="1"/>
          </p:nvPr>
        </p:nvSpPr>
        <p:spPr>
          <a:xfrm>
            <a:off x="179512" y="1600200"/>
            <a:ext cx="8712968" cy="4997152"/>
          </a:xfrm>
        </p:spPr>
        <p:txBody>
          <a:bodyPr>
            <a:normAutofit/>
          </a:bodyPr>
          <a:lstStyle/>
          <a:p>
            <a:pPr marL="36576" indent="0">
              <a:buNone/>
            </a:pPr>
            <a:r>
              <a:rPr lang="ar-JO" sz="2800" b="1" cap="all" dirty="0" smtClean="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وقد أعلنت المنظمة الأمومة والطفولة (اليونيسف) لعام (</a:t>
            </a:r>
            <a:r>
              <a:rPr lang="en-US" sz="2800" b="1" cap="all" dirty="0" smtClean="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2013</a:t>
            </a:r>
            <a:r>
              <a:rPr lang="ar-JO" sz="2800" b="1" cap="all" dirty="0" smtClean="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 أن (</a:t>
            </a:r>
            <a:r>
              <a:rPr lang="en-US" sz="2800" b="1" cap="all" dirty="0" smtClean="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2000</a:t>
            </a:r>
            <a:r>
              <a:rPr lang="ar-JO" sz="2800" b="1" cap="all" dirty="0" smtClean="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 طفل  دون الخامسة يموتون يوميًا  نتيجة أمراض الإسهال على مستوى العالم, ونهم نحو (</a:t>
            </a:r>
            <a:r>
              <a:rPr lang="en-US" sz="2800" b="1" cap="all" dirty="0" smtClean="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1800</a:t>
            </a:r>
            <a:r>
              <a:rPr lang="ar-JO" sz="2800" b="1" cap="all" dirty="0" smtClean="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 حالة وفاة ترتبط بتلوث المياه والصرف الصحي والنظافة الشخصية. لذا فإن أكثر من (</a:t>
            </a:r>
            <a:r>
              <a:rPr lang="en-US" sz="2800" b="1" cap="all" dirty="0" smtClean="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80%</a:t>
            </a:r>
            <a:r>
              <a:rPr lang="ar-JO" sz="2800" b="1" cap="all" dirty="0" smtClean="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 من الأمراض المنتشرة بالعالم سببها المياه الملوثة التي يشربها الإنسان, والتي يعود سبب تلوثها لمواد كيماوية أو حيوية.</a:t>
            </a:r>
            <a:endParaRPr lang="ar-JO" sz="2800" b="1" cap="all" dirty="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endParaRPr>
          </a:p>
        </p:txBody>
      </p:sp>
      <p:sp>
        <p:nvSpPr>
          <p:cNvPr id="5" name="زر إجراء: الأمام أو التالي 4">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6" action="ppaction://hlinksldjump">
              <a:snd r:embed="rId4" name="click.wav"/>
            </a:hlinkClick>
          </p:cNvPr>
          <p:cNvSpPr txBox="1"/>
          <p:nvPr/>
        </p:nvSpPr>
        <p:spPr>
          <a:xfrm>
            <a:off x="1266" y="5696580"/>
            <a:ext cx="888638" cy="369332"/>
          </a:xfrm>
          <a:prstGeom prst="rec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rPr>
              <a:t>العودة</a:t>
            </a:r>
          </a:p>
        </p:txBody>
      </p:sp>
      <p:sp>
        <p:nvSpPr>
          <p:cNvPr id="7" name="زر إجراء: الصفحة الرئيسية 6">
            <a:hlinkClick r:id="rId7"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26595538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shred/>
      </p:transition>
    </mc:Choice>
    <mc:Fallback xmlns="">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266" y="-9306"/>
            <a:ext cx="9142734" cy="6867306"/>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p:txBody>
          <a:bodyPr>
            <a:normAutofit/>
          </a:bodyPr>
          <a:lstStyle/>
          <a:p>
            <a:r>
              <a:rPr lang="ar-JO" sz="5400" b="1" cap="all" dirty="0" smtClean="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حماية البيئة</a:t>
            </a:r>
            <a:endParaRPr lang="ar-JO" sz="5400" b="1" cap="all"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3" name="عنصر نائب للمحتوى 2"/>
          <p:cNvSpPr>
            <a:spLocks noGrp="1"/>
          </p:cNvSpPr>
          <p:nvPr>
            <p:ph idx="1"/>
          </p:nvPr>
        </p:nvSpPr>
        <p:spPr>
          <a:xfrm>
            <a:off x="0" y="1556792"/>
            <a:ext cx="9144000" cy="5301208"/>
          </a:xfrm>
        </p:spPr>
        <p:txBody>
          <a:bodyPr>
            <a:normAutofit/>
          </a:bodyPr>
          <a:lstStyle/>
          <a:p>
            <a:pPr marL="36576" indent="0">
              <a:buNone/>
            </a:pPr>
            <a:r>
              <a:rPr lang="ar-JO" sz="2800" b="1" cap="all" dirty="0" smtClean="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أكدت العديد من منظمات الأمم المتحدة المختصة بالبيئة أن مفاتيح حماية البيئة تكمن في ثلاث جوانب, وهي:</a:t>
            </a:r>
            <a:endParaRPr lang="ar-JO" sz="2800" b="1" cap="all" dirty="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endParaRPr>
          </a:p>
        </p:txBody>
      </p:sp>
      <p:sp>
        <p:nvSpPr>
          <p:cNvPr id="5" name="زر إجراء: مخصص 4">
            <a:hlinkClick r:id="rId5" action="ppaction://hlinksldjump" highlightClick="1">
              <a:snd r:embed="rId4" name="click.wav"/>
            </a:hlinkClick>
          </p:cNvPr>
          <p:cNvSpPr/>
          <p:nvPr/>
        </p:nvSpPr>
        <p:spPr>
          <a:xfrm>
            <a:off x="899592" y="4224817"/>
            <a:ext cx="3096344" cy="1220225"/>
          </a:xfrm>
          <a:prstGeom prst="actionButtonBlank">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r>
              <a:rPr lang="ar-JO" sz="3200" b="1" cap="all" dirty="0" smtClean="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الإدارة البيئية الحكيمة</a:t>
            </a:r>
            <a:endParaRPr lang="ar-JO" sz="3200" b="1" cap="all"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زر إجراء: مخصص 5">
            <a:hlinkClick r:id="rId6" action="ppaction://hlinksldjump" highlightClick="1">
              <a:snd r:embed="rId4" name="click.wav"/>
            </a:hlinkClick>
          </p:cNvPr>
          <p:cNvSpPr/>
          <p:nvPr/>
        </p:nvSpPr>
        <p:spPr>
          <a:xfrm>
            <a:off x="5220072" y="5303468"/>
            <a:ext cx="2239058" cy="1261672"/>
          </a:xfrm>
          <a:prstGeom prst="actionButtonBlank">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r>
              <a:rPr lang="ar-JO" sz="3200" b="1" cap="all" dirty="0" smtClean="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التربية البيئية</a:t>
            </a:r>
            <a:endParaRPr lang="ar-JO" sz="3200" b="1" cap="all"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7" name="زر إجراء: مخصص 6">
            <a:hlinkClick r:id="rId7" action="ppaction://hlinksldjump" highlightClick="1">
              <a:snd r:embed="rId4" name="click.wav"/>
            </a:hlinkClick>
          </p:cNvPr>
          <p:cNvSpPr/>
          <p:nvPr/>
        </p:nvSpPr>
        <p:spPr>
          <a:xfrm>
            <a:off x="5220072" y="3063272"/>
            <a:ext cx="2239058" cy="1261672"/>
          </a:xfrm>
          <a:prstGeom prst="actionButtonBlank">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r>
              <a:rPr lang="ar-JO" sz="3200" b="1" cap="all" dirty="0" smtClean="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التشريعات البيئية</a:t>
            </a:r>
            <a:endParaRPr lang="ar-JO" sz="3200" b="1" cap="all"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8" name="Picture 3" descr="C:\Program Files (x86)\Microsoft Office\MEDIA\CAGCAT10\j0293236.wmf"/>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6680682" y="2520950"/>
            <a:ext cx="773781" cy="5968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Program Files (x86)\Microsoft Office\MEDIA\CAGCAT10\j0293236.wmf"/>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3253382" y="3683384"/>
            <a:ext cx="773781" cy="59684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Program Files (x86)\Microsoft Office\MEDIA\CAGCAT10\j0293236.wmf"/>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6685349" y="4834929"/>
            <a:ext cx="773781" cy="596845"/>
          </a:xfrm>
          <a:prstGeom prst="rect">
            <a:avLst/>
          </a:prstGeom>
          <a:noFill/>
          <a:extLst>
            <a:ext uri="{909E8E84-426E-40DD-AFC4-6F175D3DCCD1}">
              <a14:hiddenFill xmlns:a14="http://schemas.microsoft.com/office/drawing/2010/main">
                <a:solidFill>
                  <a:srgbClr val="FFFFFF"/>
                </a:solidFill>
              </a14:hiddenFill>
            </a:ext>
          </a:extLst>
        </p:spPr>
      </p:pic>
      <p:sp>
        <p:nvSpPr>
          <p:cNvPr id="11" name="زر إجراء: الأمام أو التالي 10">
            <a:hlinkClick r:id="rId9"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2" name="مربع نص 11">
            <a:hlinkClick r:id="rId9" action="ppaction://hlinksldjump">
              <a:snd r:embed="rId4" name="click.wav"/>
            </a:hlinkClick>
          </p:cNvPr>
          <p:cNvSpPr txBox="1"/>
          <p:nvPr/>
        </p:nvSpPr>
        <p:spPr>
          <a:xfrm>
            <a:off x="1266" y="5696580"/>
            <a:ext cx="888638" cy="369332"/>
          </a:xfrm>
          <a:prstGeom prst="rec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rPr>
              <a:t>العودة</a:t>
            </a:r>
          </a:p>
        </p:txBody>
      </p:sp>
      <p:sp>
        <p:nvSpPr>
          <p:cNvPr id="13" name="زر إجراء: الصفحة الرئيسية 12">
            <a:hlinkClick r:id="rId10"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7383566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shred dir="out"/>
      </p:transition>
    </mc:Choice>
    <mc:Fallback xmlns="">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266" y="-9306"/>
            <a:ext cx="9142734" cy="6867306"/>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p:txBody>
          <a:bodyPr>
            <a:normAutofit/>
          </a:bodyPr>
          <a:lstStyle/>
          <a:p>
            <a:r>
              <a:rPr lang="ar-JO" sz="5400" b="1" cap="all" dirty="0" smtClean="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التشريعات البيئية</a:t>
            </a:r>
            <a:endParaRPr lang="ar-JO" sz="5400" b="1" cap="all"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3" name="عنصر نائب للمحتوى 2"/>
          <p:cNvSpPr>
            <a:spLocks noGrp="1"/>
          </p:cNvSpPr>
          <p:nvPr>
            <p:ph idx="1"/>
          </p:nvPr>
        </p:nvSpPr>
        <p:spPr>
          <a:xfrm>
            <a:off x="0" y="1600200"/>
            <a:ext cx="9144000" cy="4525963"/>
          </a:xfrm>
        </p:spPr>
        <p:txBody>
          <a:bodyPr>
            <a:normAutofit/>
          </a:bodyPr>
          <a:lstStyle/>
          <a:p>
            <a:pPr marL="36576" indent="0">
              <a:buNone/>
            </a:pPr>
            <a:r>
              <a:rPr lang="ar-JO" sz="2800" b="1" cap="all" dirty="0" smtClean="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ومنها مبدأ ( الملوث يدفع ), أي جعل الطرف المسؤول عن حدوث التلوث مسؤولًا عن الدفع لقاء الضرر الذي ألحقه بالبيئة</a:t>
            </a:r>
            <a:endParaRPr lang="ar-JO" sz="2800" b="1" cap="all" dirty="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endParaRPr>
          </a:p>
        </p:txBody>
      </p:sp>
      <p:pic>
        <p:nvPicPr>
          <p:cNvPr id="5" name="صورة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568" y="3025629"/>
            <a:ext cx="3740869" cy="1964959"/>
          </a:xfrm>
          <a:prstGeom prst="rect">
            <a:avLst/>
          </a:prstGeom>
          <a:ln w="174625" cmpd="tri">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miter lim="800000"/>
            <a:headEnd/>
            <a:tailEnd/>
          </a:ln>
          <a:effectLst>
            <a:innerShdw blurRad="76200">
              <a:srgbClr val="000000"/>
            </a:innerShdw>
          </a:effectLst>
        </p:spPr>
      </p:pic>
      <p:pic>
        <p:nvPicPr>
          <p:cNvPr id="6" name="صورة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75444" y="3284983"/>
            <a:ext cx="3561102" cy="3301747"/>
          </a:xfrm>
          <a:prstGeom prst="rect">
            <a:avLst/>
          </a:prstGeom>
          <a:ln w="174625" cmpd="tri">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miter lim="800000"/>
            <a:headEnd/>
            <a:tailEnd/>
          </a:ln>
          <a:effectLst>
            <a:innerShdw blurRad="76200">
              <a:srgbClr val="000000"/>
            </a:innerShdw>
          </a:effectLst>
        </p:spPr>
      </p:pic>
      <p:sp>
        <p:nvSpPr>
          <p:cNvPr id="7" name="زر إجراء: الأمام أو التالي 6">
            <a:hlinkClick r:id="rId7"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8" name="مربع نص 7">
            <a:hlinkClick r:id="rId7" action="ppaction://hlinksldjump">
              <a:snd r:embed="rId4" name="click.wav"/>
            </a:hlinkClick>
          </p:cNvPr>
          <p:cNvSpPr txBox="1"/>
          <p:nvPr/>
        </p:nvSpPr>
        <p:spPr>
          <a:xfrm>
            <a:off x="1266" y="5696580"/>
            <a:ext cx="888638" cy="369332"/>
          </a:xfrm>
          <a:prstGeom prst="rec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rPr>
              <a:t>العودة</a:t>
            </a:r>
          </a:p>
        </p:txBody>
      </p:sp>
      <p:sp>
        <p:nvSpPr>
          <p:cNvPr id="9" name="زر إجراء: الصفحة الرئيسية 8">
            <a:hlinkClick r:id="rId8"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278532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shred/>
      </p:transition>
    </mc:Choice>
    <mc:Fallback xmlns="">
      <p:transition spd="slow">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266" y="-13874"/>
            <a:ext cx="9142734" cy="6867306"/>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p:txBody>
          <a:bodyPr>
            <a:normAutofit/>
          </a:bodyPr>
          <a:lstStyle/>
          <a:p>
            <a:r>
              <a:rPr lang="ar-JO" sz="5400" b="1" cap="all" dirty="0" smtClean="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الادارة البيئية الحكيمة</a:t>
            </a:r>
            <a:endParaRPr lang="ar-JO" sz="5400" b="1" cap="all"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3" name="عنصر نائب للمحتوى 2"/>
          <p:cNvSpPr>
            <a:spLocks noGrp="1"/>
          </p:cNvSpPr>
          <p:nvPr>
            <p:ph idx="1"/>
          </p:nvPr>
        </p:nvSpPr>
        <p:spPr>
          <a:xfrm>
            <a:off x="457200" y="1484784"/>
            <a:ext cx="8686800" cy="1939563"/>
          </a:xfrm>
        </p:spPr>
        <p:txBody>
          <a:bodyPr>
            <a:normAutofit/>
          </a:bodyPr>
          <a:lstStyle/>
          <a:p>
            <a:pPr marL="36576" indent="0">
              <a:buNone/>
            </a:pPr>
            <a:r>
              <a:rPr lang="ar-JO" sz="2800" b="1" cap="all" dirty="0" smtClean="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يتمثل ذلك في الادارة البيئية العقلانية المنضبطة للموارد الطبيعية لما لها من أثر في الحد من التدهور البيئي.</a:t>
            </a:r>
            <a:endParaRPr lang="ar-JO" sz="2800" b="1" cap="all" dirty="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endParaRPr>
          </a:p>
        </p:txBody>
      </p:sp>
      <p:pic>
        <p:nvPicPr>
          <p:cNvPr id="5" name="صورة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375983">
            <a:off x="3224387" y="3227639"/>
            <a:ext cx="2124075" cy="21526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زر إجراء: الأمام أو التالي 5">
            <a:hlinkClick r:id="rId6"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7" name="مربع نص 6">
            <a:hlinkClick r:id="rId6" action="ppaction://hlinksldjump">
              <a:snd r:embed="rId4" name="click.wav"/>
            </a:hlinkClick>
          </p:cNvPr>
          <p:cNvSpPr txBox="1"/>
          <p:nvPr/>
        </p:nvSpPr>
        <p:spPr>
          <a:xfrm>
            <a:off x="1266" y="5696580"/>
            <a:ext cx="888638" cy="369332"/>
          </a:xfrm>
          <a:prstGeom prst="rec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rPr>
              <a:t>العودة</a:t>
            </a:r>
          </a:p>
        </p:txBody>
      </p:sp>
      <p:sp>
        <p:nvSpPr>
          <p:cNvPr id="8" name="زر إجراء: الصفحة الرئيسية 7">
            <a:hlinkClick r:id="rId7"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15169512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shred dir="out"/>
      </p:transition>
    </mc:Choice>
    <mc:Fallback xmlns="">
      <p:transition spd="slow">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7034" y="0"/>
            <a:ext cx="9142734" cy="6867306"/>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1475656" y="0"/>
            <a:ext cx="7467600" cy="1143000"/>
          </a:xfrm>
        </p:spPr>
        <p:txBody>
          <a:bodyPr>
            <a:normAutofit/>
          </a:bodyPr>
          <a:lstStyle/>
          <a:p>
            <a:r>
              <a:rPr lang="ar-JO" sz="5400" b="1" cap="all" dirty="0" smtClean="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التربية البيئية</a:t>
            </a:r>
            <a:endParaRPr lang="ar-JO" sz="5400" b="1" cap="all"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3" name="عنصر نائب للمحتوى 2"/>
          <p:cNvSpPr>
            <a:spLocks noGrp="1"/>
          </p:cNvSpPr>
          <p:nvPr>
            <p:ph idx="1"/>
          </p:nvPr>
        </p:nvSpPr>
        <p:spPr>
          <a:xfrm>
            <a:off x="457200" y="1484784"/>
            <a:ext cx="8686800" cy="4641379"/>
          </a:xfrm>
        </p:spPr>
        <p:txBody>
          <a:bodyPr>
            <a:normAutofit/>
          </a:bodyPr>
          <a:lstStyle/>
          <a:p>
            <a:pPr marL="36576" indent="0">
              <a:buNone/>
            </a:pPr>
            <a:r>
              <a:rPr lang="ar-JO" sz="2800" b="1" cap="all" dirty="0" smtClean="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rPr>
              <a:t>تهدف إلى تنمية وعي المواطنين بالبيئة والمشاكل المتعلقة بها, وتزويد الأفراد بالمعرفة والمهارات والقيم اللازمة لحمايتها</a:t>
            </a:r>
            <a:endParaRPr lang="ar-JO" sz="2800" b="1" cap="all" dirty="0">
              <a:ln w="25400" cmpd="sng">
                <a:gradFill flip="none" rotWithShape="1">
                  <a:gsLst>
                    <a:gs pos="0">
                      <a:srgbClr val="0070C0"/>
                    </a:gs>
                    <a:gs pos="16000">
                      <a:srgbClr val="002060"/>
                    </a:gs>
                    <a:gs pos="47000">
                      <a:srgbClr val="9999FF"/>
                    </a:gs>
                    <a:gs pos="60001">
                      <a:srgbClr val="2E6792"/>
                    </a:gs>
                    <a:gs pos="71001">
                      <a:srgbClr val="3333CC"/>
                    </a:gs>
                    <a:gs pos="81000">
                      <a:srgbClr val="1170FF"/>
                    </a:gs>
                    <a:gs pos="100000">
                      <a:srgbClr val="006699"/>
                    </a:gs>
                  </a:gsLst>
                  <a:lin ang="8100000" scaled="1"/>
                  <a:tileRect/>
                </a:gradFill>
              </a:ln>
              <a:solidFill>
                <a:srgbClr val="56CA9B"/>
              </a:solidFill>
              <a:effectLst>
                <a:outerShdw blurRad="38100" dist="38100" dir="2700000" algn="tl">
                  <a:srgbClr val="000000">
                    <a:alpha val="43137"/>
                  </a:srgbClr>
                </a:outerShdw>
              </a:effectLst>
            </a:endParaRPr>
          </a:p>
        </p:txBody>
      </p:sp>
      <p:pic>
        <p:nvPicPr>
          <p:cNvPr id="5" name="صورة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5616" y="3212976"/>
            <a:ext cx="2724150" cy="1676400"/>
          </a:xfrm>
          <a:prstGeom prst="rect">
            <a:avLst/>
          </a:prstGeom>
          <a:ln w="174625" cmpd="tri">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miter lim="800000"/>
            <a:headEnd/>
            <a:tailEnd/>
          </a:ln>
          <a:effectLst>
            <a:innerShdw blurRad="76200">
              <a:srgbClr val="000000"/>
            </a:innerShdw>
          </a:effectLst>
        </p:spPr>
      </p:pic>
      <p:pic>
        <p:nvPicPr>
          <p:cNvPr id="6" name="صورة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4048" y="4360158"/>
            <a:ext cx="3105150" cy="1476375"/>
          </a:xfrm>
          <a:prstGeom prst="rect">
            <a:avLst/>
          </a:prstGeom>
          <a:ln w="174625" cmpd="tri">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miter lim="800000"/>
            <a:headEnd/>
            <a:tailEnd/>
          </a:ln>
          <a:effectLst>
            <a:innerShdw blurRad="76200">
              <a:srgbClr val="000000"/>
            </a:innerShdw>
          </a:effectLst>
        </p:spPr>
      </p:pic>
      <p:sp>
        <p:nvSpPr>
          <p:cNvPr id="7" name="زر إجراء: الأمام أو التالي 6">
            <a:hlinkClick r:id="rId7"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8" name="مربع نص 7">
            <a:hlinkClick r:id="rId7" action="ppaction://hlinksldjump">
              <a:snd r:embed="rId4" name="click.wav"/>
            </a:hlinkClick>
          </p:cNvPr>
          <p:cNvSpPr txBox="1"/>
          <p:nvPr/>
        </p:nvSpPr>
        <p:spPr>
          <a:xfrm>
            <a:off x="1266" y="5696580"/>
            <a:ext cx="888638" cy="369332"/>
          </a:xfrm>
          <a:prstGeom prst="rec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rPr>
              <a:t>العودة</a:t>
            </a:r>
          </a:p>
        </p:txBody>
      </p:sp>
      <p:sp>
        <p:nvSpPr>
          <p:cNvPr id="9" name="زر إجراء: الصفحة الرئيسية 8">
            <a:hlinkClick r:id="rId8"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262033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shred/>
      </p:transition>
    </mc:Choice>
    <mc:Fallback xmlns="">
      <p:transition spd="slow">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266" y="-9306"/>
            <a:ext cx="9142734" cy="6867306"/>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5831632" y="19472"/>
            <a:ext cx="3312368" cy="1143000"/>
          </a:xfrm>
        </p:spPr>
        <p:txBody>
          <a:bodyPr>
            <a:normAutofit/>
          </a:bodyPr>
          <a:lstStyle/>
          <a:p>
            <a:r>
              <a:rPr lang="ar-JO" sz="5400" b="1" cap="all" dirty="0" smtClean="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هل تعلم؟</a:t>
            </a:r>
            <a:endParaRPr lang="ar-JO" sz="5400" b="1" cap="all"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5" name="عنصر نائب للمحتوى 2"/>
          <p:cNvSpPr txBox="1">
            <a:spLocks/>
          </p:cNvSpPr>
          <p:nvPr/>
        </p:nvSpPr>
        <p:spPr>
          <a:xfrm>
            <a:off x="251520" y="1660824"/>
            <a:ext cx="8892480" cy="4936528"/>
          </a:xfrm>
          <a:prstGeom prst="rect">
            <a:avLst/>
          </a:prstGeom>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0"/>
          </a:gradFill>
          <a:ln>
            <a:noFill/>
          </a:ln>
          <a:effectLst/>
        </p:spPr>
        <p:txBody>
          <a:bodyPr vert="horz">
            <a:noAutofit/>
          </a:bodyPr>
          <a:lstStyle>
            <a:lvl1pPr marL="420624" indent="-384048" algn="r" rtl="1"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r" rtl="1"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r" rtl="1"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r" rtl="1"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r" rtl="1" eaLnBrk="1" latinLnBrk="0" hangingPunct="1">
              <a:spcBef>
                <a:spcPct val="20000"/>
              </a:spcBef>
              <a:buClr>
                <a:schemeClr val="accent4"/>
              </a:buClr>
              <a:buSzTx/>
              <a:buFont typeface="Arial"/>
              <a:buChar char="-"/>
              <a:defRPr kumimoji="0" sz="2000" kern="1200">
                <a:solidFill>
                  <a:schemeClr val="tx1"/>
                </a:solidFill>
                <a:latin typeface="+mn-lt"/>
                <a:ea typeface="+mn-ea"/>
                <a:cs typeface="+mn-cs"/>
              </a:defRPr>
            </a:lvl5pPr>
            <a:lvl6pPr marL="1700784" indent="-182880" algn="r" rtl="1"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r" rtl="1" eaLnBrk="1" latinLnBrk="0" hangingPunct="1">
              <a:spcBef>
                <a:spcPct val="20000"/>
              </a:spcBef>
              <a:buClr>
                <a:schemeClr val="accent6"/>
              </a:buClr>
              <a:buSzTx/>
              <a:buFont typeface="Arial"/>
              <a:buChar char="•"/>
              <a:defRPr kumimoji="0" sz="1800" kern="1200" baseline="0">
                <a:solidFill>
                  <a:schemeClr val="tx1"/>
                </a:solidFill>
                <a:latin typeface="+mn-lt"/>
                <a:ea typeface="+mn-ea"/>
                <a:cs typeface="+mn-cs"/>
              </a:defRPr>
            </a:lvl7pPr>
            <a:lvl8pPr marL="2139696"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None/>
            </a:pPr>
            <a:r>
              <a:rPr lang="ar-JO" sz="2800" b="1" dirty="0">
                <a:ln w="34925">
                  <a:solidFill>
                    <a:srgbClr val="002060"/>
                  </a:solidFill>
                </a:ln>
                <a:solidFill>
                  <a:srgbClr val="00B0F0"/>
                </a:solidFill>
              </a:rPr>
              <a:t>-كل فرد من بين خمسة أفراد محروم من الماء .</a:t>
            </a:r>
          </a:p>
          <a:p>
            <a:pPr marL="36576" indent="0">
              <a:lnSpc>
                <a:spcPct val="200000"/>
              </a:lnSpc>
              <a:buNone/>
            </a:pPr>
            <a:r>
              <a:rPr lang="ar-JO" sz="2800" b="1" dirty="0">
                <a:ln w="34925">
                  <a:solidFill>
                    <a:srgbClr val="002060"/>
                  </a:solidFill>
                </a:ln>
                <a:solidFill>
                  <a:srgbClr val="00B0F0"/>
                </a:solidFill>
              </a:rPr>
              <a:t>-كل فرد  من  بين فردين يستخدم مياه نقية.</a:t>
            </a:r>
          </a:p>
          <a:p>
            <a:pPr marL="36576" indent="0">
              <a:buNone/>
            </a:pPr>
            <a:r>
              <a:rPr lang="ar-JO" sz="2800" b="1" dirty="0">
                <a:ln w="34925">
                  <a:solidFill>
                    <a:srgbClr val="002060"/>
                  </a:solidFill>
                </a:ln>
                <a:solidFill>
                  <a:srgbClr val="00B0F0"/>
                </a:solidFill>
              </a:rPr>
              <a:t>-هنالك (</a:t>
            </a:r>
            <a:r>
              <a:rPr lang="en-US" sz="2800" b="1" dirty="0">
                <a:ln w="34925">
                  <a:solidFill>
                    <a:srgbClr val="002060"/>
                  </a:solidFill>
                </a:ln>
                <a:solidFill>
                  <a:srgbClr val="00B0F0"/>
                </a:solidFill>
              </a:rPr>
              <a:t>3.4 M</a:t>
            </a:r>
            <a:r>
              <a:rPr lang="ar-JO" sz="2800" b="1" dirty="0">
                <a:ln w="34925">
                  <a:solidFill>
                    <a:srgbClr val="002060"/>
                  </a:solidFill>
                </a:ln>
                <a:solidFill>
                  <a:srgbClr val="00B0F0"/>
                </a:solidFill>
              </a:rPr>
              <a:t>) نسمة نصفهم أطفال, يموتون سنويًا بسبب الإصابة بأمراض من أثر استخدام أو شرب مياه غير نظيفة</a:t>
            </a:r>
          </a:p>
          <a:p>
            <a:pPr marL="36576" indent="0">
              <a:buNone/>
            </a:pPr>
            <a:r>
              <a:rPr lang="ar-JO" sz="2800" b="1" dirty="0" smtClean="0">
                <a:ln w="34925">
                  <a:solidFill>
                    <a:srgbClr val="002060"/>
                  </a:solidFill>
                </a:ln>
                <a:solidFill>
                  <a:srgbClr val="00B0F0"/>
                </a:solidFill>
              </a:rPr>
              <a:t>-تلوث </a:t>
            </a:r>
            <a:r>
              <a:rPr lang="ar-JO" sz="2800" b="1" dirty="0">
                <a:ln w="34925">
                  <a:solidFill>
                    <a:srgbClr val="002060"/>
                  </a:solidFill>
                </a:ln>
                <a:solidFill>
                  <a:srgbClr val="00B0F0"/>
                </a:solidFill>
              </a:rPr>
              <a:t>المياه يهدد بنقص الغذاء العالمي بنسبة (</a:t>
            </a:r>
            <a:r>
              <a:rPr lang="en-US" sz="2800" b="1" dirty="0">
                <a:ln w="34925">
                  <a:solidFill>
                    <a:srgbClr val="002060"/>
                  </a:solidFill>
                </a:ln>
                <a:solidFill>
                  <a:srgbClr val="00B0F0"/>
                </a:solidFill>
              </a:rPr>
              <a:t>10%</a:t>
            </a:r>
            <a:r>
              <a:rPr lang="ar-JO" sz="2800" b="1" dirty="0">
                <a:ln w="34925">
                  <a:solidFill>
                    <a:srgbClr val="002060"/>
                  </a:solidFill>
                </a:ln>
                <a:solidFill>
                  <a:srgbClr val="00B0F0"/>
                </a:solidFill>
              </a:rPr>
              <a:t>) سنويًا, أي ما يعادل فقدان نحو (</a:t>
            </a:r>
            <a:r>
              <a:rPr lang="en-US" sz="2800" b="1" dirty="0">
                <a:ln w="34925">
                  <a:solidFill>
                    <a:srgbClr val="002060"/>
                  </a:solidFill>
                </a:ln>
                <a:solidFill>
                  <a:srgbClr val="00B0F0"/>
                </a:solidFill>
              </a:rPr>
              <a:t>160</a:t>
            </a:r>
            <a:r>
              <a:rPr lang="ar-JO" sz="2800" b="1" dirty="0">
                <a:ln w="34925">
                  <a:solidFill>
                    <a:srgbClr val="002060"/>
                  </a:solidFill>
                </a:ln>
                <a:solidFill>
                  <a:srgbClr val="00B0F0"/>
                </a:solidFill>
              </a:rPr>
              <a:t>) مليار متر مكعب من المياه النفطية, وستنتج على هذه الحال الحروب والنزاعات على الماء</a:t>
            </a:r>
          </a:p>
        </p:txBody>
      </p:sp>
      <p:sp>
        <p:nvSpPr>
          <p:cNvPr id="6" name="مستطيل ذو زاوية واحدة مخدوشة 5"/>
          <p:cNvSpPr/>
          <p:nvPr/>
        </p:nvSpPr>
        <p:spPr>
          <a:xfrm>
            <a:off x="251520" y="941054"/>
            <a:ext cx="2357057" cy="780958"/>
          </a:xfrm>
          <a:prstGeom prst="snip1Rect">
            <a:avLst/>
          </a:prstGeom>
          <a:gradFill flip="none" rotWithShape="1">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16200000" scaled="1"/>
          </a:gradFill>
          <a:ln>
            <a:noFill/>
          </a:ln>
        </p:spPr>
        <p:txBody>
          <a:bodyPr vert="horz">
            <a:noAutofit/>
          </a:bodyPr>
          <a:lstStyle/>
          <a:p>
            <a:pPr marL="36576">
              <a:spcBef>
                <a:spcPct val="20000"/>
              </a:spcBef>
              <a:buClr>
                <a:schemeClr val="accent1"/>
              </a:buClr>
              <a:buSzPct val="80000"/>
              <a:buFont typeface="Wingdings 2"/>
              <a:buNone/>
            </a:pPr>
            <a:r>
              <a:rPr lang="ar-JO" sz="3600" b="1" cap="all" dirty="0" smtClean="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هل تعلم</a:t>
            </a:r>
            <a:endParaRPr lang="ar-JO" sz="3600" b="1" cap="all"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8" name="زر إجراء: الأمام أو التالي 7">
            <a:hlinkClick r:id="rId5" action="ppaction://hlinksldjump" highlightClick="1">
              <a:snd r:embed="rId4" name="click.wav"/>
            </a:hlinkClick>
          </p:cNvPr>
          <p:cNvSpPr/>
          <p:nvPr/>
        </p:nvSpPr>
        <p:spPr>
          <a:xfrm>
            <a:off x="3275856" y="6309320"/>
            <a:ext cx="889904" cy="593976"/>
          </a:xfrm>
          <a:prstGeom prst="actionButtonForwardNex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9" name="مربع نص 8">
            <a:hlinkClick r:id="rId5" action="ppaction://hlinksldjump">
              <a:snd r:embed="rId4" name="click.wav"/>
            </a:hlinkClick>
          </p:cNvPr>
          <p:cNvSpPr txBox="1"/>
          <p:nvPr/>
        </p:nvSpPr>
        <p:spPr>
          <a:xfrm>
            <a:off x="3277122" y="5939988"/>
            <a:ext cx="888638" cy="369332"/>
          </a:xfrm>
          <a:prstGeom prst="rect">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ln w="19050" cap="flat" cmpd="sng">
                  <a:gradFill>
                    <a:gsLst>
                      <a:gs pos="0">
                        <a:srgbClr val="03D4A8"/>
                      </a:gs>
                      <a:gs pos="25000">
                        <a:srgbClr val="21D6E0"/>
                      </a:gs>
                      <a:gs pos="75000">
                        <a:srgbClr val="0087E6"/>
                      </a:gs>
                      <a:gs pos="100000">
                        <a:srgbClr val="005CBF"/>
                      </a:gs>
                    </a:gsLst>
                    <a:lin ang="5400000" scaled="0"/>
                  </a:gradFill>
                  <a:prstDash val="solid"/>
                </a:ln>
                <a:gradFill flip="none" rotWithShape="1">
                  <a:gsLst>
                    <a:gs pos="91257">
                      <a:srgbClr val="4A8547"/>
                    </a:gs>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70C0"/>
                    </a:gs>
                    <a:gs pos="64000">
                      <a:srgbClr val="2BD5C5"/>
                    </a:gs>
                    <a:gs pos="96000">
                      <a:srgbClr val="0070C0"/>
                    </a:gs>
                  </a:gsLst>
                  <a:lin ang="8100000" scaled="1"/>
                </a:gradFill>
              </a:rPr>
              <a:t>العودة</a:t>
            </a:r>
          </a:p>
        </p:txBody>
      </p:sp>
      <p:sp>
        <p:nvSpPr>
          <p:cNvPr id="10" name="زر إجراء: الصفحة الرئيسية 9">
            <a:hlinkClick r:id="rId6" action="ppaction://hlinksldjump" highlightClick="1">
              <a:snd r:embed="rId4" name="click.wav"/>
            </a:hlinkClick>
          </p:cNvPr>
          <p:cNvSpPr/>
          <p:nvPr/>
        </p:nvSpPr>
        <p:spPr>
          <a:xfrm>
            <a:off x="4355976" y="6111208"/>
            <a:ext cx="889904" cy="746792"/>
          </a:xfrm>
          <a:prstGeom prst="actionButtonHome">
            <a:avLst/>
          </a:prstGeom>
          <a:gradFill flip="none" rotWithShape="0">
            <a:gsLst>
              <a:gs pos="42000">
                <a:srgbClr val="00A2C2"/>
              </a:gs>
              <a:gs pos="25000">
                <a:srgbClr val="66FF66"/>
              </a:gs>
              <a:gs pos="13000">
                <a:srgbClr val="FF0000">
                  <a:lumMod val="0"/>
                  <a:lumOff val="100000"/>
                </a:srgbClr>
              </a:gs>
              <a:gs pos="8000">
                <a:srgbClr val="0098C8"/>
              </a:gs>
              <a:gs pos="37000">
                <a:srgbClr val="400040">
                  <a:lumMod val="0"/>
                  <a:lumOff val="100000"/>
                </a:srgbClr>
              </a:gs>
              <a:gs pos="75000">
                <a:srgbClr val="8F0040">
                  <a:lumMod val="0"/>
                  <a:lumOff val="100000"/>
                </a:srgbClr>
              </a:gs>
              <a:gs pos="89999">
                <a:srgbClr val="00B0F0"/>
              </a:gs>
              <a:gs pos="100000">
                <a:srgbClr val="FFFF00"/>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24629423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shred dir="out"/>
      </p:transition>
    </mc:Choice>
    <mc:Fallback xmlns="">
      <p:transition spd="slow">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0070C0"/>
            </a:gs>
            <a:gs pos="25000">
              <a:srgbClr val="00B0F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63DEC"/>
            </a:gs>
            <a:gs pos="100000">
              <a:srgbClr val="2BD5C5"/>
            </a:gs>
          </a:gsLst>
          <a:lin ang="13000000" scaled="0"/>
        </a:gradFill>
        <a:effectLst/>
      </p:bgPr>
    </p:bg>
    <p:spTree>
      <p:nvGrpSpPr>
        <p:cNvPr id="1" name=""/>
        <p:cNvGrpSpPr/>
        <p:nvPr/>
      </p:nvGrpSpPr>
      <p:grpSpPr>
        <a:xfrm>
          <a:off x="0" y="0"/>
          <a:ext cx="0" cy="0"/>
          <a:chOff x="0" y="0"/>
          <a:chExt cx="0" cy="0"/>
        </a:xfrm>
      </p:grpSpPr>
      <p:sp useBgFill="1">
        <p:nvSpPr>
          <p:cNvPr id="13" name="زر إجراء: مخصص 12">
            <a:hlinkClick r:id="rId3" action="ppaction://hlinksldjump" highlightClick="1">
              <a:snd r:embed="rId4" name="click.wav"/>
            </a:hlinkClick>
          </p:cNvPr>
          <p:cNvSpPr/>
          <p:nvPr/>
        </p:nvSpPr>
        <p:spPr>
          <a:xfrm>
            <a:off x="1266" y="0"/>
            <a:ext cx="9142734" cy="6858000"/>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673911" y="0"/>
            <a:ext cx="8002576" cy="1143000"/>
          </a:xfrm>
        </p:spPr>
        <p:txBody>
          <a:bodyPr>
            <a:normAutofit fontScale="90000"/>
          </a:bodyPr>
          <a:lstStyle/>
          <a:p>
            <a:r>
              <a:rPr lang="ar-JO" b="1" cap="all" dirty="0" smtClean="0">
                <a:ln w="28575" cap="flat" cmpd="sng">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a:prstDash val="solid"/>
                </a:ln>
                <a:gradFill flip="none" rotWithShape="1">
                  <a:gsLst>
                    <a:gs pos="10000">
                      <a:srgbClr val="2BD5C5"/>
                    </a:gs>
                    <a:gs pos="69000">
                      <a:srgbClr val="830606">
                        <a:lumMod val="0"/>
                        <a:lumOff val="100000"/>
                      </a:srgbClr>
                    </a:gs>
                    <a:gs pos="19980">
                      <a:srgbClr val="FFBD0A">
                        <a:lumMod val="0"/>
                        <a:lumOff val="100000"/>
                      </a:srgbClr>
                    </a:gs>
                    <a:gs pos="52075">
                      <a:srgbClr val="FF5800">
                        <a:lumMod val="0"/>
                        <a:lumOff val="100000"/>
                      </a:srgbClr>
                    </a:gs>
                    <a:gs pos="45000">
                      <a:srgbClr val="2B88CB"/>
                    </a:gs>
                    <a:gs pos="25000">
                      <a:srgbClr val="0070C0"/>
                    </a:gs>
                    <a:gs pos="0">
                      <a:srgbClr val="0E78C4"/>
                    </a:gs>
                    <a:gs pos="56000">
                      <a:srgbClr val="2BD5C5"/>
                    </a:gs>
                    <a:gs pos="82000">
                      <a:srgbClr val="063DEC"/>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مشكلة انحسار مياه البحر الميت</a:t>
            </a:r>
            <a:endParaRPr lang="ar-JO" dirty="0">
              <a:ln w="28575" cap="flat" cmpd="sng">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a:prstDash val="solid"/>
              </a:ln>
            </a:endParaRPr>
          </a:p>
        </p:txBody>
      </p:sp>
      <p:sp>
        <p:nvSpPr>
          <p:cNvPr id="5" name="زر إجراء: مخصص 4">
            <a:hlinkClick r:id="rId5" action="ppaction://hlinksldjump" highlightClick="1">
              <a:snd r:embed="rId4" name="click.wav"/>
            </a:hlinkClick>
          </p:cNvPr>
          <p:cNvSpPr/>
          <p:nvPr/>
        </p:nvSpPr>
        <p:spPr>
          <a:xfrm>
            <a:off x="2804252" y="3047390"/>
            <a:ext cx="1937112" cy="1512168"/>
          </a:xfrm>
          <a:prstGeom prst="actionButtonBlank">
            <a:avLst/>
          </a:prstGeom>
          <a:gradFill flip="none" rotWithShape="1">
            <a:gsLst>
              <a:gs pos="0">
                <a:srgbClr val="002B82"/>
              </a:gs>
              <a:gs pos="13000">
                <a:srgbClr val="2BD5C5"/>
              </a:gs>
              <a:gs pos="28000">
                <a:srgbClr val="002B82"/>
              </a:gs>
              <a:gs pos="42999">
                <a:srgbClr val="2BD5C5"/>
              </a:gs>
              <a:gs pos="58000">
                <a:srgbClr val="002B82"/>
              </a:gs>
              <a:gs pos="72000">
                <a:srgbClr val="2BD5C5"/>
              </a:gs>
              <a:gs pos="87000">
                <a:srgbClr val="002B82"/>
              </a:gs>
              <a:gs pos="100000">
                <a:srgbClr val="2BD5C5"/>
              </a:gs>
            </a:gsLst>
            <a:lin ang="8100000" scaled="1"/>
          </a:gradFill>
          <a:ln w="50800"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rtl="0"/>
            <a:r>
              <a:rPr lang="ar-JO" sz="6000" b="1" cap="all" dirty="0">
                <a:ln w="0" cap="flat" cmpd="dbl">
                  <a:solidFill>
                    <a:srgbClr val="F08214"/>
                  </a:solidFill>
                  <a:prstDash val="sysDot"/>
                </a:ln>
                <a:gradFill flip="none" rotWithShape="1">
                  <a:gsLst>
                    <a:gs pos="10000">
                      <a:srgbClr val="2BD5C5"/>
                    </a:gs>
                    <a:gs pos="69000">
                      <a:srgbClr val="830606">
                        <a:lumMod val="0"/>
                        <a:lumOff val="100000"/>
                      </a:srgbClr>
                    </a:gs>
                    <a:gs pos="19980">
                      <a:srgbClr val="FFBD0A">
                        <a:lumMod val="0"/>
                        <a:lumOff val="100000"/>
                      </a:srgbClr>
                    </a:gs>
                    <a:gs pos="52075">
                      <a:srgbClr val="FF5800">
                        <a:lumMod val="0"/>
                        <a:lumOff val="100000"/>
                      </a:srgbClr>
                    </a:gs>
                    <a:gs pos="45000">
                      <a:srgbClr val="2B88CB"/>
                    </a:gs>
                    <a:gs pos="25000">
                      <a:srgbClr val="0070C0"/>
                    </a:gs>
                    <a:gs pos="0">
                      <a:srgbClr val="0E78C4"/>
                    </a:gs>
                    <a:gs pos="56000">
                      <a:srgbClr val="2BD5C5"/>
                    </a:gs>
                    <a:gs pos="82000">
                      <a:srgbClr val="063DEC"/>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ثانيًا</a:t>
            </a:r>
            <a:endParaRPr lang="ar-JO" sz="6600" b="1" cap="all" dirty="0">
              <a:ln w="0" cap="flat" cmpd="dbl">
                <a:solidFill>
                  <a:srgbClr val="F08214"/>
                </a:solidFill>
                <a:prstDash val="sysDot"/>
              </a:ln>
              <a:gradFill flip="none" rotWithShape="1">
                <a:gsLst>
                  <a:gs pos="10000">
                    <a:srgbClr val="2BD5C5"/>
                  </a:gs>
                  <a:gs pos="69000">
                    <a:srgbClr val="830606">
                      <a:lumMod val="0"/>
                      <a:lumOff val="100000"/>
                    </a:srgbClr>
                  </a:gs>
                  <a:gs pos="19980">
                    <a:srgbClr val="FFBD0A">
                      <a:lumMod val="0"/>
                      <a:lumOff val="100000"/>
                    </a:srgbClr>
                  </a:gs>
                  <a:gs pos="52075">
                    <a:srgbClr val="FF5800">
                      <a:lumMod val="0"/>
                      <a:lumOff val="100000"/>
                    </a:srgbClr>
                  </a:gs>
                  <a:gs pos="45000">
                    <a:srgbClr val="2B88CB"/>
                  </a:gs>
                  <a:gs pos="25000">
                    <a:srgbClr val="0070C0"/>
                  </a:gs>
                  <a:gs pos="0">
                    <a:srgbClr val="0E78C4"/>
                  </a:gs>
                  <a:gs pos="56000">
                    <a:srgbClr val="2BD5C5"/>
                  </a:gs>
                  <a:gs pos="82000">
                    <a:srgbClr val="063DEC"/>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زر إجراء: الأمام أو التالي 5">
            <a:hlinkClick r:id="rId6"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0070C0"/>
              </a:gs>
              <a:gs pos="25000">
                <a:srgbClr val="00B0F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63DEC"/>
              </a:gs>
              <a:gs pos="100000">
                <a:srgbClr val="2BD5C5"/>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7" name="مربع نص 6">
            <a:hlinkClick r:id="rId6" action="ppaction://hlinksldjump">
              <a:snd r:embed="rId4" name="click.wav"/>
            </a:hlinkClick>
          </p:cNvPr>
          <p:cNvSpPr txBox="1"/>
          <p:nvPr/>
        </p:nvSpPr>
        <p:spPr>
          <a:xfrm>
            <a:off x="1266" y="5696580"/>
            <a:ext cx="888638" cy="369332"/>
          </a:xfrm>
          <a:prstGeom prst="rect">
            <a:avLst/>
          </a:prstGeom>
          <a:gradFill flip="none" rotWithShape="0">
            <a:gsLst>
              <a:gs pos="42000">
                <a:srgbClr val="0070C0"/>
              </a:gs>
              <a:gs pos="25000">
                <a:srgbClr val="00B0F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63DEC"/>
              </a:gs>
              <a:gs pos="100000">
                <a:srgbClr val="2BD5C5"/>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ln w="22225" cap="flat" cmpd="sng">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a:prstDash val="solid"/>
                </a:ln>
                <a:gradFill flip="none" rotWithShape="1">
                  <a:gsLst>
                    <a:gs pos="10000">
                      <a:srgbClr val="2BD5C5"/>
                    </a:gs>
                    <a:gs pos="69000">
                      <a:srgbClr val="830606">
                        <a:lumMod val="0"/>
                        <a:lumOff val="100000"/>
                      </a:srgbClr>
                    </a:gs>
                    <a:gs pos="19980">
                      <a:srgbClr val="FFBD0A">
                        <a:lumMod val="0"/>
                        <a:lumOff val="100000"/>
                      </a:srgbClr>
                    </a:gs>
                    <a:gs pos="52075">
                      <a:srgbClr val="FF5800">
                        <a:lumMod val="0"/>
                        <a:lumOff val="100000"/>
                      </a:srgbClr>
                    </a:gs>
                    <a:gs pos="45000">
                      <a:srgbClr val="2B88CB"/>
                    </a:gs>
                    <a:gs pos="25000">
                      <a:srgbClr val="0070C0"/>
                    </a:gs>
                    <a:gs pos="0">
                      <a:srgbClr val="0E78C4"/>
                    </a:gs>
                    <a:gs pos="56000">
                      <a:srgbClr val="2BD5C5"/>
                    </a:gs>
                    <a:gs pos="82000">
                      <a:srgbClr val="063DEC"/>
                    </a:gs>
                  </a:gsLst>
                  <a:lin ang="8100000" scaled="1"/>
                </a:gradFill>
              </a:rPr>
              <a:t>العودة</a:t>
            </a:r>
          </a:p>
        </p:txBody>
      </p:sp>
      <p:pic>
        <p:nvPicPr>
          <p:cNvPr id="9" name="Picture 3" descr="C:\Program Files (x86)\Microsoft Office\MEDIA\CAGCAT10\j0293236.wmf"/>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4122276" y="2727681"/>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12" name="زر إجراء: الصفحة الرئيسية 11">
            <a:hlinkClick r:id="rId8"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0070C0"/>
              </a:gs>
              <a:gs pos="25000">
                <a:srgbClr val="00B0F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63DEC"/>
              </a:gs>
              <a:gs pos="100000">
                <a:srgbClr val="2BD5C5"/>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3" name="مربع نص 2"/>
          <p:cNvSpPr txBox="1"/>
          <p:nvPr/>
        </p:nvSpPr>
        <p:spPr>
          <a:xfrm>
            <a:off x="1266" y="1340768"/>
            <a:ext cx="9142734" cy="954107"/>
          </a:xfrm>
          <a:prstGeom prst="rect">
            <a:avLst/>
          </a:prstGeom>
          <a:noFill/>
        </p:spPr>
        <p:txBody>
          <a:bodyPr wrap="square" rtlCol="1">
            <a:spAutoFit/>
          </a:bodyPr>
          <a:lstStyle/>
          <a:p>
            <a:r>
              <a:rPr lang="ar-JO" sz="2800" b="1" dirty="0">
                <a:ln w="34925">
                  <a:solidFill>
                    <a:schemeClr val="bg1"/>
                  </a:solidFill>
                </a:ln>
                <a:solidFill>
                  <a:srgbClr val="1301FF"/>
                </a:solidFill>
              </a:rPr>
              <a:t>يشكل البحر الميت الجزء الأوسط من الغور الأردني, ويبلغ عمقه ( </a:t>
            </a:r>
            <a:r>
              <a:rPr lang="en-US" sz="2800" b="1" dirty="0">
                <a:ln w="34925">
                  <a:solidFill>
                    <a:schemeClr val="bg1"/>
                  </a:solidFill>
                </a:ln>
                <a:solidFill>
                  <a:srgbClr val="1301FF"/>
                </a:solidFill>
              </a:rPr>
              <a:t>423-</a:t>
            </a:r>
            <a:r>
              <a:rPr lang="ar-JO" sz="2800" b="1" dirty="0">
                <a:ln w="34925">
                  <a:solidFill>
                    <a:schemeClr val="bg1"/>
                  </a:solidFill>
                </a:ln>
                <a:solidFill>
                  <a:srgbClr val="1301FF"/>
                </a:solidFill>
              </a:rPr>
              <a:t> ) متر تحت مستوى سطح</a:t>
            </a:r>
            <a:r>
              <a:rPr lang="ar-JO" dirty="0" smtClean="0">
                <a:ln>
                  <a:solidFill>
                    <a:schemeClr val="bg1"/>
                  </a:solidFill>
                </a:ln>
                <a:solidFill>
                  <a:srgbClr val="1301FF"/>
                </a:solidFill>
              </a:rPr>
              <a:t> </a:t>
            </a:r>
            <a:r>
              <a:rPr lang="ar-JO" sz="2800" b="1" dirty="0" smtClean="0">
                <a:ln w="34925">
                  <a:solidFill>
                    <a:schemeClr val="bg1"/>
                  </a:solidFill>
                </a:ln>
                <a:solidFill>
                  <a:srgbClr val="1301FF"/>
                </a:solidFill>
              </a:rPr>
              <a:t>البحر.</a:t>
            </a:r>
            <a:endParaRPr lang="ar-JO" sz="2800" b="1" dirty="0">
              <a:ln w="34925">
                <a:solidFill>
                  <a:schemeClr val="bg1"/>
                </a:solidFill>
              </a:ln>
              <a:solidFill>
                <a:srgbClr val="1301FF"/>
              </a:solidFill>
            </a:endParaRPr>
          </a:p>
        </p:txBody>
      </p:sp>
      <p:sp>
        <p:nvSpPr>
          <p:cNvPr id="10" name="زر إجراء: مخصص 9">
            <a:hlinkClick r:id="rId9" action="ppaction://hlinksldjump" highlightClick="1">
              <a:snd r:embed="rId4" name="click.wav"/>
            </a:hlinkClick>
          </p:cNvPr>
          <p:cNvSpPr/>
          <p:nvPr/>
        </p:nvSpPr>
        <p:spPr>
          <a:xfrm>
            <a:off x="2804252" y="4999098"/>
            <a:ext cx="1937112" cy="1512168"/>
          </a:xfrm>
          <a:prstGeom prst="actionButtonBlank">
            <a:avLst/>
          </a:prstGeom>
          <a:gradFill flip="none" rotWithShape="1">
            <a:gsLst>
              <a:gs pos="0">
                <a:srgbClr val="002B82"/>
              </a:gs>
              <a:gs pos="13000">
                <a:srgbClr val="2BD5C5"/>
              </a:gs>
              <a:gs pos="28000">
                <a:srgbClr val="002B82"/>
              </a:gs>
              <a:gs pos="42999">
                <a:srgbClr val="2BD5C5"/>
              </a:gs>
              <a:gs pos="58000">
                <a:srgbClr val="002B82"/>
              </a:gs>
              <a:gs pos="72000">
                <a:srgbClr val="2BD5C5"/>
              </a:gs>
              <a:gs pos="87000">
                <a:srgbClr val="002B82"/>
              </a:gs>
              <a:gs pos="100000">
                <a:srgbClr val="2BD5C5"/>
              </a:gs>
            </a:gsLst>
            <a:lin ang="8100000" scaled="1"/>
          </a:gradFill>
          <a:ln w="50800"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rtl="0"/>
            <a:r>
              <a:rPr lang="ar-JO" sz="6000" b="1" cap="all" dirty="0">
                <a:ln w="0" cap="flat" cmpd="dbl">
                  <a:solidFill>
                    <a:srgbClr val="F08214"/>
                  </a:solidFill>
                  <a:prstDash val="sysDot"/>
                </a:ln>
                <a:gradFill flip="none" rotWithShape="1">
                  <a:gsLst>
                    <a:gs pos="10000">
                      <a:srgbClr val="2BD5C5"/>
                    </a:gs>
                    <a:gs pos="69000">
                      <a:srgbClr val="830606">
                        <a:lumMod val="0"/>
                        <a:lumOff val="100000"/>
                      </a:srgbClr>
                    </a:gs>
                    <a:gs pos="19980">
                      <a:srgbClr val="FFBD0A">
                        <a:lumMod val="0"/>
                        <a:lumOff val="100000"/>
                      </a:srgbClr>
                    </a:gs>
                    <a:gs pos="52075">
                      <a:srgbClr val="FF5800">
                        <a:lumMod val="0"/>
                        <a:lumOff val="100000"/>
                      </a:srgbClr>
                    </a:gs>
                    <a:gs pos="45000">
                      <a:srgbClr val="2B88CB"/>
                    </a:gs>
                    <a:gs pos="25000">
                      <a:srgbClr val="0070C0"/>
                    </a:gs>
                    <a:gs pos="0">
                      <a:srgbClr val="0E78C4"/>
                    </a:gs>
                    <a:gs pos="56000">
                      <a:srgbClr val="2BD5C5"/>
                    </a:gs>
                    <a:gs pos="82000">
                      <a:srgbClr val="063DEC"/>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فكر</a:t>
            </a:r>
          </a:p>
        </p:txBody>
      </p:sp>
      <p:pic>
        <p:nvPicPr>
          <p:cNvPr id="11" name="Picture 3" descr="C:\Program Files (x86)\Microsoft Office\MEDIA\CAGCAT10\j0293236.wmf"/>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4122276" y="4679389"/>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14" name="زر إجراء: مخصص 13">
            <a:hlinkClick r:id="rId10" action="ppaction://hlinksldjump" highlightClick="1">
              <a:snd r:embed="rId4" name="click.wav"/>
            </a:hlinkClick>
          </p:cNvPr>
          <p:cNvSpPr/>
          <p:nvPr/>
        </p:nvSpPr>
        <p:spPr>
          <a:xfrm>
            <a:off x="5460045" y="4999098"/>
            <a:ext cx="1937112" cy="1544654"/>
          </a:xfrm>
          <a:prstGeom prst="actionButtonBlank">
            <a:avLst/>
          </a:prstGeom>
          <a:gradFill flip="none" rotWithShape="1">
            <a:gsLst>
              <a:gs pos="0">
                <a:srgbClr val="002B82"/>
              </a:gs>
              <a:gs pos="13000">
                <a:srgbClr val="2BD5C5"/>
              </a:gs>
              <a:gs pos="28000">
                <a:srgbClr val="002B82"/>
              </a:gs>
              <a:gs pos="42999">
                <a:srgbClr val="2BD5C5"/>
              </a:gs>
              <a:gs pos="58000">
                <a:srgbClr val="002B82"/>
              </a:gs>
              <a:gs pos="72000">
                <a:srgbClr val="2BD5C5"/>
              </a:gs>
              <a:gs pos="87000">
                <a:srgbClr val="002B82"/>
              </a:gs>
              <a:gs pos="100000">
                <a:srgbClr val="2BD5C5"/>
              </a:gs>
            </a:gsLst>
            <a:lin ang="8100000" scaled="1"/>
          </a:gradFill>
          <a:ln w="50800"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rtl="0"/>
            <a:r>
              <a:rPr lang="ar-JO" sz="6000" b="1" cap="all" dirty="0">
                <a:ln w="0" cap="flat" cmpd="dbl">
                  <a:solidFill>
                    <a:srgbClr val="F08214"/>
                  </a:solidFill>
                  <a:prstDash val="sysDot"/>
                </a:ln>
                <a:gradFill flip="none" rotWithShape="1">
                  <a:gsLst>
                    <a:gs pos="10000">
                      <a:srgbClr val="2BD5C5"/>
                    </a:gs>
                    <a:gs pos="69000">
                      <a:srgbClr val="830606">
                        <a:lumMod val="0"/>
                        <a:lumOff val="100000"/>
                      </a:srgbClr>
                    </a:gs>
                    <a:gs pos="19980">
                      <a:srgbClr val="FFBD0A">
                        <a:lumMod val="0"/>
                        <a:lumOff val="100000"/>
                      </a:srgbClr>
                    </a:gs>
                    <a:gs pos="52075">
                      <a:srgbClr val="FF5800">
                        <a:lumMod val="0"/>
                        <a:lumOff val="100000"/>
                      </a:srgbClr>
                    </a:gs>
                    <a:gs pos="45000">
                      <a:srgbClr val="2B88CB"/>
                    </a:gs>
                    <a:gs pos="25000">
                      <a:srgbClr val="0070C0"/>
                    </a:gs>
                    <a:gs pos="0">
                      <a:srgbClr val="0E78C4"/>
                    </a:gs>
                    <a:gs pos="56000">
                      <a:srgbClr val="2BD5C5"/>
                    </a:gs>
                    <a:gs pos="82000">
                      <a:srgbClr val="063DEC"/>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ثالثًا</a:t>
            </a:r>
          </a:p>
        </p:txBody>
      </p:sp>
      <p:pic>
        <p:nvPicPr>
          <p:cNvPr id="15" name="Picture 3" descr="C:\Program Files (x86)\Microsoft Office\MEDIA\CAGCAT10\j0293236.wmf"/>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6842358" y="4679389"/>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16" name="زر إجراء: مخصص 15">
            <a:hlinkClick r:id="rId11" action="ppaction://hlinksldjump" highlightClick="1">
              <a:snd r:embed="rId4" name="click.wav"/>
            </a:hlinkClick>
          </p:cNvPr>
          <p:cNvSpPr/>
          <p:nvPr/>
        </p:nvSpPr>
        <p:spPr>
          <a:xfrm>
            <a:off x="5455740" y="3047390"/>
            <a:ext cx="1937112" cy="1512168"/>
          </a:xfrm>
          <a:prstGeom prst="actionButtonBlank">
            <a:avLst/>
          </a:prstGeom>
          <a:gradFill flip="none" rotWithShape="1">
            <a:gsLst>
              <a:gs pos="0">
                <a:srgbClr val="002B82"/>
              </a:gs>
              <a:gs pos="13000">
                <a:srgbClr val="2BD5C5"/>
              </a:gs>
              <a:gs pos="28000">
                <a:srgbClr val="002B82"/>
              </a:gs>
              <a:gs pos="42999">
                <a:srgbClr val="2BD5C5"/>
              </a:gs>
              <a:gs pos="58000">
                <a:srgbClr val="002B82"/>
              </a:gs>
              <a:gs pos="72000">
                <a:srgbClr val="2BD5C5"/>
              </a:gs>
              <a:gs pos="87000">
                <a:srgbClr val="002B82"/>
              </a:gs>
              <a:gs pos="100000">
                <a:srgbClr val="2BD5C5"/>
              </a:gs>
            </a:gsLst>
            <a:lin ang="8100000" scaled="1"/>
          </a:gradFill>
          <a:ln w="50800"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rtl="0"/>
            <a:r>
              <a:rPr lang="ar-JO" sz="6600" b="1" cap="all" dirty="0">
                <a:ln w="0" cap="flat" cmpd="dbl">
                  <a:solidFill>
                    <a:srgbClr val="F08214"/>
                  </a:solidFill>
                  <a:prstDash val="sysDot"/>
                </a:ln>
                <a:gradFill flip="none" rotWithShape="1">
                  <a:gsLst>
                    <a:gs pos="10000">
                      <a:srgbClr val="2BD5C5"/>
                    </a:gs>
                    <a:gs pos="69000">
                      <a:srgbClr val="830606">
                        <a:lumMod val="0"/>
                        <a:lumOff val="100000"/>
                      </a:srgbClr>
                    </a:gs>
                    <a:gs pos="19980">
                      <a:srgbClr val="FFBD0A">
                        <a:lumMod val="0"/>
                        <a:lumOff val="100000"/>
                      </a:srgbClr>
                    </a:gs>
                    <a:gs pos="52075">
                      <a:srgbClr val="FF5800">
                        <a:lumMod val="0"/>
                        <a:lumOff val="100000"/>
                      </a:srgbClr>
                    </a:gs>
                    <a:gs pos="45000">
                      <a:srgbClr val="2B88CB"/>
                    </a:gs>
                    <a:gs pos="25000">
                      <a:srgbClr val="0070C0"/>
                    </a:gs>
                    <a:gs pos="0">
                      <a:srgbClr val="0E78C4"/>
                    </a:gs>
                    <a:gs pos="56000">
                      <a:srgbClr val="2BD5C5"/>
                    </a:gs>
                    <a:gs pos="82000">
                      <a:srgbClr val="063DEC"/>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أولًا</a:t>
            </a:r>
          </a:p>
        </p:txBody>
      </p:sp>
      <p:pic>
        <p:nvPicPr>
          <p:cNvPr id="17" name="Picture 3" descr="C:\Program Files (x86)\Microsoft Office\MEDIA\CAGCAT10\j0293236.wmf"/>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6935125" y="2727681"/>
            <a:ext cx="586336" cy="452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832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00821F"/>
            </a:gs>
            <a:gs pos="25000">
              <a:srgbClr val="00B050"/>
            </a:gs>
            <a:gs pos="13000">
              <a:srgbClr val="FF0000">
                <a:lumMod val="0"/>
                <a:lumOff val="100000"/>
              </a:srgbClr>
            </a:gs>
            <a:gs pos="8000">
              <a:schemeClr val="accent4">
                <a:lumMod val="75000"/>
              </a:schemeClr>
            </a:gs>
            <a:gs pos="37000">
              <a:srgbClr val="400040">
                <a:lumMod val="0"/>
                <a:lumOff val="100000"/>
              </a:srgbClr>
            </a:gs>
            <a:gs pos="73000">
              <a:srgbClr val="8F0040">
                <a:lumMod val="0"/>
                <a:lumOff val="100000"/>
              </a:srgbClr>
            </a:gs>
            <a:gs pos="88000">
              <a:schemeClr val="tx1"/>
            </a:gs>
            <a:gs pos="78000">
              <a:srgbClr val="FFFF00"/>
            </a:gs>
            <a:gs pos="89000">
              <a:schemeClr val="tx1"/>
            </a:gs>
            <a:gs pos="95000">
              <a:srgbClr val="92D05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0" y="-2367"/>
            <a:ext cx="9142734" cy="6768752"/>
          </a:xfrm>
          <a:prstGeom prst="actionButtonBlank">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114300" cap="rnd" cmpd="dbl">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lgDashDot"/>
            <a:miter lim="800000"/>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2483768" y="260648"/>
            <a:ext cx="4618856" cy="1143000"/>
          </a:xfrm>
        </p:spPr>
        <p:txBody>
          <a:bodyPr>
            <a:normAutofit/>
          </a:bodyPr>
          <a:lstStyle/>
          <a:p>
            <a:r>
              <a:rPr lang="ar-JO" sz="6000" b="1" i="1" cap="all" dirty="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التروبوسفير</a:t>
            </a:r>
            <a:endParaRPr lang="ar-JO" b="1" i="1" cap="all" dirty="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graphicFrame>
        <p:nvGraphicFramePr>
          <p:cNvPr id="6" name="عنصر نائب للمحتوى 5"/>
          <p:cNvGraphicFramePr>
            <a:graphicFrameLocks noGrp="1"/>
          </p:cNvGraphicFramePr>
          <p:nvPr>
            <p:ph idx="1"/>
            <p:extLst>
              <p:ext uri="{D42A27DB-BD31-4B8C-83A1-F6EECF244321}">
                <p14:modId xmlns:p14="http://schemas.microsoft.com/office/powerpoint/2010/main" val="2353054557"/>
              </p:ext>
            </p:extLst>
          </p:nvPr>
        </p:nvGraphicFramePr>
        <p:xfrm>
          <a:off x="403313" y="1916832"/>
          <a:ext cx="7913642" cy="3384376"/>
        </p:xfrm>
        <a:graphic>
          <a:graphicData uri="http://schemas.openxmlformats.org/drawingml/2006/table">
            <a:tbl>
              <a:tblPr rtl="1" firstRow="1" bandRow="1">
                <a:effectLst>
                  <a:outerShdw blurRad="50800" dist="38100" dir="2700000" algn="tl" rotWithShape="0">
                    <a:prstClr val="black">
                      <a:alpha val="40000"/>
                    </a:prstClr>
                  </a:outerShdw>
                </a:effectLst>
                <a:tableStyleId>{5C22544A-7EE6-4342-B048-85BDC9FD1C3A}</a:tableStyleId>
              </a:tblPr>
              <a:tblGrid>
                <a:gridCol w="3642791"/>
                <a:gridCol w="4270851"/>
              </a:tblGrid>
              <a:tr h="864096">
                <a:tc>
                  <a:txBody>
                    <a:bodyPr/>
                    <a:lstStyle/>
                    <a:p>
                      <a:pPr rtl="1"/>
                      <a:r>
                        <a:rPr kumimoji="0" lang="ar-JO" sz="4600" b="1" kern="1200" cap="all" dirty="0" smtClean="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الخصائص </a:t>
                      </a:r>
                      <a:endParaRPr kumimoji="0" lang="ar-JO" sz="4600" b="1" kern="1200" cap="all" dirty="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a:txBody>
                  <a:tcPr>
                    <a:cell3D prstMaterial="dkEdge">
                      <a:bevel prst="relaxedInset"/>
                      <a:lightRig rig="flood" dir="t"/>
                    </a:cell3D>
                    <a:pattFill prst="divot">
                      <a:fgClr>
                        <a:srgbClr val="00B050"/>
                      </a:fgClr>
                      <a:bgClr>
                        <a:schemeClr val="tx1">
                          <a:lumMod val="85000"/>
                        </a:schemeClr>
                      </a:bgClr>
                    </a:pattFill>
                  </a:tcPr>
                </a:tc>
                <a:tc>
                  <a:txBody>
                    <a:bodyPr/>
                    <a:lstStyle/>
                    <a:p>
                      <a:pPr rtl="1"/>
                      <a:r>
                        <a:rPr kumimoji="0" lang="ar-JO" sz="4600" b="1" kern="1200" cap="all" dirty="0" smtClean="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الأهمية </a:t>
                      </a:r>
                      <a:endParaRPr kumimoji="0" lang="ar-JO" sz="4600" b="1" kern="1200" cap="all" dirty="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a:txBody>
                  <a:tcPr>
                    <a:cell3D prstMaterial="dkEdge">
                      <a:bevel prst="relaxedInset"/>
                      <a:lightRig rig="flood" dir="t"/>
                    </a:cell3D>
                    <a:pattFill prst="divot">
                      <a:fgClr>
                        <a:srgbClr val="00B050"/>
                      </a:fgClr>
                      <a:bgClr>
                        <a:schemeClr val="tx1">
                          <a:lumMod val="85000"/>
                        </a:schemeClr>
                      </a:bgClr>
                    </a:pattFill>
                  </a:tcPr>
                </a:tc>
              </a:tr>
              <a:tr h="2520280">
                <a:tc>
                  <a:txBody>
                    <a:bodyPr/>
                    <a:lstStyle/>
                    <a:p>
                      <a:pPr marL="285750" indent="-285750" rtl="1">
                        <a:buFontTx/>
                        <a:buChar char="-"/>
                      </a:pPr>
                      <a:r>
                        <a:rPr lang="ar-JO" b="0" smtClean="0">
                          <a:effectLst>
                            <a:outerShdw blurRad="38100" dist="38100" dir="2700000" algn="tl">
                              <a:srgbClr val="000000">
                                <a:alpha val="43137"/>
                              </a:srgbClr>
                            </a:outerShdw>
                          </a:effectLst>
                        </a:rPr>
                        <a:t>يمثل90 ٪ مـن كتلة  الغلاف الجوي.</a:t>
                      </a:r>
                    </a:p>
                    <a:p>
                      <a:pPr marL="285750" indent="-285750" rtl="1">
                        <a:buFontTx/>
                        <a:buChar char="-"/>
                      </a:pPr>
                      <a:r>
                        <a:rPr lang="ar-JO" b="0" smtClean="0">
                          <a:effectLst>
                            <a:outerShdw blurRad="38100" dist="38100" dir="2700000" algn="tl">
                              <a:srgbClr val="000000">
                                <a:alpha val="43137"/>
                              </a:srgbClr>
                            </a:outerShdw>
                          </a:effectLst>
                        </a:rPr>
                        <a:t>كلما</a:t>
                      </a:r>
                      <a:r>
                        <a:rPr lang="ar-JO" b="0" baseline="0" smtClean="0">
                          <a:effectLst>
                            <a:outerShdw blurRad="38100" dist="38100" dir="2700000" algn="tl">
                              <a:srgbClr val="000000">
                                <a:alpha val="43137"/>
                              </a:srgbClr>
                            </a:outerShdw>
                          </a:effectLst>
                        </a:rPr>
                        <a:t> ارتفعنا نقصت درجة الحرارة فيها.</a:t>
                      </a:r>
                    </a:p>
                    <a:p>
                      <a:pPr marL="285750" indent="-285750" rtl="1">
                        <a:buFontTx/>
                        <a:buChar char="-"/>
                      </a:pPr>
                      <a:r>
                        <a:rPr lang="ar-JO" b="0" baseline="0" smtClean="0">
                          <a:effectLst>
                            <a:outerShdw blurRad="38100" dist="38100" dir="2700000" algn="tl">
                              <a:srgbClr val="000000">
                                <a:alpha val="43137"/>
                              </a:srgbClr>
                            </a:outerShdw>
                          </a:effectLst>
                        </a:rPr>
                        <a:t>يصل ارتفاعها عند الأقطاب إلى 18كم عند خط الاستواء, و 9كم عند الأقطاب.</a:t>
                      </a:r>
                    </a:p>
                    <a:p>
                      <a:pPr marL="285750" indent="-285750" rtl="1">
                        <a:buFontTx/>
                        <a:buChar char="-"/>
                      </a:pPr>
                      <a:endParaRPr lang="ar-JO" b="0" smtClean="0">
                        <a:effectLst>
                          <a:outerShdw blurRad="38100" dist="38100" dir="2700000" algn="tl">
                            <a:srgbClr val="000000">
                              <a:alpha val="43137"/>
                            </a:srgbClr>
                          </a:outerShdw>
                        </a:effectLst>
                      </a:endParaRPr>
                    </a:p>
                  </a:txBody>
                  <a:tcPr>
                    <a:cell3D prstMaterial="dkEdge">
                      <a:bevel w="77470" h="12700" prst="softRound"/>
                      <a:lightRig rig="flood" dir="t"/>
                    </a:cell3D>
                    <a:gradFill>
                      <a:gsLst>
                        <a:gs pos="0">
                          <a:srgbClr val="00B0F0"/>
                        </a:gs>
                        <a:gs pos="13000">
                          <a:srgbClr val="0098C8"/>
                        </a:gs>
                        <a:gs pos="28000">
                          <a:srgbClr val="92D050"/>
                        </a:gs>
                        <a:gs pos="42999">
                          <a:srgbClr val="92D050"/>
                        </a:gs>
                        <a:gs pos="58000">
                          <a:srgbClr val="00B050"/>
                        </a:gs>
                        <a:gs pos="72000">
                          <a:srgbClr val="00B050"/>
                        </a:gs>
                        <a:gs pos="87000">
                          <a:srgbClr val="002060"/>
                        </a:gs>
                        <a:gs pos="100000">
                          <a:srgbClr val="4A0082"/>
                        </a:gs>
                      </a:gsLst>
                      <a:lin ang="5400000" scaled="0"/>
                    </a:gradFill>
                  </a:tcPr>
                </a:tc>
                <a:tc>
                  <a:txBody>
                    <a:bodyPr/>
                    <a:lstStyle/>
                    <a:p>
                      <a:pPr marL="285750" indent="-285750" rtl="1">
                        <a:buFontTx/>
                        <a:buChar char="-"/>
                      </a:pPr>
                      <a:r>
                        <a:rPr lang="ar-JO" b="0" smtClean="0">
                          <a:effectLst>
                            <a:outerShdw blurRad="38100" dist="38100" dir="2700000" algn="tl">
                              <a:srgbClr val="000000">
                                <a:alpha val="43137"/>
                              </a:srgbClr>
                            </a:outerShdw>
                          </a:effectLst>
                        </a:rPr>
                        <a:t>تعيش فيها الكائنات</a:t>
                      </a:r>
                      <a:r>
                        <a:rPr lang="ar-JO" b="0" baseline="0" smtClean="0">
                          <a:effectLst>
                            <a:outerShdw blurRad="38100" dist="38100" dir="2700000" algn="tl">
                              <a:srgbClr val="000000">
                                <a:alpha val="43137"/>
                              </a:srgbClr>
                            </a:outerShdw>
                          </a:effectLst>
                        </a:rPr>
                        <a:t> الحية.</a:t>
                      </a:r>
                    </a:p>
                    <a:p>
                      <a:pPr marL="285750" indent="-285750" rtl="1">
                        <a:buFontTx/>
                        <a:buChar char="-"/>
                      </a:pPr>
                      <a:endParaRPr lang="ar-JO" b="0" baseline="0" smtClean="0">
                        <a:effectLst>
                          <a:outerShdw blurRad="38100" dist="38100" dir="2700000" algn="tl">
                            <a:srgbClr val="000000">
                              <a:alpha val="43137"/>
                            </a:srgbClr>
                          </a:outerShdw>
                        </a:effectLst>
                      </a:endParaRPr>
                    </a:p>
                    <a:p>
                      <a:pPr marL="285750" indent="-285750" rtl="1">
                        <a:buFontTx/>
                        <a:buChar char="-"/>
                      </a:pPr>
                      <a:r>
                        <a:rPr lang="ar-JO" b="0" baseline="0" smtClean="0">
                          <a:effectLst>
                            <a:outerShdw blurRad="38100" dist="38100" dir="2700000" algn="tl">
                              <a:srgbClr val="000000">
                                <a:alpha val="43137"/>
                              </a:srgbClr>
                            </a:outerShdw>
                          </a:effectLst>
                        </a:rPr>
                        <a:t>تتشكل فيها السحب وتهطل الأمطار.</a:t>
                      </a:r>
                      <a:endParaRPr lang="ar-JO" b="0">
                        <a:effectLst>
                          <a:outerShdw blurRad="38100" dist="38100" dir="2700000" algn="tl">
                            <a:srgbClr val="000000">
                              <a:alpha val="43137"/>
                            </a:srgbClr>
                          </a:outerShdw>
                        </a:effectLst>
                      </a:endParaRPr>
                    </a:p>
                  </a:txBody>
                  <a:tcPr>
                    <a:cell3D prstMaterial="dkEdge">
                      <a:bevel w="77470" h="12700" prst="softRound"/>
                      <a:lightRig rig="flood" dir="t"/>
                    </a:cell3D>
                    <a:gradFill>
                      <a:gsLst>
                        <a:gs pos="0">
                          <a:srgbClr val="00B0F0"/>
                        </a:gs>
                        <a:gs pos="13000">
                          <a:srgbClr val="0098C8"/>
                        </a:gs>
                        <a:gs pos="28000">
                          <a:srgbClr val="92D050"/>
                        </a:gs>
                        <a:gs pos="42999">
                          <a:srgbClr val="92D050"/>
                        </a:gs>
                        <a:gs pos="58000">
                          <a:srgbClr val="00B050"/>
                        </a:gs>
                        <a:gs pos="72000">
                          <a:srgbClr val="00B050"/>
                        </a:gs>
                        <a:gs pos="87000">
                          <a:srgbClr val="002060"/>
                        </a:gs>
                        <a:gs pos="100000">
                          <a:srgbClr val="4A0082"/>
                        </a:gs>
                      </a:gsLst>
                      <a:lin ang="5400000" scaled="0"/>
                    </a:gradFill>
                  </a:tcPr>
                </a:tc>
              </a:tr>
            </a:tbl>
          </a:graphicData>
        </a:graphic>
      </p:graphicFrame>
      <p:sp>
        <p:nvSpPr>
          <p:cNvPr id="7" name="زر إجراء: الأمام أو التالي 6">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8" name="مربع نص 7">
            <a:hlinkClick r:id="rId5" action="ppaction://hlinksldjump">
              <a:snd r:embed="rId4" name="click.wav"/>
            </a:hlinkClick>
          </p:cNvPr>
          <p:cNvSpPr txBox="1"/>
          <p:nvPr/>
        </p:nvSpPr>
        <p:spPr>
          <a:xfrm>
            <a:off x="1266" y="5696580"/>
            <a:ext cx="888638" cy="369332"/>
          </a:xfrm>
          <a:prstGeom prst="rect">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stStyle>
          <a:p>
            <a:r>
              <a:rPr lang="ar-JO"/>
              <a:t>العودة</a:t>
            </a:r>
          </a:p>
        </p:txBody>
      </p:sp>
      <p:sp>
        <p:nvSpPr>
          <p:cNvPr id="9" name="زر إجراء: الصفحة الرئيسية 8">
            <a:hlinkClick r:id="rId6"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3681984694"/>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0070C0"/>
            </a:gs>
            <a:gs pos="25000">
              <a:srgbClr val="00B0F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63DEC"/>
            </a:gs>
            <a:gs pos="100000">
              <a:srgbClr val="2BD5C5"/>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266" y="0"/>
            <a:ext cx="9142734" cy="6858000"/>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p:txBody>
          <a:bodyPr>
            <a:normAutofit fontScale="90000"/>
          </a:bodyPr>
          <a:lstStyle/>
          <a:p>
            <a:r>
              <a:rPr lang="ar-JO" sz="4100" b="1" cap="all" dirty="0" smtClean="0">
                <a:ln w="28575" cap="flat" cmpd="sng">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a:prstDash val="solid"/>
                </a:ln>
                <a:gradFill flip="none" rotWithShape="1">
                  <a:gsLst>
                    <a:gs pos="10000">
                      <a:srgbClr val="2BD5C5"/>
                    </a:gs>
                    <a:gs pos="69000">
                      <a:srgbClr val="830606">
                        <a:lumMod val="0"/>
                        <a:lumOff val="100000"/>
                      </a:srgbClr>
                    </a:gs>
                    <a:gs pos="19980">
                      <a:srgbClr val="FFBD0A">
                        <a:lumMod val="0"/>
                        <a:lumOff val="100000"/>
                      </a:srgbClr>
                    </a:gs>
                    <a:gs pos="52075">
                      <a:srgbClr val="FF5800">
                        <a:lumMod val="0"/>
                        <a:lumOff val="100000"/>
                      </a:srgbClr>
                    </a:gs>
                    <a:gs pos="45000">
                      <a:srgbClr val="2B88CB"/>
                    </a:gs>
                    <a:gs pos="25000">
                      <a:srgbClr val="0070C0"/>
                    </a:gs>
                    <a:gs pos="0">
                      <a:srgbClr val="0E78C4"/>
                    </a:gs>
                    <a:gs pos="56000">
                      <a:srgbClr val="2BD5C5"/>
                    </a:gs>
                    <a:gs pos="82000">
                      <a:srgbClr val="063DEC"/>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الأهمية الاقتصادية للبحر الميت</a:t>
            </a:r>
            <a:endParaRPr lang="ar-JO" sz="4100" b="1" cap="all" dirty="0">
              <a:ln w="28575" cap="flat" cmpd="sng">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a:prstDash val="solid"/>
              </a:ln>
              <a:gradFill flip="none" rotWithShape="1">
                <a:gsLst>
                  <a:gs pos="10000">
                    <a:srgbClr val="2BD5C5"/>
                  </a:gs>
                  <a:gs pos="69000">
                    <a:srgbClr val="830606">
                      <a:lumMod val="0"/>
                      <a:lumOff val="100000"/>
                    </a:srgbClr>
                  </a:gs>
                  <a:gs pos="19980">
                    <a:srgbClr val="FFBD0A">
                      <a:lumMod val="0"/>
                      <a:lumOff val="100000"/>
                    </a:srgbClr>
                  </a:gs>
                  <a:gs pos="52075">
                    <a:srgbClr val="FF5800">
                      <a:lumMod val="0"/>
                      <a:lumOff val="100000"/>
                    </a:srgbClr>
                  </a:gs>
                  <a:gs pos="45000">
                    <a:srgbClr val="2B88CB"/>
                  </a:gs>
                  <a:gs pos="25000">
                    <a:srgbClr val="0070C0"/>
                  </a:gs>
                  <a:gs pos="0">
                    <a:srgbClr val="0E78C4"/>
                  </a:gs>
                  <a:gs pos="56000">
                    <a:srgbClr val="2BD5C5"/>
                  </a:gs>
                  <a:gs pos="82000">
                    <a:srgbClr val="063DEC"/>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3" name="عنصر نائب للمحتوى 2"/>
          <p:cNvSpPr>
            <a:spLocks noGrp="1"/>
          </p:cNvSpPr>
          <p:nvPr>
            <p:ph idx="1"/>
          </p:nvPr>
        </p:nvSpPr>
        <p:spPr>
          <a:xfrm>
            <a:off x="1266" y="1600200"/>
            <a:ext cx="9142734" cy="5257800"/>
          </a:xfrm>
        </p:spPr>
        <p:txBody>
          <a:bodyPr>
            <a:normAutofit/>
          </a:bodyPr>
          <a:lstStyle/>
          <a:p>
            <a:pPr marL="36576" indent="0">
              <a:buNone/>
            </a:pPr>
            <a:r>
              <a:rPr lang="ar-JO" sz="2800" b="1" dirty="0" smtClean="0">
                <a:ln w="34925">
                  <a:solidFill>
                    <a:schemeClr val="bg1"/>
                  </a:solidFill>
                </a:ln>
                <a:solidFill>
                  <a:srgbClr val="1301FF"/>
                </a:solidFill>
              </a:rPr>
              <a:t>ينفرد البحر الميت بميزة انخفاضه عن البحر, والملوحة الشديدة التي تصل إلى (</a:t>
            </a:r>
            <a:r>
              <a:rPr lang="en-US" sz="2800" b="1" dirty="0" smtClean="0">
                <a:ln w="34925">
                  <a:solidFill>
                    <a:schemeClr val="bg1"/>
                  </a:solidFill>
                </a:ln>
                <a:solidFill>
                  <a:srgbClr val="1301FF"/>
                </a:solidFill>
              </a:rPr>
              <a:t>370 / L</a:t>
            </a:r>
            <a:r>
              <a:rPr lang="ar-JO" sz="2800" b="1" dirty="0" smtClean="0">
                <a:ln w="34925">
                  <a:solidFill>
                    <a:schemeClr val="bg1"/>
                  </a:solidFill>
                </a:ln>
                <a:solidFill>
                  <a:srgbClr val="1301FF"/>
                </a:solidFill>
              </a:rPr>
              <a:t>), وهو عشرة أضعاف الملوحة الطبيعية, إضافةً لكونه غنيًا بالأملاح والمعادن التي تشكل ثورة يمكن الاستفادة منها في العديد من المجالات, سواء في قطاع الصناعة أو حتى العلاج, حيث تعد مياه البحر الميت علاجًا للأمراض الجلدية, وهو مقصد سياحي للعديد من السكان.</a:t>
            </a:r>
            <a:endParaRPr lang="ar-JO" sz="2800" b="1" dirty="0">
              <a:ln w="34925">
                <a:solidFill>
                  <a:schemeClr val="bg1"/>
                </a:solidFill>
              </a:ln>
              <a:solidFill>
                <a:srgbClr val="1301FF"/>
              </a:solidFill>
            </a:endParaRPr>
          </a:p>
        </p:txBody>
      </p:sp>
      <p:pic>
        <p:nvPicPr>
          <p:cNvPr id="5" name="صورة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9752" y="4920969"/>
            <a:ext cx="2952750" cy="1552575"/>
          </a:xfrm>
          <a:prstGeom prst="rect">
            <a:avLst/>
          </a:prstGeom>
          <a:ln w="174625" cmpd="tri">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miter lim="800000"/>
            <a:headEnd/>
            <a:tailEnd/>
          </a:ln>
          <a:effectLst>
            <a:innerShdw blurRad="76200">
              <a:srgbClr val="000000"/>
            </a:innerShdw>
          </a:effectLst>
        </p:spPr>
      </p:pic>
      <p:sp>
        <p:nvSpPr>
          <p:cNvPr id="6" name="زر إجراء: الأمام أو التالي 5">
            <a:hlinkClick r:id="rId6"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0070C0"/>
              </a:gs>
              <a:gs pos="25000">
                <a:srgbClr val="00B0F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63DEC"/>
              </a:gs>
              <a:gs pos="100000">
                <a:srgbClr val="2BD5C5"/>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7" name="مربع نص 6">
            <a:hlinkClick r:id="rId6" action="ppaction://hlinksldjump">
              <a:snd r:embed="rId4" name="click.wav"/>
            </a:hlinkClick>
          </p:cNvPr>
          <p:cNvSpPr txBox="1"/>
          <p:nvPr/>
        </p:nvSpPr>
        <p:spPr>
          <a:xfrm>
            <a:off x="1266" y="5696580"/>
            <a:ext cx="888638" cy="369332"/>
          </a:xfrm>
          <a:prstGeom prst="rect">
            <a:avLst/>
          </a:prstGeom>
          <a:gradFill flip="none" rotWithShape="0">
            <a:gsLst>
              <a:gs pos="42000">
                <a:srgbClr val="0070C0"/>
              </a:gs>
              <a:gs pos="25000">
                <a:srgbClr val="00B0F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63DEC"/>
              </a:gs>
              <a:gs pos="100000">
                <a:srgbClr val="2BD5C5"/>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ln w="22225" cap="flat" cmpd="sng">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a:prstDash val="solid"/>
                </a:ln>
                <a:gradFill flip="none" rotWithShape="1">
                  <a:gsLst>
                    <a:gs pos="10000">
                      <a:srgbClr val="2BD5C5"/>
                    </a:gs>
                    <a:gs pos="69000">
                      <a:srgbClr val="830606">
                        <a:lumMod val="0"/>
                        <a:lumOff val="100000"/>
                      </a:srgbClr>
                    </a:gs>
                    <a:gs pos="19980">
                      <a:srgbClr val="FFBD0A">
                        <a:lumMod val="0"/>
                        <a:lumOff val="100000"/>
                      </a:srgbClr>
                    </a:gs>
                    <a:gs pos="52075">
                      <a:srgbClr val="FF5800">
                        <a:lumMod val="0"/>
                        <a:lumOff val="100000"/>
                      </a:srgbClr>
                    </a:gs>
                    <a:gs pos="45000">
                      <a:srgbClr val="2B88CB"/>
                    </a:gs>
                    <a:gs pos="25000">
                      <a:srgbClr val="0070C0"/>
                    </a:gs>
                    <a:gs pos="0">
                      <a:srgbClr val="0E78C4"/>
                    </a:gs>
                    <a:gs pos="56000">
                      <a:srgbClr val="2BD5C5"/>
                    </a:gs>
                    <a:gs pos="82000">
                      <a:srgbClr val="063DEC"/>
                    </a:gs>
                  </a:gsLst>
                  <a:lin ang="8100000" scaled="1"/>
                </a:gradFill>
              </a:rPr>
              <a:t>العودة</a:t>
            </a:r>
          </a:p>
        </p:txBody>
      </p:sp>
      <p:sp>
        <p:nvSpPr>
          <p:cNvPr id="8" name="زر إجراء: الصفحة الرئيسية 7">
            <a:hlinkClick r:id="rId7"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0070C0"/>
              </a:gs>
              <a:gs pos="25000">
                <a:srgbClr val="00B0F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63DEC"/>
              </a:gs>
              <a:gs pos="100000">
                <a:srgbClr val="2BD5C5"/>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37100314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0070C0"/>
            </a:gs>
            <a:gs pos="25000">
              <a:srgbClr val="00B0F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63DEC"/>
            </a:gs>
            <a:gs pos="100000">
              <a:srgbClr val="2BD5C5"/>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21145" y="0"/>
            <a:ext cx="9142734" cy="6858000"/>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p:txBody>
          <a:bodyPr>
            <a:normAutofit/>
          </a:bodyPr>
          <a:lstStyle/>
          <a:p>
            <a:r>
              <a:rPr lang="ar-JO" sz="3700" b="1" cap="all" dirty="0" smtClean="0">
                <a:ln w="28575" cap="flat" cmpd="sng">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a:prstDash val="solid"/>
                </a:ln>
                <a:gradFill flip="none" rotWithShape="1">
                  <a:gsLst>
                    <a:gs pos="10000">
                      <a:srgbClr val="2BD5C5"/>
                    </a:gs>
                    <a:gs pos="69000">
                      <a:srgbClr val="830606">
                        <a:lumMod val="0"/>
                        <a:lumOff val="100000"/>
                      </a:srgbClr>
                    </a:gs>
                    <a:gs pos="19980">
                      <a:srgbClr val="FFBD0A">
                        <a:lumMod val="0"/>
                        <a:lumOff val="100000"/>
                      </a:srgbClr>
                    </a:gs>
                    <a:gs pos="52075">
                      <a:srgbClr val="FF5800">
                        <a:lumMod val="0"/>
                        <a:lumOff val="100000"/>
                      </a:srgbClr>
                    </a:gs>
                    <a:gs pos="45000">
                      <a:srgbClr val="2B88CB"/>
                    </a:gs>
                    <a:gs pos="25000">
                      <a:srgbClr val="0070C0"/>
                    </a:gs>
                    <a:gs pos="0">
                      <a:srgbClr val="0E78C4"/>
                    </a:gs>
                    <a:gs pos="56000">
                      <a:srgbClr val="2BD5C5"/>
                    </a:gs>
                    <a:gs pos="82000">
                      <a:srgbClr val="063DEC"/>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انحسار مياه البحر الميت</a:t>
            </a:r>
            <a:endParaRPr lang="ar-JO" sz="3700" b="1" cap="all" dirty="0">
              <a:ln w="28575" cap="flat" cmpd="sng">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a:prstDash val="solid"/>
              </a:ln>
              <a:gradFill flip="none" rotWithShape="1">
                <a:gsLst>
                  <a:gs pos="10000">
                    <a:srgbClr val="2BD5C5"/>
                  </a:gs>
                  <a:gs pos="69000">
                    <a:srgbClr val="830606">
                      <a:lumMod val="0"/>
                      <a:lumOff val="100000"/>
                    </a:srgbClr>
                  </a:gs>
                  <a:gs pos="19980">
                    <a:srgbClr val="FFBD0A">
                      <a:lumMod val="0"/>
                      <a:lumOff val="100000"/>
                    </a:srgbClr>
                  </a:gs>
                  <a:gs pos="52075">
                    <a:srgbClr val="FF5800">
                      <a:lumMod val="0"/>
                      <a:lumOff val="100000"/>
                    </a:srgbClr>
                  </a:gs>
                  <a:gs pos="45000">
                    <a:srgbClr val="2B88CB"/>
                  </a:gs>
                  <a:gs pos="25000">
                    <a:srgbClr val="0070C0"/>
                  </a:gs>
                  <a:gs pos="0">
                    <a:srgbClr val="0E78C4"/>
                  </a:gs>
                  <a:gs pos="56000">
                    <a:srgbClr val="2BD5C5"/>
                  </a:gs>
                  <a:gs pos="82000">
                    <a:srgbClr val="063DEC"/>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3" name="عنصر نائب للمحتوى 2"/>
          <p:cNvSpPr>
            <a:spLocks noGrp="1"/>
          </p:cNvSpPr>
          <p:nvPr>
            <p:ph idx="1"/>
          </p:nvPr>
        </p:nvSpPr>
        <p:spPr>
          <a:xfrm>
            <a:off x="0" y="2060848"/>
            <a:ext cx="9144000" cy="4176464"/>
          </a:xfrm>
        </p:spPr>
        <p:txBody>
          <a:bodyPr>
            <a:normAutofit/>
          </a:bodyPr>
          <a:lstStyle/>
          <a:p>
            <a:pPr marL="36576" indent="0">
              <a:buNone/>
            </a:pPr>
            <a:r>
              <a:rPr lang="ar-JO" sz="2800" b="1" dirty="0" smtClean="0">
                <a:ln w="34925">
                  <a:solidFill>
                    <a:schemeClr val="bg1"/>
                  </a:solidFill>
                </a:ln>
                <a:solidFill>
                  <a:srgbClr val="1301FF"/>
                </a:solidFill>
              </a:rPr>
              <a:t>   يبدو التراجع عن مستوى سطح البحر الميت منذ عام ( </a:t>
            </a:r>
            <a:r>
              <a:rPr lang="en-US" sz="2800" b="1" dirty="0" smtClean="0">
                <a:ln w="34925">
                  <a:solidFill>
                    <a:schemeClr val="bg1"/>
                  </a:solidFill>
                </a:ln>
                <a:solidFill>
                  <a:srgbClr val="1301FF"/>
                </a:solidFill>
              </a:rPr>
              <a:t>1960</a:t>
            </a:r>
            <a:r>
              <a:rPr lang="ar-JO" sz="2800" b="1" dirty="0" smtClean="0">
                <a:ln w="34925">
                  <a:solidFill>
                    <a:schemeClr val="bg1"/>
                  </a:solidFill>
                </a:ln>
                <a:solidFill>
                  <a:srgbClr val="1301FF"/>
                </a:solidFill>
              </a:rPr>
              <a:t>مــ ), إلا أنه زاد بعد عام (</a:t>
            </a:r>
            <a:r>
              <a:rPr lang="en-US" sz="2800" b="1" dirty="0" smtClean="0">
                <a:ln w="34925">
                  <a:solidFill>
                    <a:schemeClr val="bg1"/>
                  </a:solidFill>
                </a:ln>
                <a:solidFill>
                  <a:srgbClr val="1301FF"/>
                </a:solidFill>
              </a:rPr>
              <a:t>2000</a:t>
            </a:r>
            <a:r>
              <a:rPr lang="ar-JO" sz="2800" b="1" dirty="0" smtClean="0">
                <a:ln w="34925">
                  <a:solidFill>
                    <a:schemeClr val="bg1"/>
                  </a:solidFill>
                </a:ln>
                <a:solidFill>
                  <a:srgbClr val="1301FF"/>
                </a:solidFill>
              </a:rPr>
              <a:t>مــ) نظرًا إلى تظافر مجموعة من العوامل الطبيعية المتمثلة بجفاف البحر الميت, وتراجع سقوط الأمطار وكذلك العوامل البشرية المتمثلة بتحويل مياه الروافد المغذية للبحر الميت من الجانبين: الشرقي والغربي للاستفادة منها في الشرب والصناعة والزراعة ويخشى العلماء من ازدياد معدل انحساره (</a:t>
            </a:r>
            <a:r>
              <a:rPr lang="en-US" sz="2800" b="1" dirty="0" smtClean="0">
                <a:ln w="34925">
                  <a:solidFill>
                    <a:schemeClr val="bg1"/>
                  </a:solidFill>
                </a:ln>
                <a:solidFill>
                  <a:srgbClr val="1301FF"/>
                </a:solidFill>
              </a:rPr>
              <a:t>2050</a:t>
            </a:r>
            <a:r>
              <a:rPr lang="ar-JO" sz="2800" b="1" dirty="0" smtClean="0">
                <a:ln w="34925">
                  <a:solidFill>
                    <a:schemeClr val="bg1"/>
                  </a:solidFill>
                </a:ln>
                <a:solidFill>
                  <a:srgbClr val="1301FF"/>
                </a:solidFill>
              </a:rPr>
              <a:t>مــ), وهذا التراجع ينذر بحدوث كارثة بيئية يجب التنبه إلى أضرارها.</a:t>
            </a:r>
          </a:p>
        </p:txBody>
      </p:sp>
      <p:sp>
        <p:nvSpPr>
          <p:cNvPr id="5" name="زر إجراء: الأمام أو التالي 4">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0070C0"/>
              </a:gs>
              <a:gs pos="25000">
                <a:srgbClr val="00B0F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63DEC"/>
              </a:gs>
              <a:gs pos="100000">
                <a:srgbClr val="2BD5C5"/>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5" action="ppaction://hlinksldjump">
              <a:snd r:embed="rId4" name="click.wav"/>
            </a:hlinkClick>
          </p:cNvPr>
          <p:cNvSpPr txBox="1"/>
          <p:nvPr/>
        </p:nvSpPr>
        <p:spPr>
          <a:xfrm>
            <a:off x="1266" y="5696580"/>
            <a:ext cx="888638" cy="369332"/>
          </a:xfrm>
          <a:prstGeom prst="rect">
            <a:avLst/>
          </a:prstGeom>
          <a:gradFill flip="none" rotWithShape="0">
            <a:gsLst>
              <a:gs pos="42000">
                <a:srgbClr val="0070C0"/>
              </a:gs>
              <a:gs pos="25000">
                <a:srgbClr val="00B0F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63DEC"/>
              </a:gs>
              <a:gs pos="100000">
                <a:srgbClr val="2BD5C5"/>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ln w="22225" cap="flat" cmpd="sng">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a:prstDash val="solid"/>
                </a:ln>
                <a:gradFill flip="none" rotWithShape="1">
                  <a:gsLst>
                    <a:gs pos="10000">
                      <a:srgbClr val="2BD5C5"/>
                    </a:gs>
                    <a:gs pos="69000">
                      <a:srgbClr val="830606">
                        <a:lumMod val="0"/>
                        <a:lumOff val="100000"/>
                      </a:srgbClr>
                    </a:gs>
                    <a:gs pos="19980">
                      <a:srgbClr val="FFBD0A">
                        <a:lumMod val="0"/>
                        <a:lumOff val="100000"/>
                      </a:srgbClr>
                    </a:gs>
                    <a:gs pos="52075">
                      <a:srgbClr val="FF5800">
                        <a:lumMod val="0"/>
                        <a:lumOff val="100000"/>
                      </a:srgbClr>
                    </a:gs>
                    <a:gs pos="45000">
                      <a:srgbClr val="2B88CB"/>
                    </a:gs>
                    <a:gs pos="25000">
                      <a:srgbClr val="0070C0"/>
                    </a:gs>
                    <a:gs pos="0">
                      <a:srgbClr val="0E78C4"/>
                    </a:gs>
                    <a:gs pos="56000">
                      <a:srgbClr val="2BD5C5"/>
                    </a:gs>
                    <a:gs pos="82000">
                      <a:srgbClr val="063DEC"/>
                    </a:gs>
                  </a:gsLst>
                  <a:lin ang="8100000" scaled="1"/>
                </a:gradFill>
              </a:rPr>
              <a:t>العودة</a:t>
            </a:r>
          </a:p>
        </p:txBody>
      </p:sp>
      <p:sp>
        <p:nvSpPr>
          <p:cNvPr id="7" name="زر إجراء: الصفحة الرئيسية 6">
            <a:hlinkClick r:id="rId6"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0070C0"/>
              </a:gs>
              <a:gs pos="25000">
                <a:srgbClr val="00B0F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63DEC"/>
              </a:gs>
              <a:gs pos="100000">
                <a:srgbClr val="2BD5C5"/>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13180362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0070C0"/>
            </a:gs>
            <a:gs pos="25000">
              <a:srgbClr val="00B0F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63DEC"/>
            </a:gs>
            <a:gs pos="100000">
              <a:srgbClr val="2BD5C5"/>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266" y="0"/>
            <a:ext cx="9142734" cy="6858000"/>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p:txBody>
          <a:bodyPr>
            <a:normAutofit/>
          </a:bodyPr>
          <a:lstStyle/>
          <a:p>
            <a:r>
              <a:rPr lang="ar-JO" sz="3700" b="1" cap="all" dirty="0" smtClean="0">
                <a:ln w="28575" cap="flat" cmpd="sng">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a:prstDash val="solid"/>
                </a:ln>
                <a:gradFill flip="none" rotWithShape="1">
                  <a:gsLst>
                    <a:gs pos="10000">
                      <a:srgbClr val="2BD5C5"/>
                    </a:gs>
                    <a:gs pos="69000">
                      <a:srgbClr val="830606">
                        <a:lumMod val="0"/>
                        <a:lumOff val="100000"/>
                      </a:srgbClr>
                    </a:gs>
                    <a:gs pos="19980">
                      <a:srgbClr val="FFBD0A">
                        <a:lumMod val="0"/>
                        <a:lumOff val="100000"/>
                      </a:srgbClr>
                    </a:gs>
                    <a:gs pos="52075">
                      <a:srgbClr val="FF5800">
                        <a:lumMod val="0"/>
                        <a:lumOff val="100000"/>
                      </a:srgbClr>
                    </a:gs>
                    <a:gs pos="45000">
                      <a:srgbClr val="2B88CB"/>
                    </a:gs>
                    <a:gs pos="25000">
                      <a:srgbClr val="0070C0"/>
                    </a:gs>
                    <a:gs pos="0">
                      <a:srgbClr val="0E78C4"/>
                    </a:gs>
                    <a:gs pos="56000">
                      <a:srgbClr val="2BD5C5"/>
                    </a:gs>
                    <a:gs pos="82000">
                      <a:srgbClr val="063DEC"/>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يتبع: انحسار </a:t>
            </a:r>
            <a:r>
              <a:rPr lang="ar-JO" sz="3700" b="1" cap="all" dirty="0">
                <a:ln w="28575" cap="flat" cmpd="sng">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a:prstDash val="solid"/>
                </a:ln>
                <a:gradFill flip="none" rotWithShape="1">
                  <a:gsLst>
                    <a:gs pos="10000">
                      <a:srgbClr val="2BD5C5"/>
                    </a:gs>
                    <a:gs pos="69000">
                      <a:srgbClr val="830606">
                        <a:lumMod val="0"/>
                        <a:lumOff val="100000"/>
                      </a:srgbClr>
                    </a:gs>
                    <a:gs pos="19980">
                      <a:srgbClr val="FFBD0A">
                        <a:lumMod val="0"/>
                        <a:lumOff val="100000"/>
                      </a:srgbClr>
                    </a:gs>
                    <a:gs pos="52075">
                      <a:srgbClr val="FF5800">
                        <a:lumMod val="0"/>
                        <a:lumOff val="100000"/>
                      </a:srgbClr>
                    </a:gs>
                    <a:gs pos="45000">
                      <a:srgbClr val="2B88CB"/>
                    </a:gs>
                    <a:gs pos="25000">
                      <a:srgbClr val="0070C0"/>
                    </a:gs>
                    <a:gs pos="0">
                      <a:srgbClr val="0E78C4"/>
                    </a:gs>
                    <a:gs pos="56000">
                      <a:srgbClr val="2BD5C5"/>
                    </a:gs>
                    <a:gs pos="82000">
                      <a:srgbClr val="063DEC"/>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مياه البحر الميت</a:t>
            </a:r>
          </a:p>
        </p:txBody>
      </p:sp>
      <p:sp>
        <p:nvSpPr>
          <p:cNvPr id="3" name="عنصر نائب للمحتوى 2"/>
          <p:cNvSpPr>
            <a:spLocks noGrp="1"/>
          </p:cNvSpPr>
          <p:nvPr>
            <p:ph idx="1"/>
          </p:nvPr>
        </p:nvSpPr>
        <p:spPr>
          <a:xfrm>
            <a:off x="0" y="1600200"/>
            <a:ext cx="9144000" cy="5257800"/>
          </a:xfrm>
        </p:spPr>
        <p:txBody>
          <a:bodyPr/>
          <a:lstStyle/>
          <a:p>
            <a:pPr marL="36576" indent="0">
              <a:buNone/>
            </a:pPr>
            <a:r>
              <a:rPr lang="ar-JO" sz="2800" b="1" dirty="0">
                <a:ln w="34925">
                  <a:solidFill>
                    <a:schemeClr val="bg1"/>
                  </a:solidFill>
                </a:ln>
                <a:solidFill>
                  <a:srgbClr val="1301FF"/>
                </a:solidFill>
              </a:rPr>
              <a:t>أما أهم الأضرار الناتجة عن انحسار مستوى سطح البحر الميت فتتمثل في: انتشار حفر الإذابة والتي تحدث غالبًا في المناطق التي تراجعت عنها مياه البحر الميت, وانتشار الانزلاقات الأرضية, بسبب انخفاض منسوبه, مما يؤدي إلى زيادة الفرق بين المناطق المنخفضة </a:t>
            </a:r>
            <a:r>
              <a:rPr lang="ar-JO" sz="2800" b="1" dirty="0" smtClean="0">
                <a:ln w="34925">
                  <a:solidFill>
                    <a:schemeClr val="bg1"/>
                  </a:solidFill>
                </a:ln>
                <a:solidFill>
                  <a:srgbClr val="1301FF"/>
                </a:solidFill>
              </a:rPr>
              <a:t>والمرتفعة وزيادة درجة الانحدار, وعدم استقرار السفوح والمنحدرات المحاذية له.</a:t>
            </a:r>
            <a:endParaRPr lang="ar-JO" sz="2800" b="1" dirty="0">
              <a:ln w="34925">
                <a:solidFill>
                  <a:schemeClr val="bg1"/>
                </a:solidFill>
              </a:ln>
              <a:solidFill>
                <a:srgbClr val="1301FF"/>
              </a:solidFill>
            </a:endParaRPr>
          </a:p>
          <a:p>
            <a:endParaRPr lang="ar-JO" dirty="0"/>
          </a:p>
        </p:txBody>
      </p:sp>
      <p:sp>
        <p:nvSpPr>
          <p:cNvPr id="5" name="زر إجراء: الأمام أو التالي 4">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0070C0"/>
              </a:gs>
              <a:gs pos="25000">
                <a:srgbClr val="00B0F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63DEC"/>
              </a:gs>
              <a:gs pos="100000">
                <a:srgbClr val="2BD5C5"/>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5" action="ppaction://hlinksldjump">
              <a:snd r:embed="rId4" name="click.wav"/>
            </a:hlinkClick>
          </p:cNvPr>
          <p:cNvSpPr txBox="1"/>
          <p:nvPr/>
        </p:nvSpPr>
        <p:spPr>
          <a:xfrm>
            <a:off x="1266" y="5696580"/>
            <a:ext cx="888638" cy="369332"/>
          </a:xfrm>
          <a:prstGeom prst="rect">
            <a:avLst/>
          </a:prstGeom>
          <a:gradFill flip="none" rotWithShape="0">
            <a:gsLst>
              <a:gs pos="42000">
                <a:srgbClr val="0070C0"/>
              </a:gs>
              <a:gs pos="25000">
                <a:srgbClr val="00B0F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63DEC"/>
              </a:gs>
              <a:gs pos="100000">
                <a:srgbClr val="2BD5C5"/>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ln w="22225" cap="flat" cmpd="sng">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a:prstDash val="solid"/>
                </a:ln>
                <a:gradFill flip="none" rotWithShape="1">
                  <a:gsLst>
                    <a:gs pos="10000">
                      <a:srgbClr val="2BD5C5"/>
                    </a:gs>
                    <a:gs pos="69000">
                      <a:srgbClr val="830606">
                        <a:lumMod val="0"/>
                        <a:lumOff val="100000"/>
                      </a:srgbClr>
                    </a:gs>
                    <a:gs pos="19980">
                      <a:srgbClr val="FFBD0A">
                        <a:lumMod val="0"/>
                        <a:lumOff val="100000"/>
                      </a:srgbClr>
                    </a:gs>
                    <a:gs pos="52075">
                      <a:srgbClr val="FF5800">
                        <a:lumMod val="0"/>
                        <a:lumOff val="100000"/>
                      </a:srgbClr>
                    </a:gs>
                    <a:gs pos="45000">
                      <a:srgbClr val="2B88CB"/>
                    </a:gs>
                    <a:gs pos="25000">
                      <a:srgbClr val="0070C0"/>
                    </a:gs>
                    <a:gs pos="0">
                      <a:srgbClr val="0E78C4"/>
                    </a:gs>
                    <a:gs pos="56000">
                      <a:srgbClr val="2BD5C5"/>
                    </a:gs>
                    <a:gs pos="82000">
                      <a:srgbClr val="063DEC"/>
                    </a:gs>
                  </a:gsLst>
                  <a:lin ang="8100000" scaled="1"/>
                </a:gradFill>
              </a:rPr>
              <a:t>العودة</a:t>
            </a:r>
          </a:p>
        </p:txBody>
      </p:sp>
      <p:sp>
        <p:nvSpPr>
          <p:cNvPr id="7" name="زر إجراء: الصفحة الرئيسية 6">
            <a:hlinkClick r:id="rId6"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0070C0"/>
              </a:gs>
              <a:gs pos="25000">
                <a:srgbClr val="00B0F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63DEC"/>
              </a:gs>
              <a:gs pos="100000">
                <a:srgbClr val="2BD5C5"/>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1333322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flythrough dir="out" hasBounce="1"/>
      </p:transition>
    </mc:Choice>
    <mc:Fallback xmlns="">
      <p:transition spd="slow">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0070C0"/>
            </a:gs>
            <a:gs pos="25000">
              <a:srgbClr val="00B0F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63DEC"/>
            </a:gs>
            <a:gs pos="100000">
              <a:srgbClr val="2BD5C5"/>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266" y="0"/>
            <a:ext cx="9142734" cy="6858000"/>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2555776" y="0"/>
            <a:ext cx="6588224" cy="1143000"/>
          </a:xfrm>
        </p:spPr>
        <p:txBody>
          <a:bodyPr>
            <a:normAutofit fontScale="90000"/>
          </a:bodyPr>
          <a:lstStyle/>
          <a:p>
            <a:r>
              <a:rPr lang="ar-JO" sz="5400" b="1" cap="all" dirty="0" smtClean="0">
                <a:ln w="28575" cap="flat" cmpd="sng">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a:prstDash val="solid"/>
                </a:ln>
                <a:gradFill flip="none" rotWithShape="1">
                  <a:gsLst>
                    <a:gs pos="10000">
                      <a:srgbClr val="2BD5C5"/>
                    </a:gs>
                    <a:gs pos="69000">
                      <a:srgbClr val="830606">
                        <a:lumMod val="0"/>
                        <a:lumOff val="100000"/>
                      </a:srgbClr>
                    </a:gs>
                    <a:gs pos="19980">
                      <a:srgbClr val="FFBD0A">
                        <a:lumMod val="0"/>
                        <a:lumOff val="100000"/>
                      </a:srgbClr>
                    </a:gs>
                    <a:gs pos="52075">
                      <a:srgbClr val="FF5800">
                        <a:lumMod val="0"/>
                        <a:lumOff val="100000"/>
                      </a:srgbClr>
                    </a:gs>
                    <a:gs pos="45000">
                      <a:srgbClr val="2B88CB"/>
                    </a:gs>
                    <a:gs pos="25000">
                      <a:srgbClr val="0070C0"/>
                    </a:gs>
                    <a:gs pos="0">
                      <a:srgbClr val="0E78C4"/>
                    </a:gs>
                    <a:gs pos="56000">
                      <a:srgbClr val="2BD5C5"/>
                    </a:gs>
                    <a:gs pos="82000">
                      <a:srgbClr val="063DEC"/>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مشروع ناقل البحرين</a:t>
            </a:r>
            <a:endParaRPr lang="ar-JO" sz="5400" b="1" cap="all" dirty="0">
              <a:ln w="28575" cap="flat" cmpd="sng">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a:prstDash val="solid"/>
              </a:ln>
              <a:gradFill flip="none" rotWithShape="1">
                <a:gsLst>
                  <a:gs pos="10000">
                    <a:srgbClr val="2BD5C5"/>
                  </a:gs>
                  <a:gs pos="69000">
                    <a:srgbClr val="830606">
                      <a:lumMod val="0"/>
                      <a:lumOff val="100000"/>
                    </a:srgbClr>
                  </a:gs>
                  <a:gs pos="19980">
                    <a:srgbClr val="FFBD0A">
                      <a:lumMod val="0"/>
                      <a:lumOff val="100000"/>
                    </a:srgbClr>
                  </a:gs>
                  <a:gs pos="52075">
                    <a:srgbClr val="FF5800">
                      <a:lumMod val="0"/>
                      <a:lumOff val="100000"/>
                    </a:srgbClr>
                  </a:gs>
                  <a:gs pos="45000">
                    <a:srgbClr val="2B88CB"/>
                  </a:gs>
                  <a:gs pos="25000">
                    <a:srgbClr val="0070C0"/>
                  </a:gs>
                  <a:gs pos="0">
                    <a:srgbClr val="0E78C4"/>
                  </a:gs>
                  <a:gs pos="56000">
                    <a:srgbClr val="2BD5C5"/>
                  </a:gs>
                  <a:gs pos="82000">
                    <a:srgbClr val="063DEC"/>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3" name="عنصر نائب للمحتوى 2"/>
          <p:cNvSpPr>
            <a:spLocks noGrp="1"/>
          </p:cNvSpPr>
          <p:nvPr>
            <p:ph idx="1"/>
          </p:nvPr>
        </p:nvSpPr>
        <p:spPr>
          <a:xfrm>
            <a:off x="0" y="1412777"/>
            <a:ext cx="9144000" cy="4680519"/>
          </a:xfrm>
        </p:spPr>
        <p:txBody>
          <a:bodyPr>
            <a:normAutofit/>
          </a:bodyPr>
          <a:lstStyle/>
          <a:p>
            <a:pPr marL="36576" indent="0">
              <a:buNone/>
            </a:pPr>
            <a:r>
              <a:rPr lang="ar-JO" sz="2800" b="1" dirty="0" smtClean="0">
                <a:ln w="34925">
                  <a:solidFill>
                    <a:schemeClr val="bg1"/>
                  </a:solidFill>
                </a:ln>
                <a:solidFill>
                  <a:srgbClr val="1301FF"/>
                </a:solidFill>
              </a:rPr>
              <a:t>تبنى الأردن فكرة مشروع ناقل البحرين, لإنقاذ البحر الميت من الانحسار, وتقوم الفكرة على نقل البحر الأحمر إلى الميت من خلال ناقل مائي يرتبط بينهما.</a:t>
            </a:r>
          </a:p>
          <a:p>
            <a:pPr marL="36576" indent="0">
              <a:buNone/>
            </a:pPr>
            <a:r>
              <a:rPr lang="ar-JO" sz="2800" b="1" dirty="0" smtClean="0">
                <a:ln w="34925">
                  <a:solidFill>
                    <a:schemeClr val="bg1"/>
                  </a:solidFill>
                </a:ln>
                <a:solidFill>
                  <a:srgbClr val="1301FF"/>
                </a:solidFill>
              </a:rPr>
              <a:t>نظرًا إلى ما يعانيه الأردن من نقص حاد في الموارد المائية المتاحة وارتفاع معدل النمو السكاني, كان لابد من </a:t>
            </a:r>
            <a:r>
              <a:rPr lang="ar-JO" sz="2800" b="1" dirty="0">
                <a:ln w="34925">
                  <a:solidFill>
                    <a:schemeClr val="bg1"/>
                  </a:solidFill>
                </a:ln>
                <a:solidFill>
                  <a:srgbClr val="1301FF"/>
                </a:solidFill>
              </a:rPr>
              <a:t>ا</a:t>
            </a:r>
            <a:r>
              <a:rPr lang="ar-JO" sz="2800" b="1" dirty="0" smtClean="0">
                <a:ln w="34925">
                  <a:solidFill>
                    <a:schemeClr val="bg1"/>
                  </a:solidFill>
                </a:ln>
                <a:solidFill>
                  <a:srgbClr val="1301FF"/>
                </a:solidFill>
              </a:rPr>
              <a:t>يجاد مصادر مياه إضافية لتغذية العجز والاحتياجات المستقبلية. وعليه فقد نشأت فكرة مشروع ناقل البحرين لعدة أهداف.</a:t>
            </a:r>
          </a:p>
          <a:p>
            <a:pPr marL="36576" indent="0">
              <a:buNone/>
            </a:pPr>
            <a:endParaRPr lang="ar-JO" sz="2800" b="1" dirty="0">
              <a:ln w="34925">
                <a:solidFill>
                  <a:schemeClr val="bg1"/>
                </a:solidFill>
              </a:ln>
              <a:solidFill>
                <a:srgbClr val="1301FF"/>
              </a:solidFill>
            </a:endParaRPr>
          </a:p>
          <a:p>
            <a:pPr marL="36576" indent="0">
              <a:buNone/>
            </a:pPr>
            <a:r>
              <a:rPr lang="ar-JO" sz="2800" b="1" dirty="0" smtClean="0">
                <a:ln w="34925">
                  <a:solidFill>
                    <a:schemeClr val="bg1"/>
                  </a:solidFill>
                </a:ln>
                <a:solidFill>
                  <a:srgbClr val="1301FF"/>
                </a:solidFill>
              </a:rPr>
              <a:t>     من أهمها:</a:t>
            </a:r>
          </a:p>
        </p:txBody>
      </p:sp>
      <p:sp>
        <p:nvSpPr>
          <p:cNvPr id="5" name="زر إجراء: الأمام أو التالي 4">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0070C0"/>
              </a:gs>
              <a:gs pos="25000">
                <a:srgbClr val="00B0F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63DEC"/>
              </a:gs>
              <a:gs pos="100000">
                <a:srgbClr val="2BD5C5"/>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5" action="ppaction://hlinksldjump">
              <a:snd r:embed="rId4" name="click.wav"/>
            </a:hlinkClick>
          </p:cNvPr>
          <p:cNvSpPr txBox="1"/>
          <p:nvPr/>
        </p:nvSpPr>
        <p:spPr>
          <a:xfrm>
            <a:off x="1266" y="5696580"/>
            <a:ext cx="888638" cy="369332"/>
          </a:xfrm>
          <a:prstGeom prst="rect">
            <a:avLst/>
          </a:prstGeom>
          <a:gradFill flip="none" rotWithShape="0">
            <a:gsLst>
              <a:gs pos="42000">
                <a:srgbClr val="0070C0"/>
              </a:gs>
              <a:gs pos="25000">
                <a:srgbClr val="00B0F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63DEC"/>
              </a:gs>
              <a:gs pos="100000">
                <a:srgbClr val="2BD5C5"/>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ln w="22225" cap="flat" cmpd="sng">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a:prstDash val="solid"/>
                </a:ln>
                <a:gradFill flip="none" rotWithShape="1">
                  <a:gsLst>
                    <a:gs pos="10000">
                      <a:srgbClr val="2BD5C5"/>
                    </a:gs>
                    <a:gs pos="69000">
                      <a:srgbClr val="830606">
                        <a:lumMod val="0"/>
                        <a:lumOff val="100000"/>
                      </a:srgbClr>
                    </a:gs>
                    <a:gs pos="19980">
                      <a:srgbClr val="FFBD0A">
                        <a:lumMod val="0"/>
                        <a:lumOff val="100000"/>
                      </a:srgbClr>
                    </a:gs>
                    <a:gs pos="52075">
                      <a:srgbClr val="FF5800">
                        <a:lumMod val="0"/>
                        <a:lumOff val="100000"/>
                      </a:srgbClr>
                    </a:gs>
                    <a:gs pos="45000">
                      <a:srgbClr val="2B88CB"/>
                    </a:gs>
                    <a:gs pos="25000">
                      <a:srgbClr val="0070C0"/>
                    </a:gs>
                    <a:gs pos="0">
                      <a:srgbClr val="0E78C4"/>
                    </a:gs>
                    <a:gs pos="56000">
                      <a:srgbClr val="2BD5C5"/>
                    </a:gs>
                    <a:gs pos="82000">
                      <a:srgbClr val="063DEC"/>
                    </a:gs>
                  </a:gsLst>
                  <a:lin ang="8100000" scaled="1"/>
                </a:gradFill>
              </a:rPr>
              <a:t>العودة</a:t>
            </a:r>
          </a:p>
        </p:txBody>
      </p:sp>
      <p:sp>
        <p:nvSpPr>
          <p:cNvPr id="7" name="زر إجراء: الصفحة الرئيسية 6">
            <a:hlinkClick r:id="rId6"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0070C0"/>
              </a:gs>
              <a:gs pos="25000">
                <a:srgbClr val="00B0F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63DEC"/>
              </a:gs>
              <a:gs pos="100000">
                <a:srgbClr val="2BD5C5"/>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8" name="زر إجراء: الأمام أو التالي 7">
            <a:hlinkClick r:id="rId7" action="ppaction://hlinksldjump" highlightClick="1">
              <a:snd r:embed="rId4" name="click.wav"/>
            </a:hlinkClick>
          </p:cNvPr>
          <p:cNvSpPr/>
          <p:nvPr/>
        </p:nvSpPr>
        <p:spPr>
          <a:xfrm rot="10800000">
            <a:off x="4788024" y="5669868"/>
            <a:ext cx="1728192" cy="792088"/>
          </a:xfrm>
          <a:prstGeom prst="actionButtonForwardNext">
            <a:avLst/>
          </a:prstGeom>
          <a:gradFill flip="none" rotWithShape="0">
            <a:gsLst>
              <a:gs pos="42000">
                <a:srgbClr val="0070C0"/>
              </a:gs>
              <a:gs pos="25000">
                <a:srgbClr val="00B0F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63DEC"/>
              </a:gs>
              <a:gs pos="100000">
                <a:srgbClr val="2BD5C5"/>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9" name="مربع نص 8">
            <a:hlinkClick r:id="rId7" action="ppaction://hlinksldjump">
              <a:snd r:embed="rId4" name="click.wav"/>
            </a:hlinkClick>
          </p:cNvPr>
          <p:cNvSpPr txBox="1"/>
          <p:nvPr/>
        </p:nvSpPr>
        <p:spPr>
          <a:xfrm>
            <a:off x="5076056" y="5300536"/>
            <a:ext cx="1152128" cy="369332"/>
          </a:xfrm>
          <a:prstGeom prst="rect">
            <a:avLst/>
          </a:prstGeom>
          <a:gradFill flip="none" rotWithShape="0">
            <a:gsLst>
              <a:gs pos="42000">
                <a:srgbClr val="0070C0"/>
              </a:gs>
              <a:gs pos="25000">
                <a:srgbClr val="00B0F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63DEC"/>
              </a:gs>
              <a:gs pos="100000">
                <a:srgbClr val="2BD5C5"/>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2800" dirty="0" smtClean="0">
                <a:ln w="22225" cap="flat" cmpd="sng">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a:prstDash val="solid"/>
                </a:ln>
                <a:gradFill flip="none" rotWithShape="1">
                  <a:gsLst>
                    <a:gs pos="10000">
                      <a:srgbClr val="2BD5C5"/>
                    </a:gs>
                    <a:gs pos="69000">
                      <a:srgbClr val="830606">
                        <a:lumMod val="0"/>
                        <a:lumOff val="100000"/>
                      </a:srgbClr>
                    </a:gs>
                    <a:gs pos="19980">
                      <a:srgbClr val="FFBD0A">
                        <a:lumMod val="0"/>
                        <a:lumOff val="100000"/>
                      </a:srgbClr>
                    </a:gs>
                    <a:gs pos="52075">
                      <a:srgbClr val="FF5800">
                        <a:lumMod val="0"/>
                        <a:lumOff val="100000"/>
                      </a:srgbClr>
                    </a:gs>
                    <a:gs pos="45000">
                      <a:srgbClr val="2B88CB"/>
                    </a:gs>
                    <a:gs pos="25000">
                      <a:srgbClr val="0070C0"/>
                    </a:gs>
                    <a:gs pos="0">
                      <a:srgbClr val="0E78C4"/>
                    </a:gs>
                    <a:gs pos="56000">
                      <a:srgbClr val="2BD5C5"/>
                    </a:gs>
                    <a:gs pos="82000">
                      <a:srgbClr val="063DEC"/>
                    </a:gs>
                  </a:gsLst>
                  <a:lin ang="8100000" scaled="1"/>
                </a:gradFill>
              </a:rPr>
              <a:t>يتبع</a:t>
            </a:r>
            <a:endParaRPr lang="ar-JO" sz="2400" dirty="0">
              <a:ln w="22225" cap="flat" cmpd="sng">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a:prstDash val="solid"/>
              </a:ln>
              <a:gradFill flip="none" rotWithShape="1">
                <a:gsLst>
                  <a:gs pos="10000">
                    <a:srgbClr val="2BD5C5"/>
                  </a:gs>
                  <a:gs pos="69000">
                    <a:srgbClr val="830606">
                      <a:lumMod val="0"/>
                      <a:lumOff val="100000"/>
                    </a:srgbClr>
                  </a:gs>
                  <a:gs pos="19980">
                    <a:srgbClr val="FFBD0A">
                      <a:lumMod val="0"/>
                      <a:lumOff val="100000"/>
                    </a:srgbClr>
                  </a:gs>
                  <a:gs pos="52075">
                    <a:srgbClr val="FF5800">
                      <a:lumMod val="0"/>
                      <a:lumOff val="100000"/>
                    </a:srgbClr>
                  </a:gs>
                  <a:gs pos="45000">
                    <a:srgbClr val="2B88CB"/>
                  </a:gs>
                  <a:gs pos="25000">
                    <a:srgbClr val="0070C0"/>
                  </a:gs>
                  <a:gs pos="0">
                    <a:srgbClr val="0E78C4"/>
                  </a:gs>
                  <a:gs pos="56000">
                    <a:srgbClr val="2BD5C5"/>
                  </a:gs>
                  <a:gs pos="82000">
                    <a:srgbClr val="063DEC"/>
                  </a:gs>
                </a:gsLst>
                <a:lin ang="8100000" scaled="1"/>
              </a:gradFill>
            </a:endParaRPr>
          </a:p>
        </p:txBody>
      </p:sp>
    </p:spTree>
    <p:extLst>
      <p:ext uri="{BB962C8B-B14F-4D97-AF65-F5344CB8AC3E}">
        <p14:creationId xmlns:p14="http://schemas.microsoft.com/office/powerpoint/2010/main" val="25679419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0070C0"/>
            </a:gs>
            <a:gs pos="25000">
              <a:srgbClr val="00B0F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63DEC"/>
            </a:gs>
            <a:gs pos="100000">
              <a:srgbClr val="2BD5C5"/>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266" y="0"/>
            <a:ext cx="9142734" cy="6858000"/>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683568" y="116632"/>
            <a:ext cx="8686800" cy="1143000"/>
          </a:xfrm>
        </p:spPr>
        <p:txBody>
          <a:bodyPr>
            <a:noAutofit/>
          </a:bodyPr>
          <a:lstStyle/>
          <a:p>
            <a:r>
              <a:rPr lang="ar-JO" sz="5400" b="1" cap="all" dirty="0" smtClean="0">
                <a:ln w="28575" cap="flat" cmpd="sng">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a:prstDash val="solid"/>
                </a:ln>
                <a:gradFill flip="none" rotWithShape="1">
                  <a:gsLst>
                    <a:gs pos="10000">
                      <a:srgbClr val="2BD5C5"/>
                    </a:gs>
                    <a:gs pos="69000">
                      <a:srgbClr val="830606">
                        <a:lumMod val="0"/>
                        <a:lumOff val="100000"/>
                      </a:srgbClr>
                    </a:gs>
                    <a:gs pos="19980">
                      <a:srgbClr val="FFBD0A">
                        <a:lumMod val="0"/>
                        <a:lumOff val="100000"/>
                      </a:srgbClr>
                    </a:gs>
                    <a:gs pos="52075">
                      <a:srgbClr val="FF5800">
                        <a:lumMod val="0"/>
                        <a:lumOff val="100000"/>
                      </a:srgbClr>
                    </a:gs>
                    <a:gs pos="45000">
                      <a:srgbClr val="2B88CB"/>
                    </a:gs>
                    <a:gs pos="25000">
                      <a:srgbClr val="0070C0"/>
                    </a:gs>
                    <a:gs pos="0">
                      <a:srgbClr val="0E78C4"/>
                    </a:gs>
                    <a:gs pos="56000">
                      <a:srgbClr val="2BD5C5"/>
                    </a:gs>
                    <a:gs pos="82000">
                      <a:srgbClr val="063DEC"/>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 يتبع: مشروع </a:t>
            </a:r>
            <a:r>
              <a:rPr lang="ar-JO" sz="5400" b="1" cap="all" dirty="0">
                <a:ln w="28575" cap="flat" cmpd="sng">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a:prstDash val="solid"/>
                </a:ln>
                <a:gradFill flip="none" rotWithShape="1">
                  <a:gsLst>
                    <a:gs pos="10000">
                      <a:srgbClr val="2BD5C5"/>
                    </a:gs>
                    <a:gs pos="69000">
                      <a:srgbClr val="830606">
                        <a:lumMod val="0"/>
                        <a:lumOff val="100000"/>
                      </a:srgbClr>
                    </a:gs>
                    <a:gs pos="19980">
                      <a:srgbClr val="FFBD0A">
                        <a:lumMod val="0"/>
                        <a:lumOff val="100000"/>
                      </a:srgbClr>
                    </a:gs>
                    <a:gs pos="52075">
                      <a:srgbClr val="FF5800">
                        <a:lumMod val="0"/>
                        <a:lumOff val="100000"/>
                      </a:srgbClr>
                    </a:gs>
                    <a:gs pos="45000">
                      <a:srgbClr val="2B88CB"/>
                    </a:gs>
                    <a:gs pos="25000">
                      <a:srgbClr val="0070C0"/>
                    </a:gs>
                    <a:gs pos="0">
                      <a:srgbClr val="0E78C4"/>
                    </a:gs>
                    <a:gs pos="56000">
                      <a:srgbClr val="2BD5C5"/>
                    </a:gs>
                    <a:gs pos="82000">
                      <a:srgbClr val="063DEC"/>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ناقل البحرين</a:t>
            </a:r>
          </a:p>
        </p:txBody>
      </p:sp>
      <p:sp>
        <p:nvSpPr>
          <p:cNvPr id="3" name="عنصر نائب للمحتوى 2"/>
          <p:cNvSpPr>
            <a:spLocks noGrp="1"/>
          </p:cNvSpPr>
          <p:nvPr>
            <p:ph idx="1"/>
          </p:nvPr>
        </p:nvSpPr>
        <p:spPr>
          <a:xfrm>
            <a:off x="1266" y="2177480"/>
            <a:ext cx="9142734" cy="3339752"/>
          </a:xfrm>
        </p:spPr>
        <p:txBody>
          <a:bodyPr>
            <a:normAutofit/>
          </a:bodyPr>
          <a:lstStyle/>
          <a:p>
            <a:pPr marL="36576" indent="0">
              <a:buNone/>
            </a:pPr>
            <a:r>
              <a:rPr lang="ar-JO" sz="2800" b="1" dirty="0" smtClean="0">
                <a:ln w="34925">
                  <a:solidFill>
                    <a:schemeClr val="bg1"/>
                  </a:solidFill>
                </a:ln>
                <a:solidFill>
                  <a:srgbClr val="1301FF"/>
                </a:solidFill>
              </a:rPr>
              <a:t>-تغطية العجز المائي في الأردن من خلال إنشاء محطات التحلية.</a:t>
            </a:r>
          </a:p>
          <a:p>
            <a:pPr marL="36576" indent="0">
              <a:buNone/>
            </a:pPr>
            <a:r>
              <a:rPr lang="ar-JO" sz="2800" b="1" dirty="0" smtClean="0">
                <a:ln w="34925">
                  <a:solidFill>
                    <a:schemeClr val="bg1"/>
                  </a:solidFill>
                </a:ln>
                <a:solidFill>
                  <a:srgbClr val="1301FF"/>
                </a:solidFill>
              </a:rPr>
              <a:t>-المحافظة على منسوب مياه البحر الميت من الانحسار والجفاف.</a:t>
            </a:r>
          </a:p>
          <a:p>
            <a:pPr marL="36576" indent="0">
              <a:buNone/>
            </a:pPr>
            <a:r>
              <a:rPr lang="ar-JO" sz="2800" b="1" dirty="0" smtClean="0">
                <a:ln w="34925">
                  <a:solidFill>
                    <a:schemeClr val="bg1"/>
                  </a:solidFill>
                </a:ln>
                <a:solidFill>
                  <a:srgbClr val="1301FF"/>
                </a:solidFill>
              </a:rPr>
              <a:t>-توليد الطاقة الكهربائية.</a:t>
            </a:r>
            <a:endParaRPr lang="ar-JO" sz="2800" b="1" dirty="0">
              <a:ln w="34925">
                <a:solidFill>
                  <a:schemeClr val="bg1"/>
                </a:solidFill>
              </a:ln>
              <a:solidFill>
                <a:srgbClr val="1301FF"/>
              </a:solidFill>
            </a:endParaRPr>
          </a:p>
        </p:txBody>
      </p:sp>
      <p:sp>
        <p:nvSpPr>
          <p:cNvPr id="5" name="زر إجراء: الأمام أو التالي 4">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0070C0"/>
              </a:gs>
              <a:gs pos="25000">
                <a:srgbClr val="00B0F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63DEC"/>
              </a:gs>
              <a:gs pos="100000">
                <a:srgbClr val="2BD5C5"/>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5" action="ppaction://hlinksldjump">
              <a:snd r:embed="rId4" name="click.wav"/>
            </a:hlinkClick>
          </p:cNvPr>
          <p:cNvSpPr txBox="1"/>
          <p:nvPr/>
        </p:nvSpPr>
        <p:spPr>
          <a:xfrm>
            <a:off x="1266" y="5696580"/>
            <a:ext cx="888638" cy="369332"/>
          </a:xfrm>
          <a:prstGeom prst="rect">
            <a:avLst/>
          </a:prstGeom>
          <a:gradFill flip="none" rotWithShape="0">
            <a:gsLst>
              <a:gs pos="42000">
                <a:srgbClr val="0070C0"/>
              </a:gs>
              <a:gs pos="25000">
                <a:srgbClr val="00B0F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63DEC"/>
              </a:gs>
              <a:gs pos="100000">
                <a:srgbClr val="2BD5C5"/>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ln w="22225" cap="flat" cmpd="sng">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a:prstDash val="solid"/>
                </a:ln>
                <a:gradFill flip="none" rotWithShape="1">
                  <a:gsLst>
                    <a:gs pos="10000">
                      <a:srgbClr val="2BD5C5"/>
                    </a:gs>
                    <a:gs pos="69000">
                      <a:srgbClr val="830606">
                        <a:lumMod val="0"/>
                        <a:lumOff val="100000"/>
                      </a:srgbClr>
                    </a:gs>
                    <a:gs pos="19980">
                      <a:srgbClr val="FFBD0A">
                        <a:lumMod val="0"/>
                        <a:lumOff val="100000"/>
                      </a:srgbClr>
                    </a:gs>
                    <a:gs pos="52075">
                      <a:srgbClr val="FF5800">
                        <a:lumMod val="0"/>
                        <a:lumOff val="100000"/>
                      </a:srgbClr>
                    </a:gs>
                    <a:gs pos="45000">
                      <a:srgbClr val="2B88CB"/>
                    </a:gs>
                    <a:gs pos="25000">
                      <a:srgbClr val="0070C0"/>
                    </a:gs>
                    <a:gs pos="0">
                      <a:srgbClr val="0E78C4"/>
                    </a:gs>
                    <a:gs pos="56000">
                      <a:srgbClr val="2BD5C5"/>
                    </a:gs>
                    <a:gs pos="82000">
                      <a:srgbClr val="063DEC"/>
                    </a:gs>
                  </a:gsLst>
                  <a:lin ang="8100000" scaled="1"/>
                </a:gradFill>
              </a:rPr>
              <a:t>العودة</a:t>
            </a:r>
          </a:p>
        </p:txBody>
      </p:sp>
      <p:sp>
        <p:nvSpPr>
          <p:cNvPr id="7" name="زر إجراء: الصفحة الرئيسية 6">
            <a:hlinkClick r:id="rId6"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0070C0"/>
              </a:gs>
              <a:gs pos="25000">
                <a:srgbClr val="00B0F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63DEC"/>
              </a:gs>
              <a:gs pos="100000">
                <a:srgbClr val="2BD5C5"/>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10776683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0070C0"/>
            </a:gs>
            <a:gs pos="25000">
              <a:srgbClr val="00B0F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63DEC"/>
            </a:gs>
            <a:gs pos="100000">
              <a:srgbClr val="2BD5C5"/>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2896" y="0"/>
            <a:ext cx="9142734" cy="6858000"/>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7375585" y="19836"/>
            <a:ext cx="1738536" cy="1143000"/>
          </a:xfrm>
        </p:spPr>
        <p:txBody>
          <a:bodyPr>
            <a:normAutofit/>
          </a:bodyPr>
          <a:lstStyle/>
          <a:p>
            <a:r>
              <a:rPr lang="ar-JO" sz="6600" b="1" cap="all" dirty="0" smtClean="0">
                <a:ln w="28575" cap="flat" cmpd="sng">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a:prstDash val="solid"/>
                </a:ln>
                <a:gradFill flip="none" rotWithShape="1">
                  <a:gsLst>
                    <a:gs pos="10000">
                      <a:srgbClr val="2BD5C5"/>
                    </a:gs>
                    <a:gs pos="69000">
                      <a:srgbClr val="830606">
                        <a:lumMod val="0"/>
                        <a:lumOff val="100000"/>
                      </a:srgbClr>
                    </a:gs>
                    <a:gs pos="19980">
                      <a:srgbClr val="FFBD0A">
                        <a:lumMod val="0"/>
                        <a:lumOff val="100000"/>
                      </a:srgbClr>
                    </a:gs>
                    <a:gs pos="52075">
                      <a:srgbClr val="FF5800">
                        <a:lumMod val="0"/>
                        <a:lumOff val="100000"/>
                      </a:srgbClr>
                    </a:gs>
                    <a:gs pos="45000">
                      <a:srgbClr val="2B88CB"/>
                    </a:gs>
                    <a:gs pos="25000">
                      <a:srgbClr val="0070C0"/>
                    </a:gs>
                    <a:gs pos="0">
                      <a:srgbClr val="0E78C4"/>
                    </a:gs>
                    <a:gs pos="56000">
                      <a:srgbClr val="2BD5C5"/>
                    </a:gs>
                    <a:gs pos="82000">
                      <a:srgbClr val="063DEC"/>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فكر</a:t>
            </a:r>
            <a:endParaRPr lang="ar-JO" sz="6600" b="1" cap="all" dirty="0">
              <a:ln w="28575" cap="flat" cmpd="sng">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a:prstDash val="solid"/>
              </a:ln>
              <a:gradFill flip="none" rotWithShape="1">
                <a:gsLst>
                  <a:gs pos="10000">
                    <a:srgbClr val="2BD5C5"/>
                  </a:gs>
                  <a:gs pos="69000">
                    <a:srgbClr val="830606">
                      <a:lumMod val="0"/>
                      <a:lumOff val="100000"/>
                    </a:srgbClr>
                  </a:gs>
                  <a:gs pos="19980">
                    <a:srgbClr val="FFBD0A">
                      <a:lumMod val="0"/>
                      <a:lumOff val="100000"/>
                    </a:srgbClr>
                  </a:gs>
                  <a:gs pos="52075">
                    <a:srgbClr val="FF5800">
                      <a:lumMod val="0"/>
                      <a:lumOff val="100000"/>
                    </a:srgbClr>
                  </a:gs>
                  <a:gs pos="45000">
                    <a:srgbClr val="2B88CB"/>
                  </a:gs>
                  <a:gs pos="25000">
                    <a:srgbClr val="0070C0"/>
                  </a:gs>
                  <a:gs pos="0">
                    <a:srgbClr val="0E78C4"/>
                  </a:gs>
                  <a:gs pos="56000">
                    <a:srgbClr val="2BD5C5"/>
                  </a:gs>
                  <a:gs pos="82000">
                    <a:srgbClr val="063DEC"/>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5" name="عنصر نائب للمحتوى 2"/>
          <p:cNvSpPr txBox="1"/>
          <p:nvPr/>
        </p:nvSpPr>
        <p:spPr>
          <a:xfrm>
            <a:off x="451958" y="1844824"/>
            <a:ext cx="8171297" cy="4209331"/>
          </a:xfrm>
          <a:prstGeom prst="rect">
            <a:avLst/>
          </a:prstGeom>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ln>
            <a:gradFill>
              <a:gsLst>
                <a:gs pos="0">
                  <a:srgbClr val="FBEAC7"/>
                </a:gs>
                <a:gs pos="17999">
                  <a:srgbClr val="FEE7F2"/>
                </a:gs>
                <a:gs pos="36000">
                  <a:srgbClr val="FAC77D"/>
                </a:gs>
                <a:gs pos="61000">
                  <a:srgbClr val="FBA97D"/>
                </a:gs>
                <a:gs pos="82001">
                  <a:srgbClr val="FBD49C"/>
                </a:gs>
                <a:gs pos="100000">
                  <a:srgbClr val="FEE7F2"/>
                </a:gs>
              </a:gsLst>
              <a:lin ang="5400000" scaled="0"/>
            </a:gradFill>
          </a:ln>
        </p:spPr>
        <p:txBody>
          <a:bodyPr vert="horz">
            <a:noAutofit/>
          </a:bodyPr>
          <a:lstStyle>
            <a:lvl1pPr marL="420624" indent="-384048" algn="r" rtl="1"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r" rtl="1"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r" rtl="1"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r" rtl="1"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r" rtl="1" eaLnBrk="1" latinLnBrk="0" hangingPunct="1">
              <a:spcBef>
                <a:spcPct val="20000"/>
              </a:spcBef>
              <a:buClr>
                <a:schemeClr val="accent4"/>
              </a:buClr>
              <a:buSzTx/>
              <a:buFont typeface="Arial"/>
              <a:buChar char="-"/>
              <a:defRPr kumimoji="0" sz="2000" kern="1200">
                <a:solidFill>
                  <a:schemeClr val="tx1"/>
                </a:solidFill>
                <a:latin typeface="+mn-lt"/>
                <a:ea typeface="+mn-ea"/>
                <a:cs typeface="+mn-cs"/>
              </a:defRPr>
            </a:lvl5pPr>
            <a:lvl6pPr marL="1700784" indent="-182880" algn="r" rtl="1"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r" rtl="1" eaLnBrk="1" latinLnBrk="0" hangingPunct="1">
              <a:spcBef>
                <a:spcPct val="20000"/>
              </a:spcBef>
              <a:buClr>
                <a:schemeClr val="accent6"/>
              </a:buClr>
              <a:buSzTx/>
              <a:buFont typeface="Arial"/>
              <a:buChar char="•"/>
              <a:defRPr kumimoji="0" sz="1800" kern="1200" baseline="0">
                <a:solidFill>
                  <a:schemeClr val="tx1"/>
                </a:solidFill>
                <a:latin typeface="+mn-lt"/>
                <a:ea typeface="+mn-ea"/>
                <a:cs typeface="+mn-cs"/>
              </a:defRPr>
            </a:lvl7pPr>
            <a:lvl8pPr marL="2139696"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Font typeface="Wingdings 2"/>
              <a:buNone/>
            </a:pPr>
            <a:r>
              <a:rPr lang="ar-JO" sz="3200" b="1" dirty="0" smtClean="0">
                <a:ln w="34925">
                  <a:solidFill>
                    <a:schemeClr val="bg1"/>
                  </a:solidFill>
                </a:ln>
                <a:solidFill>
                  <a:srgbClr val="1301FF"/>
                </a:solidFill>
              </a:rPr>
              <a:t>اقترح حلولًا للحد من انحسار البحر الميت.</a:t>
            </a:r>
            <a:endParaRPr lang="ar-JO" sz="3200" b="1" dirty="0">
              <a:ln w="34925">
                <a:solidFill>
                  <a:schemeClr val="bg1"/>
                </a:solidFill>
              </a:ln>
              <a:solidFill>
                <a:srgbClr val="1301FF"/>
              </a:solidFill>
            </a:endParaRPr>
          </a:p>
          <a:p>
            <a:pPr marL="36576" indent="0">
              <a:buFont typeface="Wingdings 2"/>
              <a:buNone/>
            </a:pPr>
            <a:endParaRPr lang="ar-JO" sz="3200" b="1" cap="all" dirty="0">
              <a:ln w="6350">
                <a:solidFill>
                  <a:srgbClr val="FFC000"/>
                </a:solidFill>
              </a:ln>
              <a:solidFill>
                <a:schemeClr val="bg1"/>
              </a:solidFill>
              <a:effectLst>
                <a:outerShdw blurRad="38100" dist="38100" dir="2700000" algn="tl">
                  <a:srgbClr val="000000">
                    <a:alpha val="43137"/>
                  </a:srgbClr>
                </a:outerShdw>
              </a:effectLst>
            </a:endParaRPr>
          </a:p>
          <a:p>
            <a:pPr marL="36576" indent="0">
              <a:buFont typeface="Wingdings 2"/>
              <a:buNone/>
            </a:pPr>
            <a:r>
              <a:rPr lang="ar-JO" sz="3200" b="1" cap="all" dirty="0" smtClean="0">
                <a:ln w="6350">
                  <a:solidFill>
                    <a:srgbClr val="00B0F0"/>
                  </a:solidFill>
                </a:ln>
                <a:solidFill>
                  <a:schemeClr val="bg1"/>
                </a:solidFill>
                <a:effectLst>
                  <a:outerShdw blurRad="38100" dist="38100" dir="2700000" algn="tl">
                    <a:srgbClr val="000000">
                      <a:alpha val="43137"/>
                    </a:srgbClr>
                  </a:outerShdw>
                </a:effectLst>
              </a:rPr>
              <a:t>وضع سطح عاكس لأشعة الشمس لمنع التبخر ولكن تكون تقنياته تسمح بفتحه وإغلاقه في أوقات الهطل</a:t>
            </a:r>
            <a:endParaRPr lang="ar-JO" sz="3200" b="1" cap="all" dirty="0">
              <a:ln w="6350">
                <a:solidFill>
                  <a:srgbClr val="00B0F0"/>
                </a:solidFill>
              </a:ln>
              <a:solidFill>
                <a:schemeClr val="bg1"/>
              </a:solidFill>
              <a:effectLst>
                <a:outerShdw blurRad="38100" dist="38100" dir="2700000" algn="tl">
                  <a:srgbClr val="000000">
                    <a:alpha val="43137"/>
                  </a:srgbClr>
                </a:outerShdw>
              </a:effectLst>
            </a:endParaRPr>
          </a:p>
        </p:txBody>
      </p:sp>
      <p:sp>
        <p:nvSpPr>
          <p:cNvPr id="6" name="مستطيل ذو زاوية واحدة مخدوشة 5"/>
          <p:cNvSpPr/>
          <p:nvPr/>
        </p:nvSpPr>
        <p:spPr>
          <a:xfrm>
            <a:off x="451958" y="1124744"/>
            <a:ext cx="2247834" cy="720080"/>
          </a:xfrm>
          <a:prstGeom prst="snip1Rect">
            <a:avLst/>
          </a:prstGeom>
          <a:gradFill flip="none" rotWithShape="1">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16200000" scaled="0"/>
          </a:gradFill>
          <a:ln>
            <a:gradFill>
              <a:gsLst>
                <a:gs pos="0">
                  <a:srgbClr val="FBEAC7"/>
                </a:gs>
                <a:gs pos="17999">
                  <a:srgbClr val="FEE7F2"/>
                </a:gs>
                <a:gs pos="36000">
                  <a:srgbClr val="FAC77D"/>
                </a:gs>
                <a:gs pos="61000">
                  <a:srgbClr val="FBA97D"/>
                </a:gs>
                <a:gs pos="82001">
                  <a:srgbClr val="FBD49C"/>
                </a:gs>
                <a:gs pos="100000">
                  <a:srgbClr val="FEE7F2"/>
                </a:gs>
              </a:gsLst>
              <a:lin ang="5400000" scaled="0"/>
            </a:gradFill>
          </a:ln>
        </p:spPr>
        <p:txBody>
          <a:bodyPr vert="horz">
            <a:noAutofit/>
          </a:bodyPr>
          <a:lstStyle/>
          <a:p>
            <a:pPr marL="36576" algn="ctr">
              <a:spcBef>
                <a:spcPct val="20000"/>
              </a:spcBef>
              <a:buClr>
                <a:schemeClr val="accent1"/>
              </a:buClr>
              <a:buSzPct val="80000"/>
              <a:buFont typeface="Wingdings 2"/>
              <a:buNone/>
            </a:pPr>
            <a:r>
              <a:rPr lang="ar-JO" sz="4000" b="1" cap="all" dirty="0">
                <a:ln w="28575" cap="flat" cmpd="sng">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a:prstDash val="solid"/>
                </a:ln>
                <a:gradFill flip="none" rotWithShape="1">
                  <a:gsLst>
                    <a:gs pos="10000">
                      <a:srgbClr val="2BD5C5"/>
                    </a:gs>
                    <a:gs pos="69000">
                      <a:srgbClr val="830606">
                        <a:lumMod val="0"/>
                        <a:lumOff val="100000"/>
                      </a:srgbClr>
                    </a:gs>
                    <a:gs pos="19980">
                      <a:srgbClr val="FFBD0A">
                        <a:lumMod val="0"/>
                        <a:lumOff val="100000"/>
                      </a:srgbClr>
                    </a:gs>
                    <a:gs pos="52075">
                      <a:srgbClr val="FF5800">
                        <a:lumMod val="0"/>
                        <a:lumOff val="100000"/>
                      </a:srgbClr>
                    </a:gs>
                    <a:gs pos="45000">
                      <a:srgbClr val="2B88CB"/>
                    </a:gs>
                    <a:gs pos="25000">
                      <a:srgbClr val="0070C0"/>
                    </a:gs>
                    <a:gs pos="0">
                      <a:srgbClr val="0E78C4"/>
                    </a:gs>
                    <a:gs pos="56000">
                      <a:srgbClr val="2BD5C5"/>
                    </a:gs>
                    <a:gs pos="82000">
                      <a:srgbClr val="063DEC"/>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فكر</a:t>
            </a:r>
          </a:p>
        </p:txBody>
      </p:sp>
      <p:sp>
        <p:nvSpPr>
          <p:cNvPr id="7" name="زر إجراء: الأمام أو التالي 6">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0070C0"/>
              </a:gs>
              <a:gs pos="25000">
                <a:srgbClr val="00B0F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63DEC"/>
              </a:gs>
              <a:gs pos="100000">
                <a:srgbClr val="2BD5C5"/>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8" name="مربع نص 7">
            <a:hlinkClick r:id="rId5" action="ppaction://hlinksldjump">
              <a:snd r:embed="rId4" name="click.wav"/>
            </a:hlinkClick>
          </p:cNvPr>
          <p:cNvSpPr txBox="1"/>
          <p:nvPr/>
        </p:nvSpPr>
        <p:spPr>
          <a:xfrm>
            <a:off x="1266" y="5696580"/>
            <a:ext cx="888638" cy="369332"/>
          </a:xfrm>
          <a:prstGeom prst="rect">
            <a:avLst/>
          </a:prstGeom>
          <a:gradFill flip="none" rotWithShape="0">
            <a:gsLst>
              <a:gs pos="42000">
                <a:srgbClr val="0070C0"/>
              </a:gs>
              <a:gs pos="25000">
                <a:srgbClr val="00B0F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63DEC"/>
              </a:gs>
              <a:gs pos="100000">
                <a:srgbClr val="2BD5C5"/>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ctr" defTabSz="914400" rtl="1" eaLnBrk="1" latinLnBrk="0" hangingPunct="1">
              <a:defRPr sz="4000" b="1" kern="1200"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r>
              <a:rPr lang="ar-JO" sz="1800" dirty="0">
                <a:ln w="22225" cap="flat" cmpd="sng">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a:prstDash val="solid"/>
                </a:ln>
                <a:gradFill flip="none" rotWithShape="1">
                  <a:gsLst>
                    <a:gs pos="10000">
                      <a:srgbClr val="2BD5C5"/>
                    </a:gs>
                    <a:gs pos="69000">
                      <a:srgbClr val="830606">
                        <a:lumMod val="0"/>
                        <a:lumOff val="100000"/>
                      </a:srgbClr>
                    </a:gs>
                    <a:gs pos="19980">
                      <a:srgbClr val="FFBD0A">
                        <a:lumMod val="0"/>
                        <a:lumOff val="100000"/>
                      </a:srgbClr>
                    </a:gs>
                    <a:gs pos="52075">
                      <a:srgbClr val="FF5800">
                        <a:lumMod val="0"/>
                        <a:lumOff val="100000"/>
                      </a:srgbClr>
                    </a:gs>
                    <a:gs pos="45000">
                      <a:srgbClr val="2B88CB"/>
                    </a:gs>
                    <a:gs pos="25000">
                      <a:srgbClr val="0070C0"/>
                    </a:gs>
                    <a:gs pos="0">
                      <a:srgbClr val="0E78C4"/>
                    </a:gs>
                    <a:gs pos="56000">
                      <a:srgbClr val="2BD5C5"/>
                    </a:gs>
                    <a:gs pos="82000">
                      <a:srgbClr val="063DEC"/>
                    </a:gs>
                  </a:gsLst>
                  <a:lin ang="8100000" scaled="1"/>
                </a:gradFill>
              </a:rPr>
              <a:t>العودة</a:t>
            </a:r>
          </a:p>
        </p:txBody>
      </p:sp>
      <p:sp>
        <p:nvSpPr>
          <p:cNvPr id="9" name="زر إجراء: الصفحة الرئيسية 8">
            <a:hlinkClick r:id="rId6"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0070C0"/>
              </a:gs>
              <a:gs pos="25000">
                <a:srgbClr val="00B0F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063DEC"/>
              </a:gs>
              <a:gs pos="100000">
                <a:srgbClr val="2BD5C5"/>
              </a:gs>
            </a:gsLst>
            <a:lin ang="13000000" scaled="0"/>
            <a:tileRect l="-14" t="-659" b="-659"/>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36125123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3836" y="32657"/>
            <a:ext cx="9142734" cy="6843801"/>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316693" y="5206"/>
            <a:ext cx="8496943" cy="1403439"/>
          </a:xfrm>
        </p:spPr>
        <p:txBody>
          <a:bodyPr>
            <a:noAutofit/>
          </a:bodyPr>
          <a:lstStyle/>
          <a:p>
            <a:r>
              <a:rPr lang="ar-JO" sz="4400" b="1" cap="all" dirty="0">
                <a:ln w="412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مشكلة الغذاء في الوطن العربي</a:t>
            </a:r>
          </a:p>
        </p:txBody>
      </p:sp>
      <p:sp>
        <p:nvSpPr>
          <p:cNvPr id="5" name="زر إجراء: مخصص 4">
            <a:hlinkClick r:id="" action="ppaction://hlinkshowjump?jump=nextslide" highlightClick="1">
              <a:snd r:embed="rId4" name="click.wav"/>
            </a:hlinkClick>
          </p:cNvPr>
          <p:cNvSpPr/>
          <p:nvPr/>
        </p:nvSpPr>
        <p:spPr>
          <a:xfrm>
            <a:off x="13836" y="4276885"/>
            <a:ext cx="1778488" cy="998005"/>
          </a:xfrm>
          <a:prstGeom prst="actionButtonBlank">
            <a:avLst/>
          </a:prstGeom>
          <a:gradFill flip="none" rotWithShape="1">
            <a:gsLst>
              <a:gs pos="0">
                <a:srgbClr val="FFAA01"/>
              </a:gs>
              <a:gs pos="13000">
                <a:srgbClr val="B7D44C"/>
              </a:gs>
              <a:gs pos="28000">
                <a:srgbClr val="FFFF00"/>
              </a:gs>
              <a:gs pos="42999">
                <a:srgbClr val="B7D44C"/>
              </a:gs>
              <a:gs pos="58000">
                <a:srgbClr val="FFFF00"/>
              </a:gs>
              <a:gs pos="72000">
                <a:srgbClr val="B7D44C"/>
              </a:gs>
              <a:gs pos="87000">
                <a:srgbClr val="FFFF00"/>
              </a:gs>
              <a:gs pos="100000">
                <a:srgbClr val="FFAA01"/>
              </a:gs>
            </a:gsLst>
            <a:lin ang="8100000" scaled="1"/>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rtl="0"/>
            <a:r>
              <a:rPr lang="ar-JO" sz="3200" b="1" cap="all" dirty="0">
                <a:ln w="3175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هل تعلم؟</a:t>
            </a:r>
          </a:p>
        </p:txBody>
      </p:sp>
      <p:sp>
        <p:nvSpPr>
          <p:cNvPr id="3" name="مربع نص 2"/>
          <p:cNvSpPr txBox="1"/>
          <p:nvPr/>
        </p:nvSpPr>
        <p:spPr>
          <a:xfrm>
            <a:off x="0" y="1628800"/>
            <a:ext cx="8892480" cy="2246769"/>
          </a:xfrm>
          <a:prstGeom prst="rect">
            <a:avLst/>
          </a:prstGeom>
          <a:noFill/>
        </p:spPr>
        <p:txBody>
          <a:bodyPr wrap="square" rtlCol="1">
            <a:spAutoFit/>
          </a:bodyPr>
          <a:lstStyle/>
          <a:p>
            <a:r>
              <a:rPr lang="ar-JO" sz="28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يعاني قرابة مليار شخص من الجوع في العالم, مما يشكل تهديدًا للنظام الاقتصادي والاجتماعي والسياسي </a:t>
            </a:r>
            <a:r>
              <a:rPr lang="ar-JO" sz="2800" b="1" cap="all" dirty="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والأمني</a:t>
            </a:r>
            <a:r>
              <a:rPr lang="ar-JO" sz="28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 لأي دولة, وخاصة في دول الوطن العربي, الذي تفوق معدلات نموه السكاني معدلات نمو الانتاج الغذائي.</a:t>
            </a:r>
            <a:endParaRPr lang="ar-JO" sz="2800" b="1" cap="all" dirty="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endParaRPr>
          </a:p>
        </p:txBody>
      </p:sp>
      <p:pic>
        <p:nvPicPr>
          <p:cNvPr id="9" name="Picture 3" descr="C:\Program Files (x86)\Microsoft Office\MEDIA\CAGCAT10\j0293236.wmf"/>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205988" y="3932331"/>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10" name="زر إجراء: مخصص 9">
            <a:hlinkClick r:id="" action="ppaction://hlinkshowjump?jump=nextslide" highlightClick="1">
              <a:snd r:embed="rId4" name="click.wav"/>
            </a:hlinkClick>
          </p:cNvPr>
          <p:cNvSpPr/>
          <p:nvPr/>
        </p:nvSpPr>
        <p:spPr>
          <a:xfrm>
            <a:off x="1897483" y="5844884"/>
            <a:ext cx="1778488" cy="998005"/>
          </a:xfrm>
          <a:prstGeom prst="actionButtonBlank">
            <a:avLst/>
          </a:prstGeom>
          <a:gradFill flip="none" rotWithShape="1">
            <a:gsLst>
              <a:gs pos="0">
                <a:srgbClr val="FFAA01"/>
              </a:gs>
              <a:gs pos="13000">
                <a:srgbClr val="B7D44C"/>
              </a:gs>
              <a:gs pos="28000">
                <a:srgbClr val="FFFF00"/>
              </a:gs>
              <a:gs pos="42999">
                <a:srgbClr val="B7D44C"/>
              </a:gs>
              <a:gs pos="58000">
                <a:srgbClr val="FFFF00"/>
              </a:gs>
              <a:gs pos="72000">
                <a:srgbClr val="B7D44C"/>
              </a:gs>
              <a:gs pos="87000">
                <a:srgbClr val="FFFF00"/>
              </a:gs>
              <a:gs pos="100000">
                <a:srgbClr val="FFAA01"/>
              </a:gs>
            </a:gsLst>
            <a:lin ang="8100000" scaled="1"/>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rtl="0"/>
            <a:r>
              <a:rPr lang="ar-JO" sz="4700" b="1" cap="all" dirty="0">
                <a:ln w="412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رابعًا</a:t>
            </a:r>
          </a:p>
        </p:txBody>
      </p:sp>
      <p:pic>
        <p:nvPicPr>
          <p:cNvPr id="11" name="Picture 3" descr="C:\Program Files (x86)\Microsoft Office\MEDIA\CAGCAT10\j0293236.wmf"/>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089635" y="5500330"/>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12" name="زر إجراء: مخصص 11">
            <a:hlinkClick r:id="" action="ppaction://hlinkshowjump?jump=nextslide" highlightClick="1">
              <a:snd r:embed="rId4" name="click.wav"/>
            </a:hlinkClick>
          </p:cNvPr>
          <p:cNvSpPr/>
          <p:nvPr/>
        </p:nvSpPr>
        <p:spPr>
          <a:xfrm>
            <a:off x="5549828" y="5844884"/>
            <a:ext cx="1778488" cy="998005"/>
          </a:xfrm>
          <a:prstGeom prst="actionButtonBlank">
            <a:avLst/>
          </a:prstGeom>
          <a:gradFill flip="none" rotWithShape="1">
            <a:gsLst>
              <a:gs pos="0">
                <a:srgbClr val="FFAA01"/>
              </a:gs>
              <a:gs pos="13000">
                <a:srgbClr val="B7D44C"/>
              </a:gs>
              <a:gs pos="28000">
                <a:srgbClr val="FFFF00"/>
              </a:gs>
              <a:gs pos="42999">
                <a:srgbClr val="B7D44C"/>
              </a:gs>
              <a:gs pos="58000">
                <a:srgbClr val="FFFF00"/>
              </a:gs>
              <a:gs pos="72000">
                <a:srgbClr val="B7D44C"/>
              </a:gs>
              <a:gs pos="87000">
                <a:srgbClr val="FFFF00"/>
              </a:gs>
              <a:gs pos="100000">
                <a:srgbClr val="FFAA01"/>
              </a:gs>
            </a:gsLst>
            <a:lin ang="8100000" scaled="1"/>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ar-JO" sz="4700" b="1" cap="all" dirty="0">
                <a:ln w="412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ثانيًا</a:t>
            </a:r>
          </a:p>
        </p:txBody>
      </p:sp>
      <p:pic>
        <p:nvPicPr>
          <p:cNvPr id="13" name="Picture 3" descr="C:\Program Files (x86)\Microsoft Office\MEDIA\CAGCAT10\j0293236.wmf"/>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741980" y="5500330"/>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14" name="زر إجراء: مخصص 13">
            <a:hlinkClick r:id="" action="ppaction://hlinkshowjump?jump=nextslide" highlightClick="1">
              <a:snd r:embed="rId4" name="click.wav"/>
            </a:hlinkClick>
          </p:cNvPr>
          <p:cNvSpPr/>
          <p:nvPr/>
        </p:nvSpPr>
        <p:spPr>
          <a:xfrm>
            <a:off x="3675971" y="4276885"/>
            <a:ext cx="1778488" cy="998005"/>
          </a:xfrm>
          <a:prstGeom prst="actionButtonBlank">
            <a:avLst/>
          </a:prstGeom>
          <a:gradFill flip="none" rotWithShape="1">
            <a:gsLst>
              <a:gs pos="0">
                <a:srgbClr val="FFAA01"/>
              </a:gs>
              <a:gs pos="13000">
                <a:srgbClr val="B7D44C"/>
              </a:gs>
              <a:gs pos="28000">
                <a:srgbClr val="FFFF00"/>
              </a:gs>
              <a:gs pos="42999">
                <a:srgbClr val="B7D44C"/>
              </a:gs>
              <a:gs pos="58000">
                <a:srgbClr val="FFFF00"/>
              </a:gs>
              <a:gs pos="72000">
                <a:srgbClr val="B7D44C"/>
              </a:gs>
              <a:gs pos="87000">
                <a:srgbClr val="FFFF00"/>
              </a:gs>
              <a:gs pos="100000">
                <a:srgbClr val="FFAA01"/>
              </a:gs>
            </a:gsLst>
            <a:lin ang="8100000" scaled="1"/>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rtl="0"/>
            <a:r>
              <a:rPr lang="ar-JO" sz="4700" b="1" cap="all" dirty="0">
                <a:ln w="412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ثالثًا</a:t>
            </a:r>
          </a:p>
        </p:txBody>
      </p:sp>
      <p:pic>
        <p:nvPicPr>
          <p:cNvPr id="15" name="Picture 3" descr="C:\Program Files (x86)\Microsoft Office\MEDIA\CAGCAT10\j0293236.wmf"/>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868123" y="3932331"/>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16" name="زر إجراء: مخصص 15">
            <a:hlinkClick r:id="" action="ppaction://hlinkshowjump?jump=nextslide" highlightClick="1">
              <a:snd r:embed="rId4" name="click.wav"/>
            </a:hlinkClick>
          </p:cNvPr>
          <p:cNvSpPr/>
          <p:nvPr/>
        </p:nvSpPr>
        <p:spPr>
          <a:xfrm>
            <a:off x="7328316" y="4276885"/>
            <a:ext cx="1778488" cy="998005"/>
          </a:xfrm>
          <a:prstGeom prst="actionButtonBlank">
            <a:avLst/>
          </a:prstGeom>
          <a:gradFill flip="none" rotWithShape="1">
            <a:gsLst>
              <a:gs pos="0">
                <a:srgbClr val="FFAA01"/>
              </a:gs>
              <a:gs pos="13000">
                <a:srgbClr val="B7D44C"/>
              </a:gs>
              <a:gs pos="28000">
                <a:srgbClr val="FFFF00"/>
              </a:gs>
              <a:gs pos="42999">
                <a:srgbClr val="B7D44C"/>
              </a:gs>
              <a:gs pos="58000">
                <a:srgbClr val="FFFF00"/>
              </a:gs>
              <a:gs pos="72000">
                <a:srgbClr val="B7D44C"/>
              </a:gs>
              <a:gs pos="87000">
                <a:srgbClr val="FFFF00"/>
              </a:gs>
              <a:gs pos="100000">
                <a:srgbClr val="FFAA01"/>
              </a:gs>
            </a:gsLst>
            <a:lin ang="8100000" scaled="1"/>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rtl="0"/>
            <a:r>
              <a:rPr lang="ar-JO" sz="4700" b="1" cap="all" dirty="0">
                <a:ln w="412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أولًا</a:t>
            </a:r>
          </a:p>
        </p:txBody>
      </p:sp>
      <p:pic>
        <p:nvPicPr>
          <p:cNvPr id="17" name="Picture 3" descr="C:\Program Files (x86)\Microsoft Office\MEDIA\CAGCAT10\j0293236.wmf"/>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8520468" y="3932331"/>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18" name="زر إجراء: الأمام أو التالي 17">
            <a:hlinkClick r:id="rId6"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tileRect l="-151" t="-477" r="137" b="270"/>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9" name="مربع نص 18">
            <a:hlinkClick r:id="rId6" action="ppaction://hlinksldjump">
              <a:snd r:embed="rId4" name="click.wav"/>
            </a:hlinkClick>
          </p:cNvPr>
          <p:cNvSpPr txBox="1"/>
          <p:nvPr/>
        </p:nvSpPr>
        <p:spPr>
          <a:xfrm>
            <a:off x="1266" y="5696580"/>
            <a:ext cx="888638" cy="369332"/>
          </a:xfrm>
          <a:prstGeom prst="rect">
            <a:avLst/>
          </a:prstGeom>
          <a:gradFill flip="none" rotWithShape="0">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tileRect l="-151" t="-477" r="137" b="270"/>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a:defRPr>
                <a:solidFill>
                  <a:srgbClr val="FFFFFF"/>
                </a:solidFill>
                <a:latin typeface="Arial"/>
              </a:defRPr>
            </a:lvl2pPr>
            <a:lvl3pPr>
              <a:defRPr>
                <a:solidFill>
                  <a:srgbClr val="FFFFFF"/>
                </a:solidFill>
                <a:latin typeface="Arial"/>
              </a:defRPr>
            </a:lvl3pPr>
            <a:lvl4pPr>
              <a:defRPr>
                <a:solidFill>
                  <a:srgbClr val="FFFFFF"/>
                </a:solidFill>
                <a:latin typeface="Arial"/>
              </a:defRPr>
            </a:lvl4pPr>
            <a:lvl5pPr>
              <a:defRPr>
                <a:solidFill>
                  <a:srgbClr val="FFFFFF"/>
                </a:solidFill>
                <a:latin typeface="Arial"/>
              </a:defRPr>
            </a:lvl5pPr>
            <a:lvl6pPr>
              <a:defRPr>
                <a:solidFill>
                  <a:srgbClr val="FFFFFF"/>
                </a:solidFill>
                <a:latin typeface="Arial"/>
              </a:defRPr>
            </a:lvl6pPr>
            <a:lvl7pPr>
              <a:defRPr>
                <a:solidFill>
                  <a:srgbClr val="FFFFFF"/>
                </a:solidFill>
                <a:latin typeface="Arial"/>
              </a:defRPr>
            </a:lvl7pPr>
            <a:lvl8pPr>
              <a:defRPr>
                <a:solidFill>
                  <a:srgbClr val="FFFFFF"/>
                </a:solidFill>
                <a:latin typeface="Arial"/>
              </a:defRPr>
            </a:lvl8pPr>
            <a:lvl9pPr>
              <a:defRPr>
                <a:solidFill>
                  <a:srgbClr val="FFFFFF"/>
                </a:solidFill>
                <a:latin typeface="Arial"/>
              </a:defRPr>
            </a:lvl9pPr>
          </a:lstStyle>
          <a:p>
            <a:r>
              <a:rPr lang="ar-JO" sz="1800" dirty="0">
                <a:ln w="1905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rPr>
              <a:t>العودة</a:t>
            </a:r>
          </a:p>
        </p:txBody>
      </p:sp>
      <p:sp>
        <p:nvSpPr>
          <p:cNvPr id="20" name="زر إجراء: الصفحة الرئيسية 19">
            <a:hlinkClick r:id="rId7"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tileRect l="-151" t="-477" r="137" b="270"/>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12109486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3836" y="32657"/>
            <a:ext cx="9142734" cy="6843801"/>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0" y="0"/>
            <a:ext cx="9144000" cy="1417638"/>
          </a:xfrm>
        </p:spPr>
        <p:txBody>
          <a:bodyPr>
            <a:normAutofit/>
          </a:bodyPr>
          <a:lstStyle/>
          <a:p>
            <a:pPr algn="ctr"/>
            <a:r>
              <a:rPr lang="ar-JO" sz="4000" b="1" cap="all" dirty="0" smtClean="0">
                <a:ln w="412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الخصائص المشتركة للقطاع الزراعي في الوطن العربي</a:t>
            </a:r>
            <a:endParaRPr lang="ar-JO" sz="4000" b="1" cap="all" dirty="0">
              <a:ln w="412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3" name="عنصر نائب للمحتوى 2"/>
          <p:cNvSpPr>
            <a:spLocks noGrp="1"/>
          </p:cNvSpPr>
          <p:nvPr>
            <p:ph idx="1"/>
          </p:nvPr>
        </p:nvSpPr>
        <p:spPr>
          <a:xfrm>
            <a:off x="13836" y="1916833"/>
            <a:ext cx="9142734" cy="4930844"/>
          </a:xfrm>
        </p:spPr>
        <p:txBody>
          <a:bodyPr>
            <a:normAutofit/>
          </a:bodyPr>
          <a:lstStyle/>
          <a:p>
            <a:pPr marL="36576" indent="0">
              <a:buNone/>
            </a:pPr>
            <a:r>
              <a:rPr lang="ar-JO" sz="28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 الاعتماد على مياه الأمطار بنسبة( </a:t>
            </a:r>
            <a:r>
              <a:rPr lang="en-US" sz="28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80%</a:t>
            </a:r>
            <a:r>
              <a:rPr lang="ar-JO" sz="28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 ) من مساحة الأراضي المزروعة</a:t>
            </a:r>
          </a:p>
          <a:p>
            <a:pPr marL="36576" indent="0">
              <a:buNone/>
            </a:pPr>
            <a:r>
              <a:rPr lang="ar-JO" sz="28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-تدني كمية الإنتاج الحيواني.</a:t>
            </a:r>
          </a:p>
          <a:p>
            <a:pPr marL="36576" indent="0">
              <a:buNone/>
            </a:pPr>
            <a:r>
              <a:rPr lang="ar-JO" sz="28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 ضآلة الاستثمار في المجال الزراعي.</a:t>
            </a:r>
          </a:p>
          <a:p>
            <a:pPr marL="36576" indent="0">
              <a:buNone/>
            </a:pPr>
            <a:r>
              <a:rPr lang="ar-JO" sz="28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-ضعف إدارة الموارد المائية</a:t>
            </a:r>
          </a:p>
          <a:p>
            <a:pPr marL="36576" indent="0">
              <a:buNone/>
            </a:pPr>
            <a:r>
              <a:rPr lang="ar-JO" sz="28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 استعمال الأساليب الزراعية البدائية وضعف الخدمات الزراعية.</a:t>
            </a:r>
            <a:endParaRPr lang="ar-JO" sz="2800" b="1" cap="all" dirty="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endParaRPr>
          </a:p>
        </p:txBody>
      </p:sp>
      <p:sp>
        <p:nvSpPr>
          <p:cNvPr id="5" name="زر إجراء: الأمام أو التالي 4">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tileRect l="-151" t="-477" r="137" b="270"/>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5" action="ppaction://hlinksldjump">
              <a:snd r:embed="rId4" name="click.wav"/>
            </a:hlinkClick>
          </p:cNvPr>
          <p:cNvSpPr txBox="1"/>
          <p:nvPr/>
        </p:nvSpPr>
        <p:spPr>
          <a:xfrm>
            <a:off x="1266" y="5696580"/>
            <a:ext cx="888638" cy="369332"/>
          </a:xfrm>
          <a:prstGeom prst="rect">
            <a:avLst/>
          </a:prstGeom>
          <a:gradFill flip="none" rotWithShape="0">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tileRect l="-151" t="-477" r="137" b="270"/>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a:defRPr>
                <a:solidFill>
                  <a:srgbClr val="FFFFFF"/>
                </a:solidFill>
                <a:latin typeface="Arial"/>
              </a:defRPr>
            </a:lvl2pPr>
            <a:lvl3pPr>
              <a:defRPr>
                <a:solidFill>
                  <a:srgbClr val="FFFFFF"/>
                </a:solidFill>
                <a:latin typeface="Arial"/>
              </a:defRPr>
            </a:lvl3pPr>
            <a:lvl4pPr>
              <a:defRPr>
                <a:solidFill>
                  <a:srgbClr val="FFFFFF"/>
                </a:solidFill>
                <a:latin typeface="Arial"/>
              </a:defRPr>
            </a:lvl4pPr>
            <a:lvl5pPr>
              <a:defRPr>
                <a:solidFill>
                  <a:srgbClr val="FFFFFF"/>
                </a:solidFill>
                <a:latin typeface="Arial"/>
              </a:defRPr>
            </a:lvl5pPr>
            <a:lvl6pPr>
              <a:defRPr>
                <a:solidFill>
                  <a:srgbClr val="FFFFFF"/>
                </a:solidFill>
                <a:latin typeface="Arial"/>
              </a:defRPr>
            </a:lvl6pPr>
            <a:lvl7pPr>
              <a:defRPr>
                <a:solidFill>
                  <a:srgbClr val="FFFFFF"/>
                </a:solidFill>
                <a:latin typeface="Arial"/>
              </a:defRPr>
            </a:lvl7pPr>
            <a:lvl8pPr>
              <a:defRPr>
                <a:solidFill>
                  <a:srgbClr val="FFFFFF"/>
                </a:solidFill>
                <a:latin typeface="Arial"/>
              </a:defRPr>
            </a:lvl8pPr>
            <a:lvl9pPr>
              <a:defRPr>
                <a:solidFill>
                  <a:srgbClr val="FFFFFF"/>
                </a:solidFill>
                <a:latin typeface="Arial"/>
              </a:defRPr>
            </a:lvl9pPr>
          </a:lstStyle>
          <a:p>
            <a:r>
              <a:rPr lang="ar-JO" sz="1800" dirty="0">
                <a:ln w="1905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rPr>
              <a:t>العودة</a:t>
            </a:r>
          </a:p>
        </p:txBody>
      </p:sp>
      <p:sp>
        <p:nvSpPr>
          <p:cNvPr id="7" name="زر إجراء: الصفحة الرئيسية 6">
            <a:hlinkClick r:id="rId6"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tileRect l="-151" t="-477" r="137" b="270"/>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12555378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5700" y="32657"/>
            <a:ext cx="9142734" cy="6843801"/>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0" y="274638"/>
            <a:ext cx="9156570" cy="1143000"/>
          </a:xfrm>
        </p:spPr>
        <p:txBody>
          <a:bodyPr>
            <a:normAutofit/>
          </a:bodyPr>
          <a:lstStyle/>
          <a:p>
            <a:r>
              <a:rPr lang="ar-JO" sz="4200" b="1" cap="all" dirty="0" smtClean="0">
                <a:ln w="412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مشكلات الزراعة في الوطن العربي</a:t>
            </a:r>
            <a:endParaRPr lang="ar-JO" sz="4200" b="1" cap="all" dirty="0">
              <a:ln w="412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5" name="زر إجراء: مخصص 4">
            <a:hlinkClick r:id="" action="ppaction://hlinkshowjump?jump=nextslide" highlightClick="1">
              <a:snd r:embed="rId4" name="click.wav"/>
            </a:hlinkClick>
          </p:cNvPr>
          <p:cNvSpPr/>
          <p:nvPr/>
        </p:nvSpPr>
        <p:spPr>
          <a:xfrm>
            <a:off x="966496" y="5118588"/>
            <a:ext cx="6669864" cy="998005"/>
          </a:xfrm>
          <a:prstGeom prst="actionButtonBlank">
            <a:avLst/>
          </a:prstGeom>
          <a:gradFill flip="none" rotWithShape="1">
            <a:gsLst>
              <a:gs pos="0">
                <a:srgbClr val="FFAA01"/>
              </a:gs>
              <a:gs pos="13000">
                <a:srgbClr val="B7D44C"/>
              </a:gs>
              <a:gs pos="28000">
                <a:srgbClr val="FFFF00"/>
              </a:gs>
              <a:gs pos="42999">
                <a:srgbClr val="B7D44C"/>
              </a:gs>
              <a:gs pos="58000">
                <a:srgbClr val="FFFF00"/>
              </a:gs>
              <a:gs pos="72000">
                <a:srgbClr val="B7D44C"/>
              </a:gs>
              <a:gs pos="87000">
                <a:srgbClr val="FFFF00"/>
              </a:gs>
              <a:gs pos="100000">
                <a:srgbClr val="FFAA01"/>
              </a:gs>
            </a:gsLst>
            <a:lin ang="8100000" scaled="1"/>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rtl="0"/>
            <a:r>
              <a:rPr lang="ar-JO" sz="4400" b="1" cap="all" dirty="0">
                <a:ln w="285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عدم الاكتفاء الذاتي</a:t>
            </a:r>
          </a:p>
        </p:txBody>
      </p:sp>
      <p:pic>
        <p:nvPicPr>
          <p:cNvPr id="6" name="Picture 3" descr="C:\Program Files (x86)\Microsoft Office\MEDIA\CAGCAT10\j0293236.wmf"/>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966496" y="4774034"/>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7" name="زر إجراء: مخصص 6">
            <a:hlinkClick r:id="" action="ppaction://hlinkshowjump?jump=nextslide" highlightClick="1">
              <a:snd r:embed="rId4" name="click.wav"/>
            </a:hlinkClick>
          </p:cNvPr>
          <p:cNvSpPr/>
          <p:nvPr/>
        </p:nvSpPr>
        <p:spPr>
          <a:xfrm>
            <a:off x="2158648" y="3507936"/>
            <a:ext cx="6660124" cy="998005"/>
          </a:xfrm>
          <a:prstGeom prst="actionButtonBlank">
            <a:avLst/>
          </a:prstGeom>
          <a:gradFill flip="none" rotWithShape="1">
            <a:gsLst>
              <a:gs pos="0">
                <a:srgbClr val="FFAA01"/>
              </a:gs>
              <a:gs pos="13000">
                <a:srgbClr val="B7D44C"/>
              </a:gs>
              <a:gs pos="28000">
                <a:srgbClr val="FFFF00"/>
              </a:gs>
              <a:gs pos="42999">
                <a:srgbClr val="B7D44C"/>
              </a:gs>
              <a:gs pos="58000">
                <a:srgbClr val="FFFF00"/>
              </a:gs>
              <a:gs pos="72000">
                <a:srgbClr val="B7D44C"/>
              </a:gs>
              <a:gs pos="87000">
                <a:srgbClr val="FFFF00"/>
              </a:gs>
              <a:gs pos="100000">
                <a:srgbClr val="FFAA01"/>
              </a:gs>
            </a:gsLst>
            <a:lin ang="8100000" scaled="1"/>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rtl="0"/>
            <a:r>
              <a:rPr lang="ar-JO" sz="3200" b="1" cap="all" dirty="0">
                <a:ln w="285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انخفاض</a:t>
            </a:r>
            <a:r>
              <a:rPr lang="ar-JO" sz="2800" b="1" cap="all" dirty="0" smtClean="0">
                <a:ln w="412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ar-JO" sz="3200" b="1" cap="all" dirty="0">
                <a:ln w="285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نسبة</a:t>
            </a:r>
            <a:r>
              <a:rPr lang="ar-JO" sz="2800" b="1" cap="all" dirty="0" smtClean="0">
                <a:ln w="412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ar-JO" sz="3200" b="1" cap="all" dirty="0">
                <a:ln w="285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الأراضي</a:t>
            </a:r>
            <a:r>
              <a:rPr lang="ar-JO" sz="2800" b="1" cap="all" dirty="0" smtClean="0">
                <a:ln w="412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ar-JO" sz="3200" b="1" cap="all" dirty="0">
                <a:ln w="285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الزراعية</a:t>
            </a:r>
          </a:p>
        </p:txBody>
      </p:sp>
      <p:pic>
        <p:nvPicPr>
          <p:cNvPr id="8" name="Picture 3" descr="C:\Program Files (x86)\Microsoft Office\MEDIA\CAGCAT10\j0293236.wmf"/>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8232436" y="3163382"/>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9" name="زر إجراء: مخصص 8">
            <a:hlinkClick r:id="" action="ppaction://hlinkshowjump?jump=nextslide" highlightClick="1">
              <a:snd r:embed="rId4" name="click.wav"/>
            </a:hlinkClick>
          </p:cNvPr>
          <p:cNvSpPr/>
          <p:nvPr/>
        </p:nvSpPr>
        <p:spPr>
          <a:xfrm>
            <a:off x="966496" y="2123552"/>
            <a:ext cx="6669864" cy="998005"/>
          </a:xfrm>
          <a:prstGeom prst="actionButtonBlank">
            <a:avLst/>
          </a:prstGeom>
          <a:gradFill flip="none" rotWithShape="1">
            <a:gsLst>
              <a:gs pos="0">
                <a:srgbClr val="FFAA01"/>
              </a:gs>
              <a:gs pos="13000">
                <a:srgbClr val="B7D44C"/>
              </a:gs>
              <a:gs pos="28000">
                <a:srgbClr val="FFFF00"/>
              </a:gs>
              <a:gs pos="42999">
                <a:srgbClr val="B7D44C"/>
              </a:gs>
              <a:gs pos="58000">
                <a:srgbClr val="FFFF00"/>
              </a:gs>
              <a:gs pos="72000">
                <a:srgbClr val="B7D44C"/>
              </a:gs>
              <a:gs pos="87000">
                <a:srgbClr val="FFFF00"/>
              </a:gs>
              <a:gs pos="100000">
                <a:srgbClr val="FFAA01"/>
              </a:gs>
            </a:gsLst>
            <a:lin ang="8100000" scaled="1"/>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rtl="0"/>
            <a:r>
              <a:rPr lang="ar-JO" sz="3600" b="1" cap="all" dirty="0" smtClean="0">
                <a:ln w="285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انخفاض الإنتاجية الزراعية</a:t>
            </a:r>
            <a:endParaRPr lang="ar-JO" sz="3600" b="1" cap="all" dirty="0">
              <a:ln w="285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10" name="Picture 3" descr="C:\Program Files (x86)\Microsoft Office\MEDIA\CAGCAT10\j0293236.wmf"/>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979331" y="1739911"/>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11" name="زر إجراء: الأمام أو التالي 10">
            <a:hlinkClick r:id="rId6"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tileRect l="-151" t="-477" r="137" b="270"/>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2" name="مربع نص 11">
            <a:hlinkClick r:id="rId6" action="ppaction://hlinksldjump">
              <a:snd r:embed="rId4" name="click.wav"/>
            </a:hlinkClick>
          </p:cNvPr>
          <p:cNvSpPr txBox="1"/>
          <p:nvPr/>
        </p:nvSpPr>
        <p:spPr>
          <a:xfrm>
            <a:off x="1266" y="5696580"/>
            <a:ext cx="888638" cy="369332"/>
          </a:xfrm>
          <a:prstGeom prst="rect">
            <a:avLst/>
          </a:prstGeom>
          <a:gradFill flip="none" rotWithShape="0">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tileRect l="-151" t="-477" r="137" b="270"/>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a:defRPr>
                <a:solidFill>
                  <a:srgbClr val="FFFFFF"/>
                </a:solidFill>
                <a:latin typeface="Arial"/>
              </a:defRPr>
            </a:lvl2pPr>
            <a:lvl3pPr>
              <a:defRPr>
                <a:solidFill>
                  <a:srgbClr val="FFFFFF"/>
                </a:solidFill>
                <a:latin typeface="Arial"/>
              </a:defRPr>
            </a:lvl3pPr>
            <a:lvl4pPr>
              <a:defRPr>
                <a:solidFill>
                  <a:srgbClr val="FFFFFF"/>
                </a:solidFill>
                <a:latin typeface="Arial"/>
              </a:defRPr>
            </a:lvl4pPr>
            <a:lvl5pPr>
              <a:defRPr>
                <a:solidFill>
                  <a:srgbClr val="FFFFFF"/>
                </a:solidFill>
                <a:latin typeface="Arial"/>
              </a:defRPr>
            </a:lvl5pPr>
            <a:lvl6pPr>
              <a:defRPr>
                <a:solidFill>
                  <a:srgbClr val="FFFFFF"/>
                </a:solidFill>
                <a:latin typeface="Arial"/>
              </a:defRPr>
            </a:lvl6pPr>
            <a:lvl7pPr>
              <a:defRPr>
                <a:solidFill>
                  <a:srgbClr val="FFFFFF"/>
                </a:solidFill>
                <a:latin typeface="Arial"/>
              </a:defRPr>
            </a:lvl7pPr>
            <a:lvl8pPr>
              <a:defRPr>
                <a:solidFill>
                  <a:srgbClr val="FFFFFF"/>
                </a:solidFill>
                <a:latin typeface="Arial"/>
              </a:defRPr>
            </a:lvl8pPr>
            <a:lvl9pPr>
              <a:defRPr>
                <a:solidFill>
                  <a:srgbClr val="FFFFFF"/>
                </a:solidFill>
                <a:latin typeface="Arial"/>
              </a:defRPr>
            </a:lvl9pPr>
          </a:lstStyle>
          <a:p>
            <a:r>
              <a:rPr lang="ar-JO" sz="1800" dirty="0">
                <a:ln w="1905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rPr>
              <a:t>العودة</a:t>
            </a:r>
          </a:p>
        </p:txBody>
      </p:sp>
      <p:sp>
        <p:nvSpPr>
          <p:cNvPr id="13" name="زر إجراء: الصفحة الرئيسية 12">
            <a:hlinkClick r:id="rId7"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tileRect l="-151" t="-477" r="137" b="270"/>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35894032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dir="r" isContent="1" isInverted="1"/>
      </p:transition>
    </mc:Choice>
    <mc:Fallback xmlns="">
      <p:transition spd="slow">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3836" y="32657"/>
            <a:ext cx="9142734" cy="6843801"/>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p:txBody>
          <a:bodyPr>
            <a:normAutofit/>
          </a:bodyPr>
          <a:lstStyle/>
          <a:p>
            <a:r>
              <a:rPr lang="ar-JO" sz="4800" b="1" cap="all" dirty="0">
                <a:ln w="412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انخفاض الإنتاجية </a:t>
            </a:r>
            <a:r>
              <a:rPr lang="ar-JO" sz="4800" b="1" cap="all" dirty="0" smtClean="0">
                <a:ln w="412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الزراعية</a:t>
            </a:r>
            <a:endParaRPr lang="ar-JO" dirty="0"/>
          </a:p>
        </p:txBody>
      </p:sp>
      <p:sp>
        <p:nvSpPr>
          <p:cNvPr id="3" name="عنصر نائب للمحتوى 2"/>
          <p:cNvSpPr>
            <a:spLocks noGrp="1"/>
          </p:cNvSpPr>
          <p:nvPr>
            <p:ph idx="1"/>
          </p:nvPr>
        </p:nvSpPr>
        <p:spPr>
          <a:xfrm>
            <a:off x="13836" y="1340768"/>
            <a:ext cx="9130164" cy="5517232"/>
          </a:xfrm>
        </p:spPr>
        <p:txBody>
          <a:bodyPr>
            <a:normAutofit/>
          </a:bodyPr>
          <a:lstStyle/>
          <a:p>
            <a:pPr marL="36576" indent="0">
              <a:buNone/>
            </a:pPr>
            <a:r>
              <a:rPr lang="ar-JO" sz="24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تعد الانتاجية الزراعية في الوطن العربي منخفضة مقارنة بالمستويات العالمية؛ إذ تبلغ انتاجية  الدنم الواحد من القمح في الوطن العربي ( </a:t>
            </a:r>
            <a:r>
              <a:rPr lang="en-US" sz="24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294</a:t>
            </a:r>
            <a:r>
              <a:rPr lang="ar-JO" sz="24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 ) كغم, كمتوسط السنوات الفين وتسعة والفين وأحد عشر  ميلادي, مقابل ( </a:t>
            </a:r>
            <a:r>
              <a:rPr lang="en-US" sz="24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320</a:t>
            </a:r>
            <a:r>
              <a:rPr lang="ar-JO" sz="24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 ) كغم للمتوسط العالمي في نفس الفترة.</a:t>
            </a:r>
          </a:p>
          <a:p>
            <a:pPr marL="36576" indent="0">
              <a:buNone/>
            </a:pPr>
            <a:r>
              <a:rPr lang="ar-JO" sz="28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وفي الوقت الذي يزداد فيه انتاج الغذاء في الوطن العربي بمعدل ( </a:t>
            </a:r>
            <a:r>
              <a:rPr lang="en-US" sz="28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3.6%</a:t>
            </a:r>
            <a:r>
              <a:rPr lang="ar-JO" sz="28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 ) سنويًا, يزداد الاستهلاك بمعدل( </a:t>
            </a:r>
            <a:r>
              <a:rPr lang="en-US" sz="28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5.8%</a:t>
            </a:r>
            <a:r>
              <a:rPr lang="ar-JO" sz="28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 ). الأمر الذي يؤدي إلى اتساع الفجوة الغذائية التي تمثل الفارق بين الكمية المستهلكة والمنتجة.</a:t>
            </a:r>
          </a:p>
          <a:p>
            <a:pPr marL="36576" indent="0">
              <a:buNone/>
            </a:pPr>
            <a:r>
              <a:rPr lang="ar-JO" sz="28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أنظر الشكل الذي يمثل الاسباب:</a:t>
            </a:r>
            <a:endParaRPr lang="ar-JO" sz="2800" b="1" cap="all" dirty="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endParaRPr>
          </a:p>
        </p:txBody>
      </p:sp>
      <p:sp>
        <p:nvSpPr>
          <p:cNvPr id="5" name="زر إجراء: الأمام أو التالي 4">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tileRect l="-151" t="-477" r="137" b="270"/>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5" action="ppaction://hlinksldjump">
              <a:snd r:embed="rId4" name="click.wav"/>
            </a:hlinkClick>
          </p:cNvPr>
          <p:cNvSpPr txBox="1"/>
          <p:nvPr/>
        </p:nvSpPr>
        <p:spPr>
          <a:xfrm>
            <a:off x="1266" y="5696580"/>
            <a:ext cx="888638" cy="369332"/>
          </a:xfrm>
          <a:prstGeom prst="rect">
            <a:avLst/>
          </a:prstGeom>
          <a:gradFill flip="none" rotWithShape="0">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tileRect l="-151" t="-477" r="137" b="270"/>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a:defRPr>
                <a:solidFill>
                  <a:srgbClr val="FFFFFF"/>
                </a:solidFill>
                <a:latin typeface="Arial"/>
              </a:defRPr>
            </a:lvl2pPr>
            <a:lvl3pPr>
              <a:defRPr>
                <a:solidFill>
                  <a:srgbClr val="FFFFFF"/>
                </a:solidFill>
                <a:latin typeface="Arial"/>
              </a:defRPr>
            </a:lvl3pPr>
            <a:lvl4pPr>
              <a:defRPr>
                <a:solidFill>
                  <a:srgbClr val="FFFFFF"/>
                </a:solidFill>
                <a:latin typeface="Arial"/>
              </a:defRPr>
            </a:lvl4pPr>
            <a:lvl5pPr>
              <a:defRPr>
                <a:solidFill>
                  <a:srgbClr val="FFFFFF"/>
                </a:solidFill>
                <a:latin typeface="Arial"/>
              </a:defRPr>
            </a:lvl5pPr>
            <a:lvl6pPr>
              <a:defRPr>
                <a:solidFill>
                  <a:srgbClr val="FFFFFF"/>
                </a:solidFill>
                <a:latin typeface="Arial"/>
              </a:defRPr>
            </a:lvl6pPr>
            <a:lvl7pPr>
              <a:defRPr>
                <a:solidFill>
                  <a:srgbClr val="FFFFFF"/>
                </a:solidFill>
                <a:latin typeface="Arial"/>
              </a:defRPr>
            </a:lvl7pPr>
            <a:lvl8pPr>
              <a:defRPr>
                <a:solidFill>
                  <a:srgbClr val="FFFFFF"/>
                </a:solidFill>
                <a:latin typeface="Arial"/>
              </a:defRPr>
            </a:lvl8pPr>
            <a:lvl9pPr>
              <a:defRPr>
                <a:solidFill>
                  <a:srgbClr val="FFFFFF"/>
                </a:solidFill>
                <a:latin typeface="Arial"/>
              </a:defRPr>
            </a:lvl9pPr>
          </a:lstStyle>
          <a:p>
            <a:r>
              <a:rPr lang="ar-JO" sz="1800" dirty="0">
                <a:ln w="1905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rPr>
              <a:t>العودة</a:t>
            </a:r>
          </a:p>
        </p:txBody>
      </p:sp>
      <p:sp>
        <p:nvSpPr>
          <p:cNvPr id="7" name="زر إجراء: الصفحة الرئيسية 6">
            <a:hlinkClick r:id="rId6"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tileRect l="-151" t="-477" r="137" b="270"/>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19562723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dir="d" isContent="1" isInverted="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00821F"/>
            </a:gs>
            <a:gs pos="25000">
              <a:srgbClr val="00B050"/>
            </a:gs>
            <a:gs pos="13000">
              <a:srgbClr val="FF0000">
                <a:lumMod val="0"/>
                <a:lumOff val="100000"/>
              </a:srgbClr>
            </a:gs>
            <a:gs pos="8000">
              <a:schemeClr val="accent4">
                <a:lumMod val="75000"/>
              </a:schemeClr>
            </a:gs>
            <a:gs pos="37000">
              <a:srgbClr val="400040">
                <a:lumMod val="0"/>
                <a:lumOff val="100000"/>
              </a:srgbClr>
            </a:gs>
            <a:gs pos="73000">
              <a:srgbClr val="8F0040">
                <a:lumMod val="0"/>
                <a:lumOff val="100000"/>
              </a:srgbClr>
            </a:gs>
            <a:gs pos="88000">
              <a:schemeClr val="tx1"/>
            </a:gs>
            <a:gs pos="78000">
              <a:srgbClr val="FFFF00"/>
            </a:gs>
            <a:gs pos="89000">
              <a:schemeClr val="tx1"/>
            </a:gs>
            <a:gs pos="95000">
              <a:srgbClr val="92D05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0" y="0"/>
            <a:ext cx="9142734" cy="6768752"/>
          </a:xfrm>
          <a:prstGeom prst="actionButtonBlank">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114300" cap="rnd" cmpd="dbl">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lgDashDot"/>
            <a:miter lim="800000"/>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1851948" y="260648"/>
            <a:ext cx="5472608" cy="1143000"/>
          </a:xfrm>
        </p:spPr>
        <p:txBody>
          <a:bodyPr>
            <a:noAutofit/>
          </a:bodyPr>
          <a:lstStyle/>
          <a:p>
            <a:pPr algn="r"/>
            <a:r>
              <a:rPr lang="ar-JO" sz="6000" b="1" i="1" cap="all" dirty="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الستراتوسفير</a:t>
            </a:r>
          </a:p>
        </p:txBody>
      </p:sp>
      <p:graphicFrame>
        <p:nvGraphicFramePr>
          <p:cNvPr id="5" name="عنصر نائب للمحتوى 5"/>
          <p:cNvGraphicFramePr>
            <a:graphicFrameLocks noGrp="1"/>
          </p:cNvGraphicFramePr>
          <p:nvPr>
            <p:extLst>
              <p:ext uri="{D42A27DB-BD31-4B8C-83A1-F6EECF244321}">
                <p14:modId xmlns:p14="http://schemas.microsoft.com/office/powerpoint/2010/main" val="799412533"/>
              </p:ext>
            </p:extLst>
          </p:nvPr>
        </p:nvGraphicFramePr>
        <p:xfrm>
          <a:off x="403313" y="1916832"/>
          <a:ext cx="7913642" cy="2880320"/>
        </p:xfrm>
        <a:graphic>
          <a:graphicData uri="http://schemas.openxmlformats.org/drawingml/2006/table">
            <a:tbl>
              <a:tblPr rtl="1" firstRow="1" bandRow="1">
                <a:effectLst>
                  <a:outerShdw blurRad="50800" dist="38100" dir="2700000" algn="tl" rotWithShape="0">
                    <a:prstClr val="black">
                      <a:alpha val="40000"/>
                    </a:prstClr>
                  </a:outerShdw>
                </a:effectLst>
                <a:tableStyleId>{5C22544A-7EE6-4342-B048-85BDC9FD1C3A}</a:tableStyleId>
              </a:tblPr>
              <a:tblGrid>
                <a:gridCol w="3642791"/>
                <a:gridCol w="4270851"/>
              </a:tblGrid>
              <a:tr h="864096">
                <a:tc>
                  <a:txBody>
                    <a:bodyPr/>
                    <a:lstStyle/>
                    <a:p>
                      <a:pPr marL="0" algn="r" rtl="1" eaLnBrk="1" latinLnBrk="0" hangingPunct="1"/>
                      <a:r>
                        <a:rPr kumimoji="0" lang="ar-JO" sz="4600" b="1" kern="1200" cap="all" dirty="0" smtClean="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الخصائص </a:t>
                      </a:r>
                      <a:endParaRPr kumimoji="0" lang="ar-JO" sz="4600" b="1" kern="1200" cap="all" dirty="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a:txBody>
                  <a:tcPr>
                    <a:cell3D prstMaterial="dkEdge">
                      <a:bevel prst="relaxedInset"/>
                      <a:lightRig rig="flood" dir="t"/>
                    </a:cell3D>
                    <a:pattFill prst="divot">
                      <a:fgClr>
                        <a:srgbClr val="00B050"/>
                      </a:fgClr>
                      <a:bgClr>
                        <a:schemeClr val="tx1">
                          <a:lumMod val="85000"/>
                        </a:schemeClr>
                      </a:bgClr>
                    </a:pattFill>
                  </a:tcPr>
                </a:tc>
                <a:tc>
                  <a:txBody>
                    <a:bodyPr/>
                    <a:lstStyle/>
                    <a:p>
                      <a:pPr marL="0" algn="r" rtl="1" eaLnBrk="1" latinLnBrk="0" hangingPunct="1"/>
                      <a:r>
                        <a:rPr kumimoji="0" lang="ar-JO" sz="4600" b="1" kern="1200" cap="all" dirty="0" smtClean="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الأهمية </a:t>
                      </a:r>
                      <a:endParaRPr kumimoji="0" lang="ar-JO" sz="4600" b="1" kern="1200" cap="all" dirty="0">
                        <a:ln w="19050" cap="flat" cmpd="sng">
                          <a:solidFill>
                            <a:srgbClr val="00B050"/>
                          </a:solidFill>
                          <a:prstDash val="solid"/>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a:txBody>
                  <a:tcPr>
                    <a:cell3D prstMaterial="dkEdge">
                      <a:bevel prst="relaxedInset"/>
                      <a:lightRig rig="flood" dir="t"/>
                    </a:cell3D>
                    <a:pattFill prst="divot">
                      <a:fgClr>
                        <a:srgbClr val="00B050"/>
                      </a:fgClr>
                      <a:bgClr>
                        <a:schemeClr val="tx1">
                          <a:lumMod val="85000"/>
                        </a:schemeClr>
                      </a:bgClr>
                    </a:pattFill>
                  </a:tcPr>
                </a:tc>
              </a:tr>
              <a:tr h="2016224">
                <a:tc>
                  <a:txBody>
                    <a:bodyPr/>
                    <a:lstStyle/>
                    <a:p>
                      <a:pPr marL="285750" indent="-285750" rtl="1">
                        <a:buFontTx/>
                        <a:buChar char="-"/>
                      </a:pPr>
                      <a:r>
                        <a:rPr lang="ar-JO" dirty="0" smtClean="0">
                          <a:effectLst>
                            <a:outerShdw blurRad="38100" dist="38100" dir="2700000" algn="tl">
                              <a:srgbClr val="000000">
                                <a:alpha val="43137"/>
                              </a:srgbClr>
                            </a:outerShdw>
                          </a:effectLst>
                        </a:rPr>
                        <a:t>تبدأ درجة الحرارة بالارتفاع فيها.</a:t>
                      </a:r>
                    </a:p>
                    <a:p>
                      <a:pPr marL="285750" indent="-285750" rtl="1">
                        <a:buFontTx/>
                        <a:buChar char="-"/>
                      </a:pPr>
                      <a:endParaRPr lang="ar-JO" dirty="0" smtClean="0">
                        <a:effectLst>
                          <a:outerShdw blurRad="38100" dist="38100" dir="2700000" algn="tl">
                            <a:srgbClr val="000000">
                              <a:alpha val="43137"/>
                            </a:srgbClr>
                          </a:outerShdw>
                        </a:effectLst>
                      </a:endParaRPr>
                    </a:p>
                    <a:p>
                      <a:pPr marL="285750" indent="-285750" rtl="1">
                        <a:buFontTx/>
                        <a:buChar char="-"/>
                      </a:pPr>
                      <a:r>
                        <a:rPr lang="ar-JO" dirty="0" smtClean="0">
                          <a:effectLst>
                            <a:outerShdw blurRad="38100" dist="38100" dir="2700000" algn="tl">
                              <a:srgbClr val="000000">
                                <a:alpha val="43137"/>
                              </a:srgbClr>
                            </a:outerShdw>
                          </a:effectLst>
                        </a:rPr>
                        <a:t>تحوي</a:t>
                      </a:r>
                      <a:r>
                        <a:rPr lang="ar-JO" baseline="0" dirty="0" smtClean="0">
                          <a:effectLst>
                            <a:outerShdw blurRad="38100" dist="38100" dir="2700000" algn="tl">
                              <a:srgbClr val="000000">
                                <a:alpha val="43137"/>
                              </a:srgbClr>
                            </a:outerShdw>
                          </a:effectLst>
                        </a:rPr>
                        <a:t> 90% من غاز الأوزون الموجود في الغلاف الجوي.</a:t>
                      </a:r>
                    </a:p>
                    <a:p>
                      <a:pPr marL="285750" indent="-285750" rtl="1">
                        <a:buFontTx/>
                        <a:buChar char="-"/>
                      </a:pPr>
                      <a:endParaRPr lang="ar-JO" baseline="0" dirty="0" smtClean="0">
                        <a:effectLst>
                          <a:outerShdw blurRad="38100" dist="38100" dir="2700000" algn="tl">
                            <a:srgbClr val="000000">
                              <a:alpha val="43137"/>
                            </a:srgbClr>
                          </a:outerShdw>
                        </a:effectLst>
                      </a:endParaRPr>
                    </a:p>
                    <a:p>
                      <a:pPr marL="285750" indent="-285750" rtl="1">
                        <a:buFontTx/>
                        <a:buChar char="-"/>
                      </a:pPr>
                      <a:r>
                        <a:rPr lang="ar-JO" baseline="0" dirty="0" smtClean="0">
                          <a:effectLst>
                            <a:outerShdw blurRad="38100" dist="38100" dir="2700000" algn="tl">
                              <a:srgbClr val="000000">
                                <a:alpha val="43137"/>
                              </a:srgbClr>
                            </a:outerShdw>
                          </a:effectLst>
                        </a:rPr>
                        <a:t>تصل إلى ارتفاع 50 كم.</a:t>
                      </a:r>
                      <a:endParaRPr lang="ar-JO" dirty="0" smtClean="0">
                        <a:effectLst>
                          <a:outerShdw blurRad="38100" dist="38100" dir="2700000" algn="tl">
                            <a:srgbClr val="000000">
                              <a:alpha val="43137"/>
                            </a:srgbClr>
                          </a:outerShdw>
                        </a:effectLst>
                      </a:endParaRPr>
                    </a:p>
                  </a:txBody>
                  <a:tcPr>
                    <a:cell3D prstMaterial="dkEdge">
                      <a:bevel w="77470" h="12700" prst="softRound"/>
                      <a:lightRig rig="flood" dir="t"/>
                    </a:cell3D>
                    <a:gradFill>
                      <a:gsLst>
                        <a:gs pos="0">
                          <a:srgbClr val="00B0F0"/>
                        </a:gs>
                        <a:gs pos="13000">
                          <a:srgbClr val="0098C8"/>
                        </a:gs>
                        <a:gs pos="28000">
                          <a:srgbClr val="92D050"/>
                        </a:gs>
                        <a:gs pos="42999">
                          <a:srgbClr val="92D050"/>
                        </a:gs>
                        <a:gs pos="58000">
                          <a:srgbClr val="00B050"/>
                        </a:gs>
                        <a:gs pos="72000">
                          <a:srgbClr val="00B050"/>
                        </a:gs>
                        <a:gs pos="87000">
                          <a:srgbClr val="002060"/>
                        </a:gs>
                        <a:gs pos="100000">
                          <a:srgbClr val="4A0082"/>
                        </a:gs>
                      </a:gsLst>
                      <a:lin ang="5400000" scaled="0"/>
                    </a:gradFill>
                  </a:tcPr>
                </a:tc>
                <a:tc>
                  <a:txBody>
                    <a:bodyPr/>
                    <a:lstStyle/>
                    <a:p>
                      <a:pPr marL="285750" indent="-285750" rtl="1">
                        <a:buFontTx/>
                        <a:buChar char="-"/>
                      </a:pPr>
                      <a:r>
                        <a:rPr lang="ar-JO" baseline="0" smtClean="0">
                          <a:effectLst>
                            <a:outerShdw blurRad="38100" dist="38100" dir="2700000" algn="tl">
                              <a:srgbClr val="000000">
                                <a:alpha val="43137"/>
                              </a:srgbClr>
                            </a:outerShdw>
                          </a:effectLst>
                        </a:rPr>
                        <a:t>تقي من الأشعة فوق البنفسجية الضارة بالإنسان عن طريق طبقة الأوزون.</a:t>
                      </a:r>
                    </a:p>
                  </a:txBody>
                  <a:tcPr>
                    <a:cell3D prstMaterial="dkEdge">
                      <a:bevel w="77470" h="12700" prst="softRound"/>
                      <a:lightRig rig="flood" dir="t"/>
                    </a:cell3D>
                    <a:gradFill>
                      <a:gsLst>
                        <a:gs pos="0">
                          <a:srgbClr val="00B0F0"/>
                        </a:gs>
                        <a:gs pos="13000">
                          <a:srgbClr val="0098C8"/>
                        </a:gs>
                        <a:gs pos="28000">
                          <a:srgbClr val="92D050"/>
                        </a:gs>
                        <a:gs pos="42999">
                          <a:srgbClr val="92D050"/>
                        </a:gs>
                        <a:gs pos="58000">
                          <a:srgbClr val="00B050"/>
                        </a:gs>
                        <a:gs pos="72000">
                          <a:srgbClr val="00B050"/>
                        </a:gs>
                        <a:gs pos="87000">
                          <a:srgbClr val="002060"/>
                        </a:gs>
                        <a:gs pos="100000">
                          <a:srgbClr val="4A0082"/>
                        </a:gs>
                      </a:gsLst>
                      <a:lin ang="5400000" scaled="0"/>
                    </a:gradFill>
                  </a:tcPr>
                </a:tc>
              </a:tr>
            </a:tbl>
          </a:graphicData>
        </a:graphic>
      </p:graphicFrame>
      <p:sp>
        <p:nvSpPr>
          <p:cNvPr id="6" name="زر إجراء: الأمام أو التالي 5">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7" name="مربع نص 6">
            <a:hlinkClick r:id="rId5" action="ppaction://hlinksldjump">
              <a:snd r:embed="rId4" name="click.wav"/>
            </a:hlinkClick>
          </p:cNvPr>
          <p:cNvSpPr txBox="1"/>
          <p:nvPr/>
        </p:nvSpPr>
        <p:spPr>
          <a:xfrm>
            <a:off x="1266" y="5696580"/>
            <a:ext cx="888638" cy="369332"/>
          </a:xfrm>
          <a:prstGeom prst="rect">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stStyle>
          <a:p>
            <a:r>
              <a:rPr lang="ar-JO"/>
              <a:t>العودة</a:t>
            </a:r>
          </a:p>
        </p:txBody>
      </p:sp>
      <p:sp>
        <p:nvSpPr>
          <p:cNvPr id="8" name="زر إجراء: الصفحة الرئيسية 7">
            <a:hlinkClick r:id="rId6"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28575" cap="flat"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beve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3778165497"/>
      </p:ext>
    </p:extLst>
  </p:cSld>
  <p:clrMapOvr>
    <a:overrideClrMapping bg1="dk1" tx1="lt1" bg2="dk2" tx2="lt2" accent1="accent1" accent2="accent2" accent3="accent3" accent4="accent4" accent5="accent5" accent6="accent6" hlink="hlink" folHlink="folHlink"/>
  </p:clrMapOvr>
  <p:transition spd="slow">
    <p:push dir="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3836" y="32657"/>
            <a:ext cx="9142734" cy="6843801"/>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323528" y="0"/>
            <a:ext cx="9130164" cy="1417638"/>
          </a:xfrm>
        </p:spPr>
        <p:txBody>
          <a:bodyPr>
            <a:normAutofit/>
          </a:bodyPr>
          <a:lstStyle/>
          <a:p>
            <a:r>
              <a:rPr lang="ar-JO" sz="4200" b="1" cap="all" dirty="0" smtClean="0">
                <a:ln w="412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أسباب </a:t>
            </a:r>
            <a:r>
              <a:rPr lang="ar-JO" sz="4400" b="1" cap="all" dirty="0">
                <a:ln w="412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انخفاض الإنتاجية الزراعية</a:t>
            </a:r>
            <a:endParaRPr lang="ar-JO" sz="4200" b="1" cap="all" dirty="0">
              <a:ln w="412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pic>
        <p:nvPicPr>
          <p:cNvPr id="5" name="عنصر نائب للمحتوى 4"/>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03052" y="1844824"/>
            <a:ext cx="8164301" cy="4219135"/>
          </a:xfrm>
          <a:prstGeom prst="rect">
            <a:avLst/>
          </a:prstGeom>
          <a:ln w="174625" cmpd="tri">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miter lim="800000"/>
            <a:headEnd/>
            <a:tailEnd/>
          </a:ln>
          <a:effectLst>
            <a:innerShdw blurRad="76200">
              <a:srgbClr val="000000"/>
            </a:innerShdw>
          </a:effectLst>
        </p:spPr>
      </p:pic>
      <p:sp>
        <p:nvSpPr>
          <p:cNvPr id="6" name="زر إجراء: الأمام أو التالي 5">
            <a:hlinkClick r:id="rId6"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tileRect l="-151" t="-477" r="137" b="270"/>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7" name="مربع نص 6">
            <a:hlinkClick r:id="rId6" action="ppaction://hlinksldjump">
              <a:snd r:embed="rId4" name="click.wav"/>
            </a:hlinkClick>
          </p:cNvPr>
          <p:cNvSpPr txBox="1"/>
          <p:nvPr/>
        </p:nvSpPr>
        <p:spPr>
          <a:xfrm>
            <a:off x="1266" y="5696580"/>
            <a:ext cx="888638" cy="369332"/>
          </a:xfrm>
          <a:prstGeom prst="rect">
            <a:avLst/>
          </a:prstGeom>
          <a:gradFill flip="none" rotWithShape="0">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tileRect l="-151" t="-477" r="137" b="270"/>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a:defRPr>
                <a:solidFill>
                  <a:srgbClr val="FFFFFF"/>
                </a:solidFill>
                <a:latin typeface="Arial"/>
              </a:defRPr>
            </a:lvl2pPr>
            <a:lvl3pPr>
              <a:defRPr>
                <a:solidFill>
                  <a:srgbClr val="FFFFFF"/>
                </a:solidFill>
                <a:latin typeface="Arial"/>
              </a:defRPr>
            </a:lvl3pPr>
            <a:lvl4pPr>
              <a:defRPr>
                <a:solidFill>
                  <a:srgbClr val="FFFFFF"/>
                </a:solidFill>
                <a:latin typeface="Arial"/>
              </a:defRPr>
            </a:lvl4pPr>
            <a:lvl5pPr>
              <a:defRPr>
                <a:solidFill>
                  <a:srgbClr val="FFFFFF"/>
                </a:solidFill>
                <a:latin typeface="Arial"/>
              </a:defRPr>
            </a:lvl5pPr>
            <a:lvl6pPr>
              <a:defRPr>
                <a:solidFill>
                  <a:srgbClr val="FFFFFF"/>
                </a:solidFill>
                <a:latin typeface="Arial"/>
              </a:defRPr>
            </a:lvl6pPr>
            <a:lvl7pPr>
              <a:defRPr>
                <a:solidFill>
                  <a:srgbClr val="FFFFFF"/>
                </a:solidFill>
                <a:latin typeface="Arial"/>
              </a:defRPr>
            </a:lvl7pPr>
            <a:lvl8pPr>
              <a:defRPr>
                <a:solidFill>
                  <a:srgbClr val="FFFFFF"/>
                </a:solidFill>
                <a:latin typeface="Arial"/>
              </a:defRPr>
            </a:lvl8pPr>
            <a:lvl9pPr>
              <a:defRPr>
                <a:solidFill>
                  <a:srgbClr val="FFFFFF"/>
                </a:solidFill>
                <a:latin typeface="Arial"/>
              </a:defRPr>
            </a:lvl9pPr>
          </a:lstStyle>
          <a:p>
            <a:r>
              <a:rPr lang="ar-JO" sz="1800" dirty="0">
                <a:ln w="1905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rPr>
              <a:t>العودة</a:t>
            </a:r>
          </a:p>
        </p:txBody>
      </p:sp>
      <p:sp>
        <p:nvSpPr>
          <p:cNvPr id="8" name="زر إجراء: الصفحة الرئيسية 7">
            <a:hlinkClick r:id="rId7"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tileRect l="-151" t="-477" r="137" b="270"/>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650068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3836" y="32657"/>
            <a:ext cx="9142734" cy="6843801"/>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179512" y="32657"/>
            <a:ext cx="8977058" cy="1143000"/>
          </a:xfrm>
        </p:spPr>
        <p:txBody>
          <a:bodyPr>
            <a:noAutofit/>
          </a:bodyPr>
          <a:lstStyle/>
          <a:p>
            <a:r>
              <a:rPr lang="ar-JO" sz="4700" b="1" cap="all" dirty="0" smtClean="0">
                <a:ln w="412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انخفاض نسبة الأراضي الزراعية </a:t>
            </a:r>
            <a:endParaRPr lang="ar-JO" sz="4700" b="1" cap="all" dirty="0">
              <a:ln w="412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3" name="عنصر نائب للمحتوى 2"/>
          <p:cNvSpPr>
            <a:spLocks noGrp="1"/>
          </p:cNvSpPr>
          <p:nvPr>
            <p:ph idx="1"/>
          </p:nvPr>
        </p:nvSpPr>
        <p:spPr>
          <a:xfrm>
            <a:off x="539552" y="1412776"/>
            <a:ext cx="8352928" cy="4896544"/>
          </a:xfrm>
        </p:spPr>
        <p:txBody>
          <a:bodyPr>
            <a:normAutofit/>
          </a:bodyPr>
          <a:lstStyle/>
          <a:p>
            <a:pPr marL="36576" indent="0">
              <a:buNone/>
            </a:pPr>
            <a:r>
              <a:rPr lang="ar-JO" sz="26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تنخفض  نسبة الأراضي الزراعية في الوطن العرب بشكل عام, بسبب مجموعة من العوامل الطبيعية والبشرية, مما يؤثر بشكل سبي على الإنتاج الغذائي, ولكن مما يزيد من صعوبة الوضع ان هناك مساحات واسعة صالحة للزراعة غير مستغلة, فإذا احسن استغلال الأراضي المهملة فإن هذا يعطي قدرة إنتاجية عالية .</a:t>
            </a:r>
            <a:endParaRPr lang="ar-JO" sz="2600" b="1" cap="all" dirty="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endParaRPr>
          </a:p>
        </p:txBody>
      </p:sp>
      <p:sp>
        <p:nvSpPr>
          <p:cNvPr id="5" name="زر إجراء: الأمام أو التالي 4">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tileRect l="-151" t="-477" r="137" b="270"/>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5" action="ppaction://hlinksldjump">
              <a:snd r:embed="rId4" name="click.wav"/>
            </a:hlinkClick>
          </p:cNvPr>
          <p:cNvSpPr txBox="1"/>
          <p:nvPr/>
        </p:nvSpPr>
        <p:spPr>
          <a:xfrm>
            <a:off x="1266" y="5696580"/>
            <a:ext cx="888638" cy="369332"/>
          </a:xfrm>
          <a:prstGeom prst="rect">
            <a:avLst/>
          </a:prstGeom>
          <a:gradFill flip="none" rotWithShape="0">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tileRect l="-151" t="-477" r="137" b="270"/>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a:defRPr>
                <a:solidFill>
                  <a:srgbClr val="FFFFFF"/>
                </a:solidFill>
                <a:latin typeface="Arial"/>
              </a:defRPr>
            </a:lvl2pPr>
            <a:lvl3pPr>
              <a:defRPr>
                <a:solidFill>
                  <a:srgbClr val="FFFFFF"/>
                </a:solidFill>
                <a:latin typeface="Arial"/>
              </a:defRPr>
            </a:lvl3pPr>
            <a:lvl4pPr>
              <a:defRPr>
                <a:solidFill>
                  <a:srgbClr val="FFFFFF"/>
                </a:solidFill>
                <a:latin typeface="Arial"/>
              </a:defRPr>
            </a:lvl4pPr>
            <a:lvl5pPr>
              <a:defRPr>
                <a:solidFill>
                  <a:srgbClr val="FFFFFF"/>
                </a:solidFill>
                <a:latin typeface="Arial"/>
              </a:defRPr>
            </a:lvl5pPr>
            <a:lvl6pPr>
              <a:defRPr>
                <a:solidFill>
                  <a:srgbClr val="FFFFFF"/>
                </a:solidFill>
                <a:latin typeface="Arial"/>
              </a:defRPr>
            </a:lvl6pPr>
            <a:lvl7pPr>
              <a:defRPr>
                <a:solidFill>
                  <a:srgbClr val="FFFFFF"/>
                </a:solidFill>
                <a:latin typeface="Arial"/>
              </a:defRPr>
            </a:lvl7pPr>
            <a:lvl8pPr>
              <a:defRPr>
                <a:solidFill>
                  <a:srgbClr val="FFFFFF"/>
                </a:solidFill>
                <a:latin typeface="Arial"/>
              </a:defRPr>
            </a:lvl8pPr>
            <a:lvl9pPr>
              <a:defRPr>
                <a:solidFill>
                  <a:srgbClr val="FFFFFF"/>
                </a:solidFill>
                <a:latin typeface="Arial"/>
              </a:defRPr>
            </a:lvl9pPr>
          </a:lstStyle>
          <a:p>
            <a:r>
              <a:rPr lang="ar-JO" sz="1800" dirty="0">
                <a:ln w="1905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rPr>
              <a:t>العودة</a:t>
            </a:r>
          </a:p>
        </p:txBody>
      </p:sp>
      <p:sp>
        <p:nvSpPr>
          <p:cNvPr id="7" name="زر إجراء: الصفحة الرئيسية 6">
            <a:hlinkClick r:id="rId6"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tileRect l="-151" t="-477" r="137" b="270"/>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3396920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3836" y="0"/>
            <a:ext cx="9142734" cy="6843801"/>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p:txBody>
          <a:bodyPr>
            <a:normAutofit/>
          </a:bodyPr>
          <a:lstStyle/>
          <a:p>
            <a:r>
              <a:rPr lang="ar-JO" sz="4800" b="1" cap="all" dirty="0" smtClean="0">
                <a:ln w="412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عدم الاكتفاء الذاتي</a:t>
            </a:r>
            <a:endParaRPr lang="ar-JO" sz="4800" b="1" cap="all" dirty="0">
              <a:ln w="412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3" name="عنصر نائب للمحتوى 2"/>
          <p:cNvSpPr>
            <a:spLocks noGrp="1"/>
          </p:cNvSpPr>
          <p:nvPr>
            <p:ph idx="1"/>
          </p:nvPr>
        </p:nvSpPr>
        <p:spPr>
          <a:xfrm>
            <a:off x="26406" y="2150768"/>
            <a:ext cx="9130164" cy="2502368"/>
          </a:xfrm>
        </p:spPr>
        <p:txBody>
          <a:bodyPr/>
          <a:lstStyle/>
          <a:p>
            <a:pPr marL="36576" indent="0">
              <a:buNone/>
            </a:pPr>
            <a:r>
              <a:rPr lang="ar-JO" sz="2800" b="1" cap="all" dirty="0">
                <a:ln w="2540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يعرف الاكتفاء الذاتي: </a:t>
            </a:r>
            <a:r>
              <a:rPr lang="ar-JO" sz="26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بقدرة الدولة على تأمين حاجها الغذائية من مواردها الخاصة, في ظل هذا المفهوم فإن دول الوطن العربي تعاني من مشكلات الاكتفاء الذاتي.</a:t>
            </a:r>
          </a:p>
          <a:p>
            <a:pPr marL="36576" indent="0">
              <a:buNone/>
            </a:pPr>
            <a:r>
              <a:rPr lang="ar-JO" sz="26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يوضح الجدول الذي يوجد في (صـــ</a:t>
            </a:r>
            <a:r>
              <a:rPr lang="en-US" sz="26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53</a:t>
            </a:r>
            <a:r>
              <a:rPr lang="ar-JO" sz="26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ــــ ) معدلات الاكتفاء الذاتي لسلع معينة على مدار السنين المذكورة.</a:t>
            </a:r>
            <a:endParaRPr lang="ar-JO" sz="2600" b="1" cap="all" dirty="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endParaRPr>
          </a:p>
        </p:txBody>
      </p:sp>
      <p:sp>
        <p:nvSpPr>
          <p:cNvPr id="5" name="زر إجراء: الأمام أو التالي 4">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tileRect l="-151" t="-477" r="137" b="270"/>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5" action="ppaction://hlinksldjump">
              <a:snd r:embed="rId4" name="click.wav"/>
            </a:hlinkClick>
          </p:cNvPr>
          <p:cNvSpPr txBox="1"/>
          <p:nvPr/>
        </p:nvSpPr>
        <p:spPr>
          <a:xfrm>
            <a:off x="1266" y="5696580"/>
            <a:ext cx="888638" cy="369332"/>
          </a:xfrm>
          <a:prstGeom prst="rect">
            <a:avLst/>
          </a:prstGeom>
          <a:gradFill flip="none" rotWithShape="0">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tileRect l="-151" t="-477" r="137" b="270"/>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a:defRPr>
                <a:solidFill>
                  <a:srgbClr val="FFFFFF"/>
                </a:solidFill>
                <a:latin typeface="Arial"/>
              </a:defRPr>
            </a:lvl2pPr>
            <a:lvl3pPr>
              <a:defRPr>
                <a:solidFill>
                  <a:srgbClr val="FFFFFF"/>
                </a:solidFill>
                <a:latin typeface="Arial"/>
              </a:defRPr>
            </a:lvl3pPr>
            <a:lvl4pPr>
              <a:defRPr>
                <a:solidFill>
                  <a:srgbClr val="FFFFFF"/>
                </a:solidFill>
                <a:latin typeface="Arial"/>
              </a:defRPr>
            </a:lvl4pPr>
            <a:lvl5pPr>
              <a:defRPr>
                <a:solidFill>
                  <a:srgbClr val="FFFFFF"/>
                </a:solidFill>
                <a:latin typeface="Arial"/>
              </a:defRPr>
            </a:lvl5pPr>
            <a:lvl6pPr>
              <a:defRPr>
                <a:solidFill>
                  <a:srgbClr val="FFFFFF"/>
                </a:solidFill>
                <a:latin typeface="Arial"/>
              </a:defRPr>
            </a:lvl6pPr>
            <a:lvl7pPr>
              <a:defRPr>
                <a:solidFill>
                  <a:srgbClr val="FFFFFF"/>
                </a:solidFill>
                <a:latin typeface="Arial"/>
              </a:defRPr>
            </a:lvl7pPr>
            <a:lvl8pPr>
              <a:defRPr>
                <a:solidFill>
                  <a:srgbClr val="FFFFFF"/>
                </a:solidFill>
                <a:latin typeface="Arial"/>
              </a:defRPr>
            </a:lvl8pPr>
            <a:lvl9pPr>
              <a:defRPr>
                <a:solidFill>
                  <a:srgbClr val="FFFFFF"/>
                </a:solidFill>
                <a:latin typeface="Arial"/>
              </a:defRPr>
            </a:lvl9pPr>
          </a:lstStyle>
          <a:p>
            <a:r>
              <a:rPr lang="ar-JO" sz="1800" dirty="0">
                <a:ln w="1905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rPr>
              <a:t>العودة</a:t>
            </a:r>
          </a:p>
        </p:txBody>
      </p:sp>
      <p:sp>
        <p:nvSpPr>
          <p:cNvPr id="7" name="زر إجراء: الصفحة الرئيسية 6">
            <a:hlinkClick r:id="rId6"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tileRect l="-151" t="-477" r="137" b="270"/>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33633490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dir="r" isContent="1" isInverted="1"/>
      </p:transition>
    </mc:Choice>
    <mc:Fallback xmlns="">
      <p:transition spd="slow">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266" y="14199"/>
            <a:ext cx="9142734" cy="6843801"/>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0" y="274638"/>
            <a:ext cx="9156570" cy="1143000"/>
          </a:xfrm>
        </p:spPr>
        <p:txBody>
          <a:bodyPr>
            <a:normAutofit fontScale="90000"/>
          </a:bodyPr>
          <a:lstStyle/>
          <a:p>
            <a:pPr algn="ctr"/>
            <a:r>
              <a:rPr lang="ar-JO" sz="4800" b="1" cap="all" dirty="0" smtClean="0">
                <a:ln w="412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حلول مقترحة لحل مشكلة الغذاء في الوطن العربي</a:t>
            </a:r>
            <a:endParaRPr lang="ar-JO" sz="4800" b="1" cap="all" dirty="0">
              <a:ln w="412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3" name="عنصر نائب للمحتوى 2"/>
          <p:cNvSpPr>
            <a:spLocks noGrp="1"/>
          </p:cNvSpPr>
          <p:nvPr>
            <p:ph idx="1"/>
          </p:nvPr>
        </p:nvSpPr>
        <p:spPr>
          <a:xfrm>
            <a:off x="1115616" y="1772817"/>
            <a:ext cx="7776864" cy="864096"/>
          </a:xfrm>
        </p:spPr>
        <p:txBody>
          <a:bodyPr>
            <a:normAutofit/>
          </a:bodyPr>
          <a:lstStyle/>
          <a:p>
            <a:pPr marL="36576" indent="0">
              <a:buNone/>
            </a:pPr>
            <a:r>
              <a:rPr lang="ar-JO" sz="26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يمكن تنمية الزراعة في الوطن العربي بما يلي:</a:t>
            </a:r>
            <a:endParaRPr lang="ar-JO" sz="2600" b="1" cap="all" dirty="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endParaRPr>
          </a:p>
        </p:txBody>
      </p:sp>
      <p:sp>
        <p:nvSpPr>
          <p:cNvPr id="9" name="زر إجراء: الأمام أو التالي 8">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tileRect l="-151" t="-477" r="137" b="270"/>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0" name="مربع نص 9">
            <a:hlinkClick r:id="rId5" action="ppaction://hlinksldjump">
              <a:snd r:embed="rId4" name="click.wav"/>
            </a:hlinkClick>
          </p:cNvPr>
          <p:cNvSpPr txBox="1"/>
          <p:nvPr/>
        </p:nvSpPr>
        <p:spPr>
          <a:xfrm>
            <a:off x="1266" y="5696580"/>
            <a:ext cx="888638" cy="369332"/>
          </a:xfrm>
          <a:prstGeom prst="rect">
            <a:avLst/>
          </a:prstGeom>
          <a:gradFill flip="none" rotWithShape="0">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tileRect l="-151" t="-477" r="137" b="270"/>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a:defRPr>
                <a:solidFill>
                  <a:srgbClr val="FFFFFF"/>
                </a:solidFill>
                <a:latin typeface="Arial"/>
              </a:defRPr>
            </a:lvl2pPr>
            <a:lvl3pPr>
              <a:defRPr>
                <a:solidFill>
                  <a:srgbClr val="FFFFFF"/>
                </a:solidFill>
                <a:latin typeface="Arial"/>
              </a:defRPr>
            </a:lvl3pPr>
            <a:lvl4pPr>
              <a:defRPr>
                <a:solidFill>
                  <a:srgbClr val="FFFFFF"/>
                </a:solidFill>
                <a:latin typeface="Arial"/>
              </a:defRPr>
            </a:lvl4pPr>
            <a:lvl5pPr>
              <a:defRPr>
                <a:solidFill>
                  <a:srgbClr val="FFFFFF"/>
                </a:solidFill>
                <a:latin typeface="Arial"/>
              </a:defRPr>
            </a:lvl5pPr>
            <a:lvl6pPr>
              <a:defRPr>
                <a:solidFill>
                  <a:srgbClr val="FFFFFF"/>
                </a:solidFill>
                <a:latin typeface="Arial"/>
              </a:defRPr>
            </a:lvl6pPr>
            <a:lvl7pPr>
              <a:defRPr>
                <a:solidFill>
                  <a:srgbClr val="FFFFFF"/>
                </a:solidFill>
                <a:latin typeface="Arial"/>
              </a:defRPr>
            </a:lvl7pPr>
            <a:lvl8pPr>
              <a:defRPr>
                <a:solidFill>
                  <a:srgbClr val="FFFFFF"/>
                </a:solidFill>
                <a:latin typeface="Arial"/>
              </a:defRPr>
            </a:lvl8pPr>
            <a:lvl9pPr>
              <a:defRPr>
                <a:solidFill>
                  <a:srgbClr val="FFFFFF"/>
                </a:solidFill>
                <a:latin typeface="Arial"/>
              </a:defRPr>
            </a:lvl9pPr>
          </a:lstStyle>
          <a:p>
            <a:r>
              <a:rPr lang="ar-JO" sz="1800" dirty="0">
                <a:ln w="1905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rPr>
              <a:t>العودة</a:t>
            </a:r>
          </a:p>
        </p:txBody>
      </p:sp>
      <p:sp>
        <p:nvSpPr>
          <p:cNvPr id="11" name="زر إجراء: الصفحة الرئيسية 10">
            <a:hlinkClick r:id="rId6"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tileRect l="-151" t="-477" r="137" b="270"/>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2" name="شكل بيضاوي 11"/>
          <p:cNvSpPr/>
          <p:nvPr/>
        </p:nvSpPr>
        <p:spPr>
          <a:xfrm>
            <a:off x="3503645" y="2276872"/>
            <a:ext cx="2592921" cy="1903089"/>
          </a:xfrm>
          <a:prstGeom prst="ellipse">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57150" cap="rnd"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2800" b="1" cap="all" dirty="0">
                <a:ln w="2540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الحلول المقترحة</a:t>
            </a:r>
          </a:p>
        </p:txBody>
      </p:sp>
      <p:sp>
        <p:nvSpPr>
          <p:cNvPr id="14" name="مخطط انسيابي: معالجة متعاقبة 13"/>
          <p:cNvSpPr/>
          <p:nvPr/>
        </p:nvSpPr>
        <p:spPr>
          <a:xfrm>
            <a:off x="6228184" y="2497032"/>
            <a:ext cx="2915816" cy="1297391"/>
          </a:xfrm>
          <a:prstGeom prst="flowChartAlternateProcess">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57150" cap="rnd"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2600" b="1" cap="all" dirty="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تطوير</a:t>
            </a:r>
            <a:r>
              <a:rPr lang="ar-JO" sz="2800" b="1" cap="all" dirty="0">
                <a:ln w="2540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ar-JO" sz="2600" b="1" cap="all" dirty="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مهارة</a:t>
            </a:r>
            <a:r>
              <a:rPr lang="ar-JO" sz="2800" b="1" cap="all" dirty="0">
                <a:ln w="2540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ar-JO" sz="2600" b="1" cap="all" dirty="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العمل</a:t>
            </a:r>
            <a:r>
              <a:rPr lang="ar-JO" sz="2800" b="1" cap="all" dirty="0">
                <a:ln w="2540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ar-JO" sz="2600" b="1" cap="all" dirty="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المشترك</a:t>
            </a:r>
          </a:p>
        </p:txBody>
      </p:sp>
      <p:sp>
        <p:nvSpPr>
          <p:cNvPr id="18" name="مستطيل مستدير الزوايا 17"/>
          <p:cNvSpPr/>
          <p:nvPr/>
        </p:nvSpPr>
        <p:spPr>
          <a:xfrm>
            <a:off x="5724128" y="4005064"/>
            <a:ext cx="3289776" cy="1588150"/>
          </a:xfrm>
          <a:prstGeom prst="roundRect">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57150" cap="rnd"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2600" b="1" cap="all" dirty="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تطوير</a:t>
            </a:r>
            <a:r>
              <a:rPr lang="ar-JO" sz="2800" b="1" cap="all" dirty="0">
                <a:ln w="2540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ar-JO" sz="2600" b="1" cap="all" dirty="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قطاع</a:t>
            </a:r>
            <a:r>
              <a:rPr lang="ar-JO" sz="2800" b="1" cap="all" dirty="0">
                <a:ln w="2540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ar-JO" sz="2600" b="1" cap="all" dirty="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المراعي</a:t>
            </a:r>
            <a:r>
              <a:rPr lang="ar-JO" sz="2800" b="1" cap="all" dirty="0">
                <a:ln w="2540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ar-JO" sz="2600" b="1" cap="all" dirty="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وتحسين</a:t>
            </a:r>
            <a:r>
              <a:rPr lang="ar-JO" sz="2800" b="1" cap="all" dirty="0">
                <a:ln w="2540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ar-JO" sz="2600" b="1" cap="all" dirty="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إنتاج</a:t>
            </a:r>
            <a:r>
              <a:rPr lang="ar-JO" sz="2800" b="1" cap="all" dirty="0">
                <a:ln w="2540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ar-JO" sz="2600" b="1" cap="all" dirty="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الأعلاف</a:t>
            </a:r>
          </a:p>
        </p:txBody>
      </p:sp>
      <p:sp>
        <p:nvSpPr>
          <p:cNvPr id="19" name="مخطط انسيابي: معالجة متعاقبة 18"/>
          <p:cNvSpPr/>
          <p:nvPr/>
        </p:nvSpPr>
        <p:spPr>
          <a:xfrm>
            <a:off x="247395" y="3985727"/>
            <a:ext cx="3600400" cy="1553432"/>
          </a:xfrm>
          <a:prstGeom prst="flowChartAlternateProcess">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57150" cap="rnd"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2400" b="1" cap="all" dirty="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توجيه</a:t>
            </a:r>
            <a:r>
              <a:rPr lang="ar-JO" sz="2400" b="1" cap="all" dirty="0">
                <a:ln w="2540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ar-JO" sz="2400" b="1" cap="all" dirty="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رأس</a:t>
            </a:r>
            <a:r>
              <a:rPr lang="ar-JO" sz="2400" b="1" cap="all" dirty="0">
                <a:ln w="2540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ar-JO" sz="2400" b="1" cap="all" dirty="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المال</a:t>
            </a:r>
            <a:r>
              <a:rPr lang="ar-JO" sz="2400" b="1" cap="all" dirty="0">
                <a:ln w="2540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ar-JO" sz="2400" b="1" cap="all" dirty="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العربي</a:t>
            </a:r>
            <a:r>
              <a:rPr lang="ar-JO" sz="2400" b="1" cap="all" dirty="0">
                <a:ln w="2540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ar-JO" sz="2400" b="1" cap="all" dirty="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للاستثمار</a:t>
            </a:r>
            <a:r>
              <a:rPr lang="ar-JO" sz="2400" b="1" cap="all" dirty="0">
                <a:ln w="2540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ar-JO" sz="2400" b="1" cap="all" dirty="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في</a:t>
            </a:r>
            <a:r>
              <a:rPr lang="ar-JO" sz="2400" b="1" cap="all" dirty="0">
                <a:ln w="2540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ar-JO" sz="2400" b="1" cap="all" dirty="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مشاريع</a:t>
            </a:r>
            <a:r>
              <a:rPr lang="ar-JO" sz="2400" b="1" cap="all" dirty="0">
                <a:ln w="2540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ar-JO" sz="2400" b="1" cap="all" dirty="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تنموية</a:t>
            </a:r>
            <a:r>
              <a:rPr lang="ar-JO" sz="2400" b="1" cap="all" dirty="0">
                <a:ln w="2540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ar-JO" sz="2400" b="1" cap="all" dirty="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زراعية</a:t>
            </a:r>
          </a:p>
        </p:txBody>
      </p:sp>
      <p:sp>
        <p:nvSpPr>
          <p:cNvPr id="20" name="مستطيل مستدير الزوايا 19"/>
          <p:cNvSpPr/>
          <p:nvPr/>
        </p:nvSpPr>
        <p:spPr>
          <a:xfrm>
            <a:off x="-17512" y="2497032"/>
            <a:ext cx="3312368" cy="1051170"/>
          </a:xfrm>
          <a:prstGeom prst="roundRect">
            <a:avLst/>
          </a:prstGeom>
          <a:gradFill flip="none" rotWithShape="0">
            <a:gsLst>
              <a:gs pos="42000">
                <a:srgbClr val="FFFF00"/>
              </a:gs>
              <a:gs pos="25000">
                <a:srgbClr val="00B050"/>
              </a:gs>
              <a:gs pos="13000">
                <a:srgbClr val="FF0000">
                  <a:lumMod val="0"/>
                  <a:lumOff val="100000"/>
                </a:srgbClr>
              </a:gs>
              <a:gs pos="8000">
                <a:schemeClr val="accent4">
                  <a:lumMod val="75000"/>
                </a:schemeClr>
              </a:gs>
              <a:gs pos="37000">
                <a:srgbClr val="400040">
                  <a:lumMod val="0"/>
                  <a:lumOff val="100000"/>
                </a:srgbClr>
              </a:gs>
              <a:gs pos="57000">
                <a:srgbClr val="8F0040">
                  <a:lumMod val="0"/>
                  <a:lumOff val="100000"/>
                </a:srgbClr>
              </a:gs>
              <a:gs pos="88000">
                <a:schemeClr val="tx1"/>
              </a:gs>
              <a:gs pos="65000">
                <a:srgbClr val="00B050"/>
              </a:gs>
              <a:gs pos="89000">
                <a:schemeClr val="tx1"/>
              </a:gs>
              <a:gs pos="95000">
                <a:srgbClr val="92D050"/>
              </a:gs>
            </a:gsLst>
            <a:lin ang="13000000" scaled="0"/>
            <a:tileRect l="166" t="401" r="-179" b="-782"/>
          </a:gradFill>
          <a:ln w="57150" cap="rnd" cmpd="sng">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2600" b="1" cap="all" dirty="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تطوير</a:t>
            </a:r>
            <a:r>
              <a:rPr lang="ar-JO" sz="2800" b="1" cap="all" dirty="0">
                <a:ln w="2540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ar-JO" sz="2600" b="1" cap="all" dirty="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قطاع</a:t>
            </a:r>
            <a:r>
              <a:rPr lang="ar-JO" sz="2800" b="1" cap="all" dirty="0">
                <a:ln w="2540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ar-JO" sz="2600" b="1" cap="all" dirty="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الثروة</a:t>
            </a:r>
            <a:r>
              <a:rPr lang="ar-JO" sz="2800" b="1" cap="all" dirty="0">
                <a:ln w="2540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ar-JO" sz="2600" b="1" cap="all" dirty="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الحيوانية</a:t>
            </a:r>
          </a:p>
        </p:txBody>
      </p:sp>
    </p:spTree>
    <p:extLst>
      <p:ext uri="{BB962C8B-B14F-4D97-AF65-F5344CB8AC3E}">
        <p14:creationId xmlns:p14="http://schemas.microsoft.com/office/powerpoint/2010/main" val="28526484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dir="d" isContent="1" isInverted="1"/>
      </p:transition>
    </mc:Choice>
    <mc:Fallback xmlns="">
      <p:transition spd="slow">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3836" y="32657"/>
            <a:ext cx="9142734" cy="6843801"/>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p:txBody>
          <a:bodyPr>
            <a:normAutofit/>
          </a:bodyPr>
          <a:lstStyle/>
          <a:p>
            <a:r>
              <a:rPr lang="ar-JO" sz="4300" b="1" cap="all" dirty="0" smtClean="0">
                <a:ln w="412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الوضع الغذائي في الأردن </a:t>
            </a:r>
            <a:endParaRPr lang="ar-JO" sz="4300" b="1" cap="all" dirty="0">
              <a:ln w="412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3" name="عنصر نائب للمحتوى 2"/>
          <p:cNvSpPr>
            <a:spLocks noGrp="1"/>
          </p:cNvSpPr>
          <p:nvPr>
            <p:ph idx="1"/>
          </p:nvPr>
        </p:nvSpPr>
        <p:spPr>
          <a:xfrm>
            <a:off x="13836" y="1600200"/>
            <a:ext cx="9130164" cy="4637112"/>
          </a:xfrm>
        </p:spPr>
        <p:txBody>
          <a:bodyPr>
            <a:normAutofit/>
          </a:bodyPr>
          <a:lstStyle/>
          <a:p>
            <a:pPr marL="36576" indent="0">
              <a:buNone/>
            </a:pPr>
            <a:r>
              <a:rPr lang="ar-JO" sz="26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انخفاض نصيب الفرد من الأراضي المزروعة في الأردن من أربع دونمات عام </a:t>
            </a:r>
            <a:r>
              <a:rPr lang="en-US" sz="26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 1953</a:t>
            </a:r>
            <a:r>
              <a:rPr lang="ar-JO" sz="26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إلى </a:t>
            </a:r>
            <a:r>
              <a:rPr lang="en-US" sz="26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 800</a:t>
            </a:r>
            <a:r>
              <a:rPr lang="ar-JO" sz="26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متر مربع عام  </a:t>
            </a:r>
            <a:r>
              <a:rPr lang="en-US" sz="26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1994</a:t>
            </a:r>
            <a:r>
              <a:rPr lang="ar-JO" sz="26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 كما أن نصيب الفرد من القمح المستورد ارتفع من 29 كغم عام </a:t>
            </a:r>
            <a:r>
              <a:rPr lang="en-US" sz="26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1953</a:t>
            </a:r>
            <a:r>
              <a:rPr lang="ar-JO" sz="26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 إلى </a:t>
            </a:r>
            <a:r>
              <a:rPr lang="en-US" sz="26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180</a:t>
            </a:r>
            <a:r>
              <a:rPr lang="ar-JO" sz="26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كغم عام </a:t>
            </a:r>
            <a:r>
              <a:rPr lang="en-US" sz="26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1994</a:t>
            </a:r>
            <a:r>
              <a:rPr lang="ar-JO" sz="26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 في حين ارتفع العجز التجاري من السلع الغذائية من </a:t>
            </a:r>
            <a:r>
              <a:rPr lang="en-US" sz="26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11</a:t>
            </a:r>
            <a:r>
              <a:rPr lang="ar-JO" sz="26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 مليونًا عام </a:t>
            </a:r>
            <a:r>
              <a:rPr lang="en-US" sz="26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 1953</a:t>
            </a:r>
            <a:r>
              <a:rPr lang="ar-JO" sz="26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إلى </a:t>
            </a:r>
            <a:r>
              <a:rPr lang="en-US" sz="26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 95</a:t>
            </a:r>
            <a:r>
              <a:rPr lang="ar-JO" sz="26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مليون دينار عام </a:t>
            </a:r>
            <a:r>
              <a:rPr lang="en-US" sz="26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1994</a:t>
            </a:r>
            <a:r>
              <a:rPr lang="ar-JO" sz="2600" b="1" cap="all" dirty="0" smtClean="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rPr>
              <a:t>. لذا يعد المجتمع الأردني من المجتمعات الاستهلاكية, ويفوق فيه الاستهلاك الكلي اعن الناتج المحلي.</a:t>
            </a:r>
            <a:endParaRPr lang="ar-JO" sz="2600" b="1" cap="all" dirty="0">
              <a:ln w="22225">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a:solidFill>
                <a:schemeClr val="bg1"/>
              </a:solidFill>
              <a:effectLst>
                <a:outerShdw blurRad="38100" dist="38100" dir="2700000" algn="tl">
                  <a:srgbClr val="000000">
                    <a:alpha val="43137"/>
                  </a:srgbClr>
                </a:outerShdw>
              </a:effectLst>
            </a:endParaRPr>
          </a:p>
        </p:txBody>
      </p:sp>
      <p:sp>
        <p:nvSpPr>
          <p:cNvPr id="5" name="زر إجراء: الأمام أو التالي 4">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tileRect l="-151" t="-477" r="137" b="270"/>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5" action="ppaction://hlinksldjump">
              <a:snd r:embed="rId4" name="click.wav"/>
            </a:hlinkClick>
          </p:cNvPr>
          <p:cNvSpPr txBox="1"/>
          <p:nvPr/>
        </p:nvSpPr>
        <p:spPr>
          <a:xfrm>
            <a:off x="1266" y="5696580"/>
            <a:ext cx="888638" cy="369332"/>
          </a:xfrm>
          <a:prstGeom prst="rect">
            <a:avLst/>
          </a:prstGeom>
          <a:gradFill flip="none" rotWithShape="0">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tileRect l="-151" t="-477" r="137" b="270"/>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a:defRPr>
                <a:solidFill>
                  <a:srgbClr val="FFFFFF"/>
                </a:solidFill>
                <a:latin typeface="Arial"/>
              </a:defRPr>
            </a:lvl2pPr>
            <a:lvl3pPr>
              <a:defRPr>
                <a:solidFill>
                  <a:srgbClr val="FFFFFF"/>
                </a:solidFill>
                <a:latin typeface="Arial"/>
              </a:defRPr>
            </a:lvl3pPr>
            <a:lvl4pPr>
              <a:defRPr>
                <a:solidFill>
                  <a:srgbClr val="FFFFFF"/>
                </a:solidFill>
                <a:latin typeface="Arial"/>
              </a:defRPr>
            </a:lvl4pPr>
            <a:lvl5pPr>
              <a:defRPr>
                <a:solidFill>
                  <a:srgbClr val="FFFFFF"/>
                </a:solidFill>
                <a:latin typeface="Arial"/>
              </a:defRPr>
            </a:lvl5pPr>
            <a:lvl6pPr>
              <a:defRPr>
                <a:solidFill>
                  <a:srgbClr val="FFFFFF"/>
                </a:solidFill>
                <a:latin typeface="Arial"/>
              </a:defRPr>
            </a:lvl6pPr>
            <a:lvl7pPr>
              <a:defRPr>
                <a:solidFill>
                  <a:srgbClr val="FFFFFF"/>
                </a:solidFill>
                <a:latin typeface="Arial"/>
              </a:defRPr>
            </a:lvl7pPr>
            <a:lvl8pPr>
              <a:defRPr>
                <a:solidFill>
                  <a:srgbClr val="FFFFFF"/>
                </a:solidFill>
                <a:latin typeface="Arial"/>
              </a:defRPr>
            </a:lvl8pPr>
            <a:lvl9pPr>
              <a:defRPr>
                <a:solidFill>
                  <a:srgbClr val="FFFFFF"/>
                </a:solidFill>
                <a:latin typeface="Arial"/>
              </a:defRPr>
            </a:lvl9pPr>
          </a:lstStyle>
          <a:p>
            <a:r>
              <a:rPr lang="ar-JO" sz="1800" dirty="0">
                <a:ln w="1905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rPr>
              <a:t>العودة</a:t>
            </a:r>
          </a:p>
        </p:txBody>
      </p:sp>
      <p:sp>
        <p:nvSpPr>
          <p:cNvPr id="7" name="زر إجراء: الصفحة الرئيسية 6">
            <a:hlinkClick r:id="rId6"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tileRect l="-151" t="-477" r="137" b="270"/>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16013604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gradFill>
        <a:effectLst/>
      </p:bgPr>
    </p:bg>
    <p:spTree>
      <p:nvGrpSpPr>
        <p:cNvPr id="1" name=""/>
        <p:cNvGrpSpPr/>
        <p:nvPr/>
      </p:nvGrpSpPr>
      <p:grpSpPr>
        <a:xfrm>
          <a:off x="0" y="0"/>
          <a:ext cx="0" cy="0"/>
          <a:chOff x="0" y="0"/>
          <a:chExt cx="0" cy="0"/>
        </a:xfrm>
      </p:grpSpPr>
      <p:sp useBgFill="1">
        <p:nvSpPr>
          <p:cNvPr id="4" name="زر إجراء: مخصص 3">
            <a:hlinkClick r:id="rId3" action="ppaction://hlinksldjump" highlightClick="1">
              <a:snd r:embed="rId4" name="click.wav"/>
            </a:hlinkClick>
          </p:cNvPr>
          <p:cNvSpPr/>
          <p:nvPr/>
        </p:nvSpPr>
        <p:spPr>
          <a:xfrm>
            <a:off x="13836" y="32657"/>
            <a:ext cx="9142734" cy="6843801"/>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6478085" y="32657"/>
            <a:ext cx="2678485" cy="1143000"/>
          </a:xfrm>
        </p:spPr>
        <p:txBody>
          <a:bodyPr>
            <a:normAutofit/>
          </a:bodyPr>
          <a:lstStyle/>
          <a:p>
            <a:r>
              <a:rPr lang="ar-JO" sz="4300" b="1" cap="all" dirty="0" smtClean="0">
                <a:ln w="412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هل تعلم؟</a:t>
            </a:r>
            <a:endParaRPr lang="ar-JO" sz="4300" b="1" cap="all" dirty="0">
              <a:ln w="412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6" name="عنصر نائب للمحتوى 2"/>
          <p:cNvSpPr txBox="1">
            <a:spLocks/>
          </p:cNvSpPr>
          <p:nvPr/>
        </p:nvSpPr>
        <p:spPr>
          <a:xfrm>
            <a:off x="451958" y="1844824"/>
            <a:ext cx="8247090" cy="2104665"/>
          </a:xfrm>
          <a:prstGeom prst="rect">
            <a:avLst/>
          </a:prstGeom>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0"/>
          </a:gradFill>
          <a:ln>
            <a:noFill/>
          </a:ln>
        </p:spPr>
        <p:txBody>
          <a:bodyPr vert="horz">
            <a:normAutofit/>
          </a:bodyPr>
          <a:lstStyle>
            <a:lvl1pPr marL="420624" indent="-384048" algn="r" rtl="1"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r" rtl="1"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r" rtl="1"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r" rtl="1"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r" rtl="1" eaLnBrk="1" latinLnBrk="0" hangingPunct="1">
              <a:spcBef>
                <a:spcPct val="20000"/>
              </a:spcBef>
              <a:buClr>
                <a:schemeClr val="accent4"/>
              </a:buClr>
              <a:buSzTx/>
              <a:buFont typeface="Arial"/>
              <a:buChar char="-"/>
              <a:defRPr kumimoji="0" sz="2000" kern="1200">
                <a:solidFill>
                  <a:schemeClr val="tx1"/>
                </a:solidFill>
                <a:latin typeface="+mn-lt"/>
                <a:ea typeface="+mn-ea"/>
                <a:cs typeface="+mn-cs"/>
              </a:defRPr>
            </a:lvl5pPr>
            <a:lvl6pPr marL="1700784" indent="-182880" algn="r" rtl="1"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r" rtl="1" eaLnBrk="1" latinLnBrk="0" hangingPunct="1">
              <a:spcBef>
                <a:spcPct val="20000"/>
              </a:spcBef>
              <a:buClr>
                <a:schemeClr val="accent6"/>
              </a:buClr>
              <a:buSzTx/>
              <a:buFont typeface="Arial"/>
              <a:buChar char="•"/>
              <a:defRPr kumimoji="0" sz="1800" kern="1200" baseline="0">
                <a:solidFill>
                  <a:schemeClr val="tx1"/>
                </a:solidFill>
                <a:latin typeface="+mn-lt"/>
                <a:ea typeface="+mn-ea"/>
                <a:cs typeface="+mn-cs"/>
              </a:defRPr>
            </a:lvl7pPr>
            <a:lvl8pPr marL="2139696"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r" rtl="1"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buNone/>
            </a:pPr>
            <a:r>
              <a:rPr lang="ar-JO" sz="3200" b="1" cap="all" dirty="0" smtClean="0">
                <a:ln w="6350">
                  <a:solidFill>
                    <a:srgbClr val="FFC000"/>
                  </a:solidFill>
                </a:ln>
                <a:solidFill>
                  <a:schemeClr val="bg1"/>
                </a:solidFill>
                <a:effectLst>
                  <a:outerShdw blurRad="38100" dist="38100" dir="2700000" algn="tl">
                    <a:srgbClr val="000000">
                      <a:alpha val="43137"/>
                    </a:srgbClr>
                  </a:outerShdw>
                </a:effectLst>
              </a:rPr>
              <a:t>نسبة الأراضي الزراعية المستغلة من مجمل الأراضي الصالحة في الوطن العربي </a:t>
            </a:r>
            <a:r>
              <a:rPr lang="en-US" sz="3200" b="1" cap="all" dirty="0" smtClean="0">
                <a:ln w="6350">
                  <a:solidFill>
                    <a:srgbClr val="FFC000"/>
                  </a:solidFill>
                </a:ln>
                <a:solidFill>
                  <a:schemeClr val="bg1"/>
                </a:solidFill>
                <a:effectLst>
                  <a:outerShdw blurRad="38100" dist="38100" dir="2700000" algn="tl">
                    <a:srgbClr val="000000">
                      <a:alpha val="43137"/>
                    </a:srgbClr>
                  </a:outerShdw>
                </a:effectLst>
              </a:rPr>
              <a:t>25.8%</a:t>
            </a:r>
            <a:r>
              <a:rPr lang="ar-JO" sz="3200" b="1" cap="all" dirty="0" smtClean="0">
                <a:ln w="6350">
                  <a:solidFill>
                    <a:srgbClr val="FFC000"/>
                  </a:solidFill>
                </a:ln>
                <a:solidFill>
                  <a:schemeClr val="bg1"/>
                </a:solidFill>
                <a:effectLst>
                  <a:outerShdw blurRad="38100" dist="38100" dir="2700000" algn="tl">
                    <a:srgbClr val="000000">
                      <a:alpha val="43137"/>
                    </a:srgbClr>
                  </a:outerShdw>
                </a:effectLst>
              </a:rPr>
              <a:t> فقط.</a:t>
            </a:r>
            <a:endParaRPr lang="ar-JO" sz="3200" b="1" cap="all" dirty="0">
              <a:ln w="6350">
                <a:solidFill>
                  <a:srgbClr val="FFC000"/>
                </a:solidFill>
              </a:ln>
              <a:solidFill>
                <a:schemeClr val="bg1"/>
              </a:solidFill>
              <a:effectLst>
                <a:outerShdw blurRad="38100" dist="38100" dir="2700000" algn="tl">
                  <a:srgbClr val="000000">
                    <a:alpha val="43137"/>
                  </a:srgbClr>
                </a:outerShdw>
              </a:effectLst>
            </a:endParaRPr>
          </a:p>
        </p:txBody>
      </p:sp>
      <p:sp>
        <p:nvSpPr>
          <p:cNvPr id="7" name="مستطيل ذو زاوية واحدة مخدوشة 6"/>
          <p:cNvSpPr/>
          <p:nvPr/>
        </p:nvSpPr>
        <p:spPr>
          <a:xfrm>
            <a:off x="451958" y="1124744"/>
            <a:ext cx="2247834" cy="720080"/>
          </a:xfrm>
          <a:prstGeom prst="snip1Rect">
            <a:avLst/>
          </a:prstGeom>
          <a:gradFill flip="none" rotWithShape="1">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16200000" scaled="1"/>
          </a:gradFill>
          <a:ln>
            <a:noFill/>
          </a:ln>
        </p:spPr>
        <p:txBody>
          <a:bodyPr vert="horz">
            <a:noAutofit/>
          </a:bodyPr>
          <a:lstStyle/>
          <a:p>
            <a:pPr marL="36576">
              <a:spcBef>
                <a:spcPct val="20000"/>
              </a:spcBef>
              <a:buClr>
                <a:schemeClr val="accent1"/>
              </a:buClr>
              <a:buSzPct val="80000"/>
              <a:buFont typeface="Wingdings 2"/>
              <a:buNone/>
            </a:pPr>
            <a:r>
              <a:rPr lang="ar-JO" sz="3600" b="1" cap="all" dirty="0">
                <a:ln w="41275"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هل تعلم</a:t>
            </a:r>
          </a:p>
        </p:txBody>
      </p:sp>
      <p:sp>
        <p:nvSpPr>
          <p:cNvPr id="8" name="زر إجراء: الأمام أو التالي 7">
            <a:hlinkClick r:id="rId5" action="ppaction://hlinksldjump" highlightClick="1">
              <a:snd r:embed="rId4" name="click.wav"/>
            </a:hlinkClick>
          </p:cNvPr>
          <p:cNvSpPr/>
          <p:nvPr/>
        </p:nvSpPr>
        <p:spPr>
          <a:xfrm>
            <a:off x="0" y="6065912"/>
            <a:ext cx="889904" cy="792088"/>
          </a:xfrm>
          <a:prstGeom prst="actionButtonForwardNext">
            <a:avLst/>
          </a:prstGeom>
          <a:gradFill flip="none" rotWithShape="0">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tileRect l="-151" t="-477" r="137" b="270"/>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9" name="مربع نص 8">
            <a:hlinkClick r:id="rId5" action="ppaction://hlinksldjump">
              <a:snd r:embed="rId4" name="click.wav"/>
            </a:hlinkClick>
          </p:cNvPr>
          <p:cNvSpPr txBox="1"/>
          <p:nvPr/>
        </p:nvSpPr>
        <p:spPr>
          <a:xfrm>
            <a:off x="1266" y="5696580"/>
            <a:ext cx="888638" cy="369332"/>
          </a:xfrm>
          <a:prstGeom prst="rect">
            <a:avLst/>
          </a:prstGeom>
          <a:gradFill flip="none" rotWithShape="0">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tileRect l="-151" t="-477" r="137" b="270"/>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a:defRPr>
                <a:solidFill>
                  <a:srgbClr val="FFFFFF"/>
                </a:solidFill>
                <a:latin typeface="Arial"/>
              </a:defRPr>
            </a:lvl2pPr>
            <a:lvl3pPr>
              <a:defRPr>
                <a:solidFill>
                  <a:srgbClr val="FFFFFF"/>
                </a:solidFill>
                <a:latin typeface="Arial"/>
              </a:defRPr>
            </a:lvl3pPr>
            <a:lvl4pPr>
              <a:defRPr>
                <a:solidFill>
                  <a:srgbClr val="FFFFFF"/>
                </a:solidFill>
                <a:latin typeface="Arial"/>
              </a:defRPr>
            </a:lvl4pPr>
            <a:lvl5pPr>
              <a:defRPr>
                <a:solidFill>
                  <a:srgbClr val="FFFFFF"/>
                </a:solidFill>
                <a:latin typeface="Arial"/>
              </a:defRPr>
            </a:lvl5pPr>
            <a:lvl6pPr>
              <a:defRPr>
                <a:solidFill>
                  <a:srgbClr val="FFFFFF"/>
                </a:solidFill>
                <a:latin typeface="Arial"/>
              </a:defRPr>
            </a:lvl6pPr>
            <a:lvl7pPr>
              <a:defRPr>
                <a:solidFill>
                  <a:srgbClr val="FFFFFF"/>
                </a:solidFill>
                <a:latin typeface="Arial"/>
              </a:defRPr>
            </a:lvl7pPr>
            <a:lvl8pPr>
              <a:defRPr>
                <a:solidFill>
                  <a:srgbClr val="FFFFFF"/>
                </a:solidFill>
                <a:latin typeface="Arial"/>
              </a:defRPr>
            </a:lvl8pPr>
            <a:lvl9pPr>
              <a:defRPr>
                <a:solidFill>
                  <a:srgbClr val="FFFFFF"/>
                </a:solidFill>
                <a:latin typeface="Arial"/>
              </a:defRPr>
            </a:lvl9pPr>
          </a:lstStyle>
          <a:p>
            <a:r>
              <a:rPr lang="ar-JO" sz="1800" dirty="0">
                <a:ln w="19050" cap="flat" cmpd="sng">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prstDash val="solid"/>
                </a:ln>
                <a:gradFill>
                  <a:gsLst>
                    <a:gs pos="12000">
                      <a:srgbClr val="F0CE00"/>
                    </a:gs>
                    <a:gs pos="100000">
                      <a:srgbClr val="FFFF99"/>
                    </a:gs>
                    <a:gs pos="25000">
                      <a:srgbClr val="FFFFCC"/>
                    </a:gs>
                    <a:gs pos="52075">
                      <a:srgbClr val="FFFF99"/>
                    </a:gs>
                    <a:gs pos="45000">
                      <a:srgbClr val="FF5C01"/>
                    </a:gs>
                    <a:gs pos="64000">
                      <a:srgbClr val="CAFF47"/>
                    </a:gs>
                    <a:gs pos="89000">
                      <a:srgbClr val="FF5C01"/>
                    </a:gs>
                  </a:gsLst>
                  <a:lin ang="8100000" scaled="1"/>
                </a:gradFill>
              </a:rPr>
              <a:t>العودة</a:t>
            </a:r>
          </a:p>
        </p:txBody>
      </p:sp>
      <p:sp>
        <p:nvSpPr>
          <p:cNvPr id="10" name="زر إجراء: الصفحة الرئيسية 9">
            <a:hlinkClick r:id="rId6" action="ppaction://hlinksldjump" highlightClick="1">
              <a:snd r:embed="rId4" name="click.wav"/>
            </a:hlinkClick>
          </p:cNvPr>
          <p:cNvSpPr/>
          <p:nvPr/>
        </p:nvSpPr>
        <p:spPr>
          <a:xfrm>
            <a:off x="8254096" y="6111208"/>
            <a:ext cx="889904" cy="746792"/>
          </a:xfrm>
          <a:prstGeom prst="actionButtonHome">
            <a:avLst/>
          </a:prstGeom>
          <a:gradFill flip="none" rotWithShape="0">
            <a:gsLst>
              <a:gs pos="42000">
                <a:srgbClr val="FFFF00"/>
              </a:gs>
              <a:gs pos="25000">
                <a:srgbClr val="92D050"/>
              </a:gs>
              <a:gs pos="13000">
                <a:srgbClr val="FF0000">
                  <a:lumMod val="0"/>
                  <a:lumOff val="100000"/>
                </a:srgbClr>
              </a:gs>
              <a:gs pos="8000">
                <a:srgbClr val="FFAA01"/>
              </a:gs>
              <a:gs pos="34000">
                <a:srgbClr val="400040">
                  <a:lumMod val="0"/>
                  <a:lumOff val="100000"/>
                </a:srgbClr>
              </a:gs>
              <a:gs pos="75000">
                <a:srgbClr val="8F0040">
                  <a:lumMod val="0"/>
                  <a:lumOff val="100000"/>
                </a:srgbClr>
              </a:gs>
              <a:gs pos="89999">
                <a:srgbClr val="B7D44C"/>
              </a:gs>
              <a:gs pos="100000">
                <a:srgbClr val="FFC000"/>
              </a:gs>
            </a:gsLst>
            <a:lin ang="13000000" scaled="0"/>
            <a:tileRect l="-151" t="-477" r="137" b="270"/>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1596888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dir="u" isContent="1" isInverted="1"/>
      </p:transition>
    </mc:Choice>
    <mc:Fallback xmlns="">
      <p:transition spd="slow">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زر إجراء: مخصص 3">
            <a:hlinkClick r:id="rId2" action="ppaction://hlinksldjump" highlightClick="1">
              <a:snd r:embed="rId3" name="click.wav"/>
            </a:hlinkClick>
          </p:cNvPr>
          <p:cNvSpPr/>
          <p:nvPr/>
        </p:nvSpPr>
        <p:spPr>
          <a:xfrm>
            <a:off x="1266" y="12168"/>
            <a:ext cx="9142734" cy="6845831"/>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1043608" y="12169"/>
            <a:ext cx="7467600" cy="1143000"/>
          </a:xfrm>
        </p:spPr>
        <p:txBody>
          <a:bodyPr>
            <a:normAutofit/>
          </a:bodyPr>
          <a:lstStyle/>
          <a:p>
            <a:r>
              <a:rPr lang="ar-JO" b="1" cap="all" dirty="0" smtClean="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الطاقة في الوطن العربي</a:t>
            </a:r>
            <a:endParaRPr lang="ar-JO" b="1"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5" name="زر إجراء: مخصص 4">
            <a:hlinkClick r:id="rId4" action="ppaction://hlinksldjump" highlightClick="1">
              <a:snd r:embed="rId3" name="click.wav"/>
            </a:hlinkClick>
          </p:cNvPr>
          <p:cNvSpPr/>
          <p:nvPr/>
        </p:nvSpPr>
        <p:spPr>
          <a:xfrm>
            <a:off x="614925" y="3396545"/>
            <a:ext cx="1656184" cy="927555"/>
          </a:xfrm>
          <a:prstGeom prst="actionButtonBlank">
            <a:avLst/>
          </a:prstGeom>
          <a:gradFill flip="none" rotWithShape="1">
            <a:gsLst>
              <a:gs pos="0">
                <a:srgbClr val="700000"/>
              </a:gs>
              <a:gs pos="13000">
                <a:srgbClr val="C00000"/>
              </a:gs>
              <a:gs pos="28000">
                <a:srgbClr val="700000"/>
              </a:gs>
              <a:gs pos="42999">
                <a:srgbClr val="C00000"/>
              </a:gs>
              <a:gs pos="58000">
                <a:srgbClr val="700000"/>
              </a:gs>
              <a:gs pos="72000">
                <a:srgbClr val="C00000"/>
              </a:gs>
              <a:gs pos="87000">
                <a:srgbClr val="700000"/>
              </a:gs>
              <a:gs pos="100000">
                <a:srgbClr val="C00000"/>
              </a:gs>
            </a:gsLst>
            <a:lin ang="18900000" scaled="0"/>
            <a:tileRect/>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800" b="1"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رابعًا</a:t>
            </a:r>
            <a:endParaRPr lang="ar-JO" sz="5400" b="1"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6" name="Picture 3" descr="C:\Program Files (x86)\Microsoft Office\MEDIA\CAGCAT10\j0293236.wmf"/>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14925" y="3099964"/>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3" name="مربع نص 2"/>
          <p:cNvSpPr txBox="1"/>
          <p:nvPr/>
        </p:nvSpPr>
        <p:spPr>
          <a:xfrm>
            <a:off x="4427984" y="1268557"/>
            <a:ext cx="4743879" cy="4339650"/>
          </a:xfrm>
          <a:prstGeom prst="rect">
            <a:avLst/>
          </a:prstGeom>
          <a:noFill/>
        </p:spPr>
        <p:txBody>
          <a:bodyPr wrap="square" rtlCol="1">
            <a:spAutoFit/>
          </a:bodyPr>
          <a:lstStyle/>
          <a:p>
            <a:r>
              <a:rPr lang="ar-JO" sz="2800" cap="all" dirty="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تشكل الطاقة موضع اهتمام البشرية وشغلها الشاغل, </a:t>
            </a:r>
            <a:r>
              <a:rPr lang="ar-JO" sz="36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وتعني:</a:t>
            </a:r>
            <a:r>
              <a:rPr lang="ar-JO" sz="2800" cap="all" dirty="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 </a:t>
            </a:r>
            <a:r>
              <a:rPr lang="ar-JO" sz="28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القدرة  </a:t>
            </a:r>
            <a:r>
              <a:rPr lang="ar-JO" sz="2800" cap="all" dirty="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على بذل الشغل أو عمل ما. </a:t>
            </a:r>
            <a:endParaRPr lang="ar-JO" sz="28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endParaRPr>
          </a:p>
          <a:p>
            <a:r>
              <a:rPr lang="ar-JO" sz="28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وقدرة الدولة على تأمين احتياجاتها من الطاقة من المصادر المختلفة بشكل مستمر يسمى </a:t>
            </a:r>
            <a:r>
              <a:rPr lang="ar-JO" sz="36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الأمن</a:t>
            </a:r>
            <a:r>
              <a:rPr lang="ar-JO" sz="20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 </a:t>
            </a:r>
            <a:r>
              <a:rPr lang="ar-JO" sz="36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الطاقي.</a:t>
            </a:r>
          </a:p>
        </p:txBody>
      </p:sp>
      <p:sp>
        <p:nvSpPr>
          <p:cNvPr id="7" name="زر إجراء: مخصص 6">
            <a:hlinkClick r:id="rId6" action="ppaction://hlinksldjump" highlightClick="1">
              <a:snd r:embed="rId3" name="click.wav"/>
            </a:hlinkClick>
          </p:cNvPr>
          <p:cNvSpPr/>
          <p:nvPr/>
        </p:nvSpPr>
        <p:spPr>
          <a:xfrm>
            <a:off x="614925" y="4765422"/>
            <a:ext cx="1656184" cy="927555"/>
          </a:xfrm>
          <a:prstGeom prst="actionButtonBlank">
            <a:avLst/>
          </a:prstGeom>
          <a:gradFill flip="none" rotWithShape="1">
            <a:gsLst>
              <a:gs pos="0">
                <a:srgbClr val="700000"/>
              </a:gs>
              <a:gs pos="13000">
                <a:srgbClr val="C00000"/>
              </a:gs>
              <a:gs pos="28000">
                <a:srgbClr val="700000"/>
              </a:gs>
              <a:gs pos="42999">
                <a:srgbClr val="C00000"/>
              </a:gs>
              <a:gs pos="58000">
                <a:srgbClr val="700000"/>
              </a:gs>
              <a:gs pos="72000">
                <a:srgbClr val="C00000"/>
              </a:gs>
              <a:gs pos="87000">
                <a:srgbClr val="700000"/>
              </a:gs>
              <a:gs pos="100000">
                <a:srgbClr val="C00000"/>
              </a:gs>
            </a:gsLst>
            <a:lin ang="18900000" scaled="0"/>
            <a:tileRect/>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2800" b="1"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هل</a:t>
            </a:r>
            <a:r>
              <a:rPr lang="ar-JO" sz="1600" b="1" cap="all" dirty="0" smtClean="0">
                <a:ln w="0" cap="flat" cmpd="dbl">
                  <a:solidFill>
                    <a:srgbClr val="F08214"/>
                  </a:solidFill>
                  <a:prstDash val="sysDot"/>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ar-JO" sz="2800" b="1" cap="all" dirty="0" smtClean="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تعلم؟</a:t>
            </a:r>
            <a:endParaRPr lang="ar-JO" sz="2800" b="1"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8" name="Picture 3" descr="C:\Program Files (x86)\Microsoft Office\MEDIA\CAGCAT10\j0293236.wmf"/>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14925" y="4468841"/>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9" name="زر إجراء: مخصص 8">
            <a:hlinkClick r:id="rId7" action="ppaction://hlinksldjump" highlightClick="1">
              <a:snd r:embed="rId3" name="click.wav"/>
            </a:hlinkClick>
          </p:cNvPr>
          <p:cNvSpPr/>
          <p:nvPr/>
        </p:nvSpPr>
        <p:spPr>
          <a:xfrm>
            <a:off x="2771800" y="4765422"/>
            <a:ext cx="1656184" cy="927555"/>
          </a:xfrm>
          <a:prstGeom prst="actionButtonBlank">
            <a:avLst/>
          </a:prstGeom>
          <a:gradFill flip="none" rotWithShape="1">
            <a:gsLst>
              <a:gs pos="0">
                <a:srgbClr val="700000"/>
              </a:gs>
              <a:gs pos="13000">
                <a:srgbClr val="C00000"/>
              </a:gs>
              <a:gs pos="28000">
                <a:srgbClr val="700000"/>
              </a:gs>
              <a:gs pos="42999">
                <a:srgbClr val="C00000"/>
              </a:gs>
              <a:gs pos="58000">
                <a:srgbClr val="700000"/>
              </a:gs>
              <a:gs pos="72000">
                <a:srgbClr val="C00000"/>
              </a:gs>
              <a:gs pos="87000">
                <a:srgbClr val="700000"/>
              </a:gs>
              <a:gs pos="100000">
                <a:srgbClr val="C00000"/>
              </a:gs>
            </a:gsLst>
            <a:lin ang="18900000" scaled="0"/>
            <a:tileRect/>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800" b="1"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فكر</a:t>
            </a:r>
            <a:endParaRPr lang="ar-JO" sz="5400" b="1"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10" name="Picture 3" descr="C:\Program Files (x86)\Microsoft Office\MEDIA\CAGCAT10\j0293236.wmf"/>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771800" y="4468841"/>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11" name="زر إجراء: مخصص 10">
            <a:hlinkClick r:id="rId8" action="ppaction://hlinksldjump" highlightClick="1">
              <a:snd r:embed="rId3" name="click.wav"/>
            </a:hlinkClick>
          </p:cNvPr>
          <p:cNvSpPr/>
          <p:nvPr/>
        </p:nvSpPr>
        <p:spPr>
          <a:xfrm>
            <a:off x="2771800" y="3396747"/>
            <a:ext cx="1656184" cy="927555"/>
          </a:xfrm>
          <a:prstGeom prst="actionButtonBlank">
            <a:avLst/>
          </a:prstGeom>
          <a:gradFill flip="none" rotWithShape="1">
            <a:gsLst>
              <a:gs pos="0">
                <a:srgbClr val="700000"/>
              </a:gs>
              <a:gs pos="13000">
                <a:srgbClr val="C00000"/>
              </a:gs>
              <a:gs pos="28000">
                <a:srgbClr val="700000"/>
              </a:gs>
              <a:gs pos="42999">
                <a:srgbClr val="C00000"/>
              </a:gs>
              <a:gs pos="58000">
                <a:srgbClr val="700000"/>
              </a:gs>
              <a:gs pos="72000">
                <a:srgbClr val="C00000"/>
              </a:gs>
              <a:gs pos="87000">
                <a:srgbClr val="700000"/>
              </a:gs>
              <a:gs pos="100000">
                <a:srgbClr val="C00000"/>
              </a:gs>
            </a:gsLst>
            <a:lin ang="18900000" scaled="0"/>
            <a:tileRect/>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800" b="1"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ثانيًا</a:t>
            </a:r>
          </a:p>
        </p:txBody>
      </p:sp>
      <p:pic>
        <p:nvPicPr>
          <p:cNvPr id="12" name="Picture 3" descr="C:\Program Files (x86)\Microsoft Office\MEDIA\CAGCAT10\j0293236.wmf"/>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771800" y="3099964"/>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13" name="زر إجراء: مخصص 12">
            <a:hlinkClick r:id="rId9" action="ppaction://hlinksldjump" highlightClick="1">
              <a:snd r:embed="rId3" name="click.wav"/>
            </a:hlinkClick>
          </p:cNvPr>
          <p:cNvSpPr/>
          <p:nvPr/>
        </p:nvSpPr>
        <p:spPr>
          <a:xfrm>
            <a:off x="614925" y="1916832"/>
            <a:ext cx="1656184" cy="927555"/>
          </a:xfrm>
          <a:prstGeom prst="actionButtonBlank">
            <a:avLst/>
          </a:prstGeom>
          <a:gradFill flip="none" rotWithShape="1">
            <a:gsLst>
              <a:gs pos="0">
                <a:srgbClr val="700000"/>
              </a:gs>
              <a:gs pos="13000">
                <a:srgbClr val="C00000"/>
              </a:gs>
              <a:gs pos="28000">
                <a:srgbClr val="700000"/>
              </a:gs>
              <a:gs pos="42999">
                <a:srgbClr val="C00000"/>
              </a:gs>
              <a:gs pos="58000">
                <a:srgbClr val="700000"/>
              </a:gs>
              <a:gs pos="72000">
                <a:srgbClr val="C00000"/>
              </a:gs>
              <a:gs pos="87000">
                <a:srgbClr val="700000"/>
              </a:gs>
              <a:gs pos="100000">
                <a:srgbClr val="C00000"/>
              </a:gs>
            </a:gsLst>
            <a:lin ang="18900000" scaled="0"/>
            <a:tileRect/>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800" b="1"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ثالثًا</a:t>
            </a:r>
            <a:endParaRPr lang="ar-JO" sz="5400" b="1"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14" name="Picture 3" descr="C:\Program Files (x86)\Microsoft Office\MEDIA\CAGCAT10\j0293236.wmf"/>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14925" y="1620251"/>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15" name="زر إجراء: مخصص 14">
            <a:hlinkClick r:id="rId10" action="ppaction://hlinksldjump" highlightClick="1">
              <a:snd r:embed="rId3" name="click.wav"/>
            </a:hlinkClick>
          </p:cNvPr>
          <p:cNvSpPr/>
          <p:nvPr/>
        </p:nvSpPr>
        <p:spPr>
          <a:xfrm>
            <a:off x="2771800" y="1916831"/>
            <a:ext cx="1656184" cy="927555"/>
          </a:xfrm>
          <a:prstGeom prst="actionButtonBlank">
            <a:avLst/>
          </a:prstGeom>
          <a:gradFill flip="none" rotWithShape="1">
            <a:gsLst>
              <a:gs pos="0">
                <a:srgbClr val="700000"/>
              </a:gs>
              <a:gs pos="13000">
                <a:srgbClr val="C00000"/>
              </a:gs>
              <a:gs pos="28000">
                <a:srgbClr val="700000"/>
              </a:gs>
              <a:gs pos="42999">
                <a:srgbClr val="C00000"/>
              </a:gs>
              <a:gs pos="58000">
                <a:srgbClr val="700000"/>
              </a:gs>
              <a:gs pos="72000">
                <a:srgbClr val="C00000"/>
              </a:gs>
              <a:gs pos="87000">
                <a:srgbClr val="700000"/>
              </a:gs>
              <a:gs pos="100000">
                <a:srgbClr val="C00000"/>
              </a:gs>
            </a:gsLst>
            <a:lin ang="18900000" scaled="0"/>
            <a:tileRect/>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800" b="1"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أولًا</a:t>
            </a:r>
            <a:endParaRPr lang="ar-JO" sz="5400" b="1"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16" name="Picture 3" descr="C:\Program Files (x86)\Microsoft Office\MEDIA\CAGCAT10\j0293236.wmf"/>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771800" y="1620250"/>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17" name="زر إجراء: الأمام أو التالي 16">
            <a:hlinkClick r:id="rId11" action="ppaction://hlinksldjump" highlightClick="1">
              <a:snd r:embed="rId3" name="click.wav"/>
            </a:hlinkClick>
          </p:cNvPr>
          <p:cNvSpPr/>
          <p:nvPr/>
        </p:nvSpPr>
        <p:spPr>
          <a:xfrm>
            <a:off x="0" y="6065912"/>
            <a:ext cx="889904" cy="792088"/>
          </a:xfrm>
          <a:prstGeom prst="actionButtonForwardNext">
            <a:avLst/>
          </a:prstGeom>
          <a:gradFill flip="none" rotWithShape="0">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tileRect l="-14" t="-178"/>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8" name="مربع نص 17">
            <a:hlinkClick r:id="rId11" action="ppaction://hlinksldjump">
              <a:snd r:embed="rId3" name="click.wav"/>
            </a:hlinkClick>
          </p:cNvPr>
          <p:cNvSpPr txBox="1"/>
          <p:nvPr/>
        </p:nvSpPr>
        <p:spPr>
          <a:xfrm>
            <a:off x="1266" y="5696580"/>
            <a:ext cx="888638" cy="369332"/>
          </a:xfrm>
          <a:prstGeom prst="rect">
            <a:avLst/>
          </a:prstGeom>
          <a:gradFill flip="none" rotWithShape="0">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tileRect l="-14" t="-178"/>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a:defRPr>
                <a:solidFill>
                  <a:srgbClr val="FFFFFF"/>
                </a:solidFill>
                <a:latin typeface="Arial"/>
              </a:defRPr>
            </a:lvl2pPr>
            <a:lvl3pPr>
              <a:defRPr>
                <a:solidFill>
                  <a:srgbClr val="FFFFFF"/>
                </a:solidFill>
                <a:latin typeface="Arial"/>
              </a:defRPr>
            </a:lvl3pPr>
            <a:lvl4pPr>
              <a:defRPr>
                <a:solidFill>
                  <a:srgbClr val="FFFFFF"/>
                </a:solidFill>
                <a:latin typeface="Arial"/>
              </a:defRPr>
            </a:lvl4pPr>
            <a:lvl5pPr>
              <a:defRPr>
                <a:solidFill>
                  <a:srgbClr val="FFFFFF"/>
                </a:solidFill>
                <a:latin typeface="Arial"/>
              </a:defRPr>
            </a:lvl5pPr>
            <a:lvl6pPr>
              <a:defRPr>
                <a:solidFill>
                  <a:srgbClr val="FFFFFF"/>
                </a:solidFill>
                <a:latin typeface="Arial"/>
              </a:defRPr>
            </a:lvl6pPr>
            <a:lvl7pPr>
              <a:defRPr>
                <a:solidFill>
                  <a:srgbClr val="FFFFFF"/>
                </a:solidFill>
                <a:latin typeface="Arial"/>
              </a:defRPr>
            </a:lvl7pPr>
            <a:lvl8pPr>
              <a:defRPr>
                <a:solidFill>
                  <a:srgbClr val="FFFFFF"/>
                </a:solidFill>
                <a:latin typeface="Arial"/>
              </a:defRPr>
            </a:lvl8pPr>
            <a:lvl9pPr>
              <a:defRPr>
                <a:solidFill>
                  <a:srgbClr val="FFFFFF"/>
                </a:solidFill>
                <a:latin typeface="Arial"/>
              </a:defRPr>
            </a:lvl9pPr>
          </a:lstStyle>
          <a:p>
            <a:r>
              <a:rPr lang="ar-JO" sz="1800" dirty="0">
                <a:ln w="2222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rPr>
              <a:t>العودة</a:t>
            </a:r>
          </a:p>
        </p:txBody>
      </p:sp>
      <p:sp>
        <p:nvSpPr>
          <p:cNvPr id="19" name="زر إجراء: الصفحة الرئيسية 18">
            <a:hlinkClick r:id="rId2" action="ppaction://hlinksldjump" highlightClick="1">
              <a:snd r:embed="rId3" name="click.wav"/>
            </a:hlinkClick>
          </p:cNvPr>
          <p:cNvSpPr/>
          <p:nvPr/>
        </p:nvSpPr>
        <p:spPr>
          <a:xfrm>
            <a:off x="8254096" y="6111208"/>
            <a:ext cx="889904" cy="746792"/>
          </a:xfrm>
          <a:prstGeom prst="actionButtonHome">
            <a:avLst/>
          </a:prstGeom>
          <a:gradFill flip="none" rotWithShape="0">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tileRect l="-14" t="-178"/>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336597543"/>
      </p:ext>
    </p:extLst>
  </p:cSld>
  <p:clrMapOvr>
    <a:masterClrMapping/>
  </p:clrMapOvr>
  <p:transition spd="slow">
    <p:pull/>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زر إجراء: مخصص 3">
            <a:hlinkClick r:id="rId2" action="ppaction://hlinksldjump" highlightClick="1">
              <a:snd r:embed="rId3" name="click.wav"/>
            </a:hlinkClick>
          </p:cNvPr>
          <p:cNvSpPr/>
          <p:nvPr/>
        </p:nvSpPr>
        <p:spPr>
          <a:xfrm>
            <a:off x="1266" y="12168"/>
            <a:ext cx="9142734" cy="6845831"/>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6516216" y="16034"/>
            <a:ext cx="2627784" cy="1252725"/>
          </a:xfrm>
        </p:spPr>
        <p:txBody>
          <a:bodyPr>
            <a:normAutofit/>
          </a:bodyPr>
          <a:lstStyle/>
          <a:p>
            <a:r>
              <a:rPr lang="ar-JO" sz="5400" b="1" cap="all" dirty="0" smtClean="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الطاقة</a:t>
            </a:r>
            <a:endParaRPr lang="ar-JO" b="1"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3" name="عنصر نائب للمحتوى 2"/>
          <p:cNvSpPr>
            <a:spLocks noGrp="1"/>
          </p:cNvSpPr>
          <p:nvPr>
            <p:ph idx="1"/>
          </p:nvPr>
        </p:nvSpPr>
        <p:spPr>
          <a:xfrm>
            <a:off x="4990" y="1224539"/>
            <a:ext cx="9144000" cy="4421088"/>
          </a:xfrm>
        </p:spPr>
        <p:txBody>
          <a:bodyPr>
            <a:normAutofit/>
          </a:bodyPr>
          <a:lstStyle/>
          <a:p>
            <a:pPr marL="36576" indent="0">
              <a:buNone/>
            </a:pP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للطاقة مصادر وأشكال متعددة, أبرزها الطاقة الأحفورية </a:t>
            </a:r>
            <a:r>
              <a:rPr lang="ar-JO" sz="40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(النفط, الغاز الطبيعي, الفحم الحجري), </a:t>
            </a: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والطاقة الميكانيكية </a:t>
            </a:r>
            <a:r>
              <a:rPr lang="ar-JO" sz="40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(الرياح, المد والجزر), </a:t>
            </a: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والطاقة الحرارية </a:t>
            </a:r>
            <a:r>
              <a:rPr lang="ar-JO" sz="40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(الحرارة الجوفية), </a:t>
            </a:r>
            <a:r>
              <a:rPr lang="ar-JO" sz="32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والطاقة الشمسية, والطاقة النووية, سواء أكانت للاستخدامات السليمة أم العسكرية.</a:t>
            </a:r>
            <a:endParaRPr lang="ar-JO" sz="3200" cap="all" dirty="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endParaRPr>
          </a:p>
        </p:txBody>
      </p:sp>
      <p:pic>
        <p:nvPicPr>
          <p:cNvPr id="6" name="صورة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5758" y="4365104"/>
            <a:ext cx="3333750" cy="2224088"/>
          </a:xfrm>
          <a:prstGeom prst="rect">
            <a:avLst/>
          </a:prstGeom>
          <a:ln w="174625" cmpd="tri">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miter lim="800000"/>
            <a:headEnd/>
            <a:tailEnd/>
          </a:ln>
          <a:effectLst>
            <a:innerShdw blurRad="76200">
              <a:srgbClr val="000000"/>
            </a:innerShdw>
          </a:effectLst>
        </p:spPr>
      </p:pic>
      <p:sp>
        <p:nvSpPr>
          <p:cNvPr id="7" name="زر إجراء: الأمام أو التالي 6">
            <a:hlinkClick r:id="rId5" action="ppaction://hlinksldjump" highlightClick="1">
              <a:snd r:embed="rId3" name="click.wav"/>
            </a:hlinkClick>
          </p:cNvPr>
          <p:cNvSpPr/>
          <p:nvPr/>
        </p:nvSpPr>
        <p:spPr>
          <a:xfrm>
            <a:off x="0" y="6065912"/>
            <a:ext cx="889904" cy="792088"/>
          </a:xfrm>
          <a:prstGeom prst="actionButtonForwardNext">
            <a:avLst/>
          </a:prstGeom>
          <a:gradFill flip="none" rotWithShape="0">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tileRect l="-14" t="-178"/>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8" name="مربع نص 7">
            <a:hlinkClick r:id="rId5" action="ppaction://hlinksldjump">
              <a:snd r:embed="rId3" name="click.wav"/>
            </a:hlinkClick>
          </p:cNvPr>
          <p:cNvSpPr txBox="1"/>
          <p:nvPr/>
        </p:nvSpPr>
        <p:spPr>
          <a:xfrm>
            <a:off x="1266" y="5696580"/>
            <a:ext cx="888638" cy="369332"/>
          </a:xfrm>
          <a:prstGeom prst="rect">
            <a:avLst/>
          </a:prstGeom>
          <a:gradFill flip="none" rotWithShape="0">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tileRect l="-14" t="-178"/>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a:defRPr>
                <a:solidFill>
                  <a:srgbClr val="FFFFFF"/>
                </a:solidFill>
                <a:latin typeface="Arial"/>
              </a:defRPr>
            </a:lvl2pPr>
            <a:lvl3pPr>
              <a:defRPr>
                <a:solidFill>
                  <a:srgbClr val="FFFFFF"/>
                </a:solidFill>
                <a:latin typeface="Arial"/>
              </a:defRPr>
            </a:lvl3pPr>
            <a:lvl4pPr>
              <a:defRPr>
                <a:solidFill>
                  <a:srgbClr val="FFFFFF"/>
                </a:solidFill>
                <a:latin typeface="Arial"/>
              </a:defRPr>
            </a:lvl4pPr>
            <a:lvl5pPr>
              <a:defRPr>
                <a:solidFill>
                  <a:srgbClr val="FFFFFF"/>
                </a:solidFill>
                <a:latin typeface="Arial"/>
              </a:defRPr>
            </a:lvl5pPr>
            <a:lvl6pPr>
              <a:defRPr>
                <a:solidFill>
                  <a:srgbClr val="FFFFFF"/>
                </a:solidFill>
                <a:latin typeface="Arial"/>
              </a:defRPr>
            </a:lvl6pPr>
            <a:lvl7pPr>
              <a:defRPr>
                <a:solidFill>
                  <a:srgbClr val="FFFFFF"/>
                </a:solidFill>
                <a:latin typeface="Arial"/>
              </a:defRPr>
            </a:lvl7pPr>
            <a:lvl8pPr>
              <a:defRPr>
                <a:solidFill>
                  <a:srgbClr val="FFFFFF"/>
                </a:solidFill>
                <a:latin typeface="Arial"/>
              </a:defRPr>
            </a:lvl8pPr>
            <a:lvl9pPr>
              <a:defRPr>
                <a:solidFill>
                  <a:srgbClr val="FFFFFF"/>
                </a:solidFill>
                <a:latin typeface="Arial"/>
              </a:defRPr>
            </a:lvl9pPr>
          </a:lstStyle>
          <a:p>
            <a:r>
              <a:rPr lang="ar-JO" sz="1800" dirty="0">
                <a:ln w="2222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rPr>
              <a:t>العودة</a:t>
            </a:r>
          </a:p>
        </p:txBody>
      </p:sp>
      <p:sp>
        <p:nvSpPr>
          <p:cNvPr id="9" name="زر إجراء: الصفحة الرئيسية 8">
            <a:hlinkClick r:id="rId6" action="ppaction://hlinksldjump" highlightClick="1">
              <a:snd r:embed="rId3" name="click.wav"/>
            </a:hlinkClick>
          </p:cNvPr>
          <p:cNvSpPr/>
          <p:nvPr/>
        </p:nvSpPr>
        <p:spPr>
          <a:xfrm>
            <a:off x="8254096" y="6111208"/>
            <a:ext cx="889904" cy="746792"/>
          </a:xfrm>
          <a:prstGeom prst="actionButtonHome">
            <a:avLst/>
          </a:prstGeom>
          <a:gradFill flip="none" rotWithShape="0">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tileRect l="-14" t="-178"/>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2853397692"/>
      </p:ext>
    </p:extLst>
  </p:cSld>
  <p:clrMapOvr>
    <a:masterClrMapping/>
  </p:clrMapOvr>
  <p:transition spd="slow">
    <p:pull dir="d"/>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زر إجراء: مخصص 3">
            <a:hlinkClick r:id="rId2" action="ppaction://hlinksldjump" highlightClick="1">
              <a:snd r:embed="rId3" name="click.wav"/>
            </a:hlinkClick>
          </p:cNvPr>
          <p:cNvSpPr/>
          <p:nvPr/>
        </p:nvSpPr>
        <p:spPr>
          <a:xfrm>
            <a:off x="1266" y="12168"/>
            <a:ext cx="9142734" cy="6845831"/>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a:xfrm>
            <a:off x="0" y="12168"/>
            <a:ext cx="9144000" cy="1405470"/>
          </a:xfrm>
        </p:spPr>
        <p:txBody>
          <a:bodyPr>
            <a:normAutofit/>
          </a:bodyPr>
          <a:lstStyle/>
          <a:p>
            <a:pPr algn="ctr"/>
            <a:r>
              <a:rPr lang="ar-JO" b="1" cap="all" dirty="0" smtClean="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 مصادر الطاقة في الوطن العربي</a:t>
            </a:r>
            <a:endParaRPr lang="ar-JO" dirty="0"/>
          </a:p>
        </p:txBody>
      </p:sp>
      <p:sp>
        <p:nvSpPr>
          <p:cNvPr id="3" name="عنصر نائب للمحتوى 2"/>
          <p:cNvSpPr>
            <a:spLocks noGrp="1"/>
          </p:cNvSpPr>
          <p:nvPr>
            <p:ph idx="1"/>
          </p:nvPr>
        </p:nvSpPr>
        <p:spPr>
          <a:xfrm>
            <a:off x="683568" y="1484784"/>
            <a:ext cx="8460432" cy="4525963"/>
          </a:xfrm>
        </p:spPr>
        <p:txBody>
          <a:bodyPr>
            <a:normAutofit/>
          </a:bodyPr>
          <a:lstStyle/>
          <a:p>
            <a:pPr marL="36576" indent="0">
              <a:buNone/>
            </a:pPr>
            <a:r>
              <a:rPr lang="ar-JO" sz="36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هناك مصادر للطاقة في الوطن العربي وأبرزها </a:t>
            </a:r>
            <a:r>
              <a:rPr lang="ar-JO" sz="3600" cap="all" dirty="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ا</a:t>
            </a:r>
            <a:r>
              <a:rPr lang="ar-JO" sz="36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ثنان, هما:</a:t>
            </a:r>
            <a:endParaRPr lang="ar-JO" sz="3600" cap="all" dirty="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endParaRPr>
          </a:p>
        </p:txBody>
      </p:sp>
      <p:sp>
        <p:nvSpPr>
          <p:cNvPr id="7" name="زر إجراء: مخصص 6">
            <a:hlinkClick r:id="rId4" action="ppaction://hlinksldjump" highlightClick="1">
              <a:snd r:embed="rId3" name="click.wav"/>
            </a:hlinkClick>
          </p:cNvPr>
          <p:cNvSpPr/>
          <p:nvPr/>
        </p:nvSpPr>
        <p:spPr>
          <a:xfrm>
            <a:off x="1907704" y="2382058"/>
            <a:ext cx="3506654" cy="927555"/>
          </a:xfrm>
          <a:prstGeom prst="actionButtonBlank">
            <a:avLst/>
          </a:prstGeom>
          <a:gradFill flip="none" rotWithShape="1">
            <a:gsLst>
              <a:gs pos="0">
                <a:srgbClr val="700000"/>
              </a:gs>
              <a:gs pos="13000">
                <a:srgbClr val="C00000"/>
              </a:gs>
              <a:gs pos="28000">
                <a:srgbClr val="700000"/>
              </a:gs>
              <a:gs pos="42999">
                <a:srgbClr val="C00000"/>
              </a:gs>
              <a:gs pos="58000">
                <a:srgbClr val="700000"/>
              </a:gs>
              <a:gs pos="72000">
                <a:srgbClr val="C00000"/>
              </a:gs>
              <a:gs pos="87000">
                <a:srgbClr val="700000"/>
              </a:gs>
              <a:gs pos="100000">
                <a:srgbClr val="C00000"/>
              </a:gs>
            </a:gsLst>
            <a:lin ang="18900000" scaled="0"/>
            <a:tileRect/>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6000" b="1" cap="all" dirty="0" smtClean="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النفط</a:t>
            </a:r>
            <a:endParaRPr lang="ar-JO" sz="5400" b="1"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8" name="Picture 3" descr="C:\Program Files (x86)\Microsoft Office\MEDIA\CAGCAT10\j0293236.wmf"/>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758174" y="2085477"/>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9" name="زر إجراء: مخصص 8">
            <a:hlinkClick r:id="rId6" action="ppaction://hlinksldjump" highlightClick="1">
              <a:snd r:embed="rId3" name="click.wav"/>
            </a:hlinkClick>
          </p:cNvPr>
          <p:cNvSpPr/>
          <p:nvPr/>
        </p:nvSpPr>
        <p:spPr>
          <a:xfrm>
            <a:off x="2843808" y="3744629"/>
            <a:ext cx="4032448" cy="927555"/>
          </a:xfrm>
          <a:prstGeom prst="actionButtonBlank">
            <a:avLst/>
          </a:prstGeom>
          <a:gradFill flip="none" rotWithShape="1">
            <a:gsLst>
              <a:gs pos="0">
                <a:srgbClr val="700000"/>
              </a:gs>
              <a:gs pos="13000">
                <a:srgbClr val="C00000"/>
              </a:gs>
              <a:gs pos="28000">
                <a:srgbClr val="700000"/>
              </a:gs>
              <a:gs pos="42999">
                <a:srgbClr val="C00000"/>
              </a:gs>
              <a:gs pos="58000">
                <a:srgbClr val="700000"/>
              </a:gs>
              <a:gs pos="72000">
                <a:srgbClr val="C00000"/>
              </a:gs>
              <a:gs pos="87000">
                <a:srgbClr val="700000"/>
              </a:gs>
              <a:gs pos="100000">
                <a:srgbClr val="C00000"/>
              </a:gs>
            </a:gsLst>
            <a:lin ang="18900000" scaled="0"/>
            <a:tileRect/>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ar-JO" sz="4400" b="1" cap="all" dirty="0" smtClean="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الغاز الطبيعي</a:t>
            </a:r>
            <a:endParaRPr lang="ar-JO" sz="5400" b="1"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pic>
        <p:nvPicPr>
          <p:cNvPr id="10" name="Picture 3" descr="C:\Program Files (x86)\Microsoft Office\MEDIA\CAGCAT10\j0293236.wmf"/>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586266" y="3448048"/>
            <a:ext cx="586336" cy="452262"/>
          </a:xfrm>
          <a:prstGeom prst="rect">
            <a:avLst/>
          </a:prstGeom>
          <a:noFill/>
          <a:extLst>
            <a:ext uri="{909E8E84-426E-40DD-AFC4-6F175D3DCCD1}">
              <a14:hiddenFill xmlns:a14="http://schemas.microsoft.com/office/drawing/2010/main">
                <a:solidFill>
                  <a:srgbClr val="FFFFFF"/>
                </a:solidFill>
              </a14:hiddenFill>
            </a:ext>
          </a:extLst>
        </p:spPr>
      </p:pic>
      <p:sp>
        <p:nvSpPr>
          <p:cNvPr id="11" name="زر إجراء: الأمام أو التالي 10">
            <a:hlinkClick r:id="rId7" action="ppaction://hlinksldjump" highlightClick="1">
              <a:snd r:embed="rId3" name="click.wav"/>
            </a:hlinkClick>
          </p:cNvPr>
          <p:cNvSpPr/>
          <p:nvPr/>
        </p:nvSpPr>
        <p:spPr>
          <a:xfrm>
            <a:off x="0" y="6065912"/>
            <a:ext cx="889904" cy="792088"/>
          </a:xfrm>
          <a:prstGeom prst="actionButtonForwardNext">
            <a:avLst/>
          </a:prstGeom>
          <a:gradFill flip="none" rotWithShape="0">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tileRect l="-14" t="-178"/>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12" name="مربع نص 11">
            <a:hlinkClick r:id="rId7" action="ppaction://hlinksldjump">
              <a:snd r:embed="rId3" name="click.wav"/>
            </a:hlinkClick>
          </p:cNvPr>
          <p:cNvSpPr txBox="1"/>
          <p:nvPr/>
        </p:nvSpPr>
        <p:spPr>
          <a:xfrm>
            <a:off x="1266" y="5696580"/>
            <a:ext cx="888638" cy="369332"/>
          </a:xfrm>
          <a:prstGeom prst="rect">
            <a:avLst/>
          </a:prstGeom>
          <a:gradFill flip="none" rotWithShape="0">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tileRect l="-14" t="-178"/>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a:defRPr>
                <a:solidFill>
                  <a:srgbClr val="FFFFFF"/>
                </a:solidFill>
                <a:latin typeface="Arial"/>
              </a:defRPr>
            </a:lvl2pPr>
            <a:lvl3pPr>
              <a:defRPr>
                <a:solidFill>
                  <a:srgbClr val="FFFFFF"/>
                </a:solidFill>
                <a:latin typeface="Arial"/>
              </a:defRPr>
            </a:lvl3pPr>
            <a:lvl4pPr>
              <a:defRPr>
                <a:solidFill>
                  <a:srgbClr val="FFFFFF"/>
                </a:solidFill>
                <a:latin typeface="Arial"/>
              </a:defRPr>
            </a:lvl4pPr>
            <a:lvl5pPr>
              <a:defRPr>
                <a:solidFill>
                  <a:srgbClr val="FFFFFF"/>
                </a:solidFill>
                <a:latin typeface="Arial"/>
              </a:defRPr>
            </a:lvl5pPr>
            <a:lvl6pPr>
              <a:defRPr>
                <a:solidFill>
                  <a:srgbClr val="FFFFFF"/>
                </a:solidFill>
                <a:latin typeface="Arial"/>
              </a:defRPr>
            </a:lvl6pPr>
            <a:lvl7pPr>
              <a:defRPr>
                <a:solidFill>
                  <a:srgbClr val="FFFFFF"/>
                </a:solidFill>
                <a:latin typeface="Arial"/>
              </a:defRPr>
            </a:lvl7pPr>
            <a:lvl8pPr>
              <a:defRPr>
                <a:solidFill>
                  <a:srgbClr val="FFFFFF"/>
                </a:solidFill>
                <a:latin typeface="Arial"/>
              </a:defRPr>
            </a:lvl8pPr>
            <a:lvl9pPr>
              <a:defRPr>
                <a:solidFill>
                  <a:srgbClr val="FFFFFF"/>
                </a:solidFill>
                <a:latin typeface="Arial"/>
              </a:defRPr>
            </a:lvl9pPr>
          </a:lstStyle>
          <a:p>
            <a:r>
              <a:rPr lang="ar-JO" sz="1800" dirty="0">
                <a:ln w="2222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rPr>
              <a:t>العودة</a:t>
            </a:r>
          </a:p>
        </p:txBody>
      </p:sp>
      <p:sp>
        <p:nvSpPr>
          <p:cNvPr id="13" name="زر إجراء: الصفحة الرئيسية 12">
            <a:hlinkClick r:id="rId8" action="ppaction://hlinksldjump" highlightClick="1">
              <a:snd r:embed="rId3" name="click.wav"/>
            </a:hlinkClick>
          </p:cNvPr>
          <p:cNvSpPr/>
          <p:nvPr/>
        </p:nvSpPr>
        <p:spPr>
          <a:xfrm>
            <a:off x="8254096" y="6111208"/>
            <a:ext cx="889904" cy="746792"/>
          </a:xfrm>
          <a:prstGeom prst="actionButtonHome">
            <a:avLst/>
          </a:prstGeom>
          <a:gradFill flip="none" rotWithShape="0">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tileRect l="-14" t="-178"/>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2829100096"/>
      </p:ext>
    </p:extLst>
  </p:cSld>
  <p:clrMapOvr>
    <a:masterClrMapping/>
  </p:clrMapOvr>
  <p:transition spd="slow">
    <p:pull dir="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زر إجراء: مخصص 3">
            <a:hlinkClick r:id="rId2" action="ppaction://hlinksldjump" highlightClick="1">
              <a:snd r:embed="rId3" name="click.wav"/>
            </a:hlinkClick>
          </p:cNvPr>
          <p:cNvSpPr/>
          <p:nvPr/>
        </p:nvSpPr>
        <p:spPr>
          <a:xfrm>
            <a:off x="1266" y="12168"/>
            <a:ext cx="9142734" cy="6845831"/>
          </a:xfrm>
          <a:prstGeom prst="actionButtonBlank">
            <a:avLst/>
          </a:prstGeom>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marL="0" algn="r" defTabSz="914400" rtl="1" eaLnBrk="1" latinLnBrk="0" hangingPunct="1">
              <a:defRPr sz="1800" kern="1200">
                <a:solidFill>
                  <a:srgbClr val="FFFFFF"/>
                </a:solidFill>
                <a:latin typeface="Arial"/>
                <a:ea typeface="+mn-ea"/>
                <a:cs typeface="+mn-cs"/>
              </a:defRPr>
            </a:lvl1pPr>
            <a:lvl2pPr marL="457200" algn="r" defTabSz="914400" rtl="1" eaLnBrk="1" latinLnBrk="0" hangingPunct="1">
              <a:defRPr sz="1800" kern="1200">
                <a:solidFill>
                  <a:srgbClr val="FFFFFF"/>
                </a:solidFill>
                <a:latin typeface="Arial"/>
                <a:ea typeface="+mn-ea"/>
                <a:cs typeface="+mn-cs"/>
              </a:defRPr>
            </a:lvl2pPr>
            <a:lvl3pPr marL="914400" algn="r" defTabSz="914400" rtl="1" eaLnBrk="1" latinLnBrk="0" hangingPunct="1">
              <a:defRPr sz="1800" kern="1200">
                <a:solidFill>
                  <a:srgbClr val="FFFFFF"/>
                </a:solidFill>
                <a:latin typeface="Arial"/>
                <a:ea typeface="+mn-ea"/>
                <a:cs typeface="+mn-cs"/>
              </a:defRPr>
            </a:lvl3pPr>
            <a:lvl4pPr marL="1371600" algn="r" defTabSz="914400" rtl="1" eaLnBrk="1" latinLnBrk="0" hangingPunct="1">
              <a:defRPr sz="1800" kern="1200">
                <a:solidFill>
                  <a:srgbClr val="FFFFFF"/>
                </a:solidFill>
                <a:latin typeface="Arial"/>
                <a:ea typeface="+mn-ea"/>
                <a:cs typeface="+mn-cs"/>
              </a:defRPr>
            </a:lvl4pPr>
            <a:lvl5pPr marL="1828800" algn="r" defTabSz="914400" rtl="1" eaLnBrk="1" latinLnBrk="0" hangingPunct="1">
              <a:defRPr sz="1800" kern="1200">
                <a:solidFill>
                  <a:srgbClr val="FFFFFF"/>
                </a:solidFill>
                <a:latin typeface="Arial"/>
                <a:ea typeface="+mn-ea"/>
                <a:cs typeface="+mn-cs"/>
              </a:defRPr>
            </a:lvl5pPr>
            <a:lvl6pPr marL="2286000" algn="r" defTabSz="914400" rtl="1" eaLnBrk="1" latinLnBrk="0" hangingPunct="1">
              <a:defRPr sz="1800" kern="1200">
                <a:solidFill>
                  <a:srgbClr val="FFFFFF"/>
                </a:solidFill>
                <a:latin typeface="Arial"/>
                <a:ea typeface="+mn-ea"/>
                <a:cs typeface="+mn-cs"/>
              </a:defRPr>
            </a:lvl6pPr>
            <a:lvl7pPr marL="2743200" algn="r" defTabSz="914400" rtl="1" eaLnBrk="1" latinLnBrk="0" hangingPunct="1">
              <a:defRPr sz="1800" kern="1200">
                <a:solidFill>
                  <a:srgbClr val="FFFFFF"/>
                </a:solidFill>
                <a:latin typeface="Arial"/>
                <a:ea typeface="+mn-ea"/>
                <a:cs typeface="+mn-cs"/>
              </a:defRPr>
            </a:lvl7pPr>
            <a:lvl8pPr marL="3200400" algn="r" defTabSz="914400" rtl="1" eaLnBrk="1" latinLnBrk="0" hangingPunct="1">
              <a:defRPr sz="1800" kern="1200">
                <a:solidFill>
                  <a:srgbClr val="FFFFFF"/>
                </a:solidFill>
                <a:latin typeface="Arial"/>
                <a:ea typeface="+mn-ea"/>
                <a:cs typeface="+mn-cs"/>
              </a:defRPr>
            </a:lvl8pPr>
            <a:lvl9pPr marL="3657600" algn="r" defTabSz="914400" rtl="1" eaLnBrk="1" latinLnBrk="0" hangingPunct="1">
              <a:defRPr sz="1800" kern="1200">
                <a:solidFill>
                  <a:srgbClr val="FFFFFF"/>
                </a:solidFill>
                <a:latin typeface="Arial"/>
                <a:ea typeface="+mn-ea"/>
                <a:cs typeface="+mn-cs"/>
              </a:defRPr>
            </a:lvl9pP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2" name="عنوان 1"/>
          <p:cNvSpPr>
            <a:spLocks noGrp="1"/>
          </p:cNvSpPr>
          <p:nvPr>
            <p:ph type="title"/>
          </p:nvPr>
        </p:nvSpPr>
        <p:spPr/>
        <p:txBody>
          <a:bodyPr>
            <a:normAutofit/>
          </a:bodyPr>
          <a:lstStyle/>
          <a:p>
            <a:r>
              <a:rPr lang="ar-JO" sz="6600" b="1" cap="all" dirty="0" smtClean="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rPr>
              <a:t>النفط</a:t>
            </a:r>
            <a:endParaRPr lang="ar-JO" sz="6600" b="1"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endParaRPr>
          </a:p>
        </p:txBody>
      </p:sp>
      <p:sp>
        <p:nvSpPr>
          <p:cNvPr id="3" name="عنصر نائب للمحتوى 2"/>
          <p:cNvSpPr>
            <a:spLocks noGrp="1"/>
          </p:cNvSpPr>
          <p:nvPr>
            <p:ph idx="1"/>
          </p:nvPr>
        </p:nvSpPr>
        <p:spPr>
          <a:xfrm>
            <a:off x="107504" y="1628800"/>
            <a:ext cx="9036496" cy="4497363"/>
          </a:xfrm>
        </p:spPr>
        <p:txBody>
          <a:bodyPr>
            <a:normAutofit/>
          </a:bodyPr>
          <a:lstStyle/>
          <a:p>
            <a:pPr marL="36576" indent="0">
              <a:buNone/>
            </a:pPr>
            <a:r>
              <a:rPr lang="ar-JO" sz="36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شهد انتاج النفط الخام نموًا ملحوظًا سواءً أكان على المستوى العربي أم العالمي, نظرًا إلى التطور التكنلوجي الواسع في عملية التنقيب، حيث شكل </a:t>
            </a:r>
            <a:r>
              <a:rPr lang="en-US" sz="40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61.2%</a:t>
            </a:r>
            <a:r>
              <a:rPr lang="ar-JO" sz="40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ar-JO" sz="36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من الاحتياطي العالمي النفطي. وهناك خمس دول عربية وهي: </a:t>
            </a:r>
            <a:r>
              <a:rPr lang="ar-JO" sz="40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38100" dist="38100" dir="2700000" algn="tl">
                    <a:srgbClr val="000000">
                      <a:alpha val="43137"/>
                    </a:srgbClr>
                  </a:outerShdw>
                  <a:reflection blurRad="6350" stA="55000" endA="50" endPos="85000" dist="60007" dir="5400000" sy="-100000" algn="bl" rotWithShape="0"/>
                </a:effectLst>
                <a:latin typeface="+mj-lt"/>
                <a:ea typeface="+mj-ea"/>
                <a:cs typeface="+mj-cs"/>
              </a:rPr>
              <a:t>السعودية, العراق, الامارات, الكويت, وليبيا </a:t>
            </a:r>
            <a:r>
              <a:rPr lang="ar-JO" sz="36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تمتلك أكثر من </a:t>
            </a:r>
            <a:r>
              <a:rPr lang="en-US" sz="40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95.3% </a:t>
            </a:r>
            <a:r>
              <a:rPr lang="ar-JO" sz="4000" cap="all" dirty="0">
                <a:ln w="2857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rPr>
              <a:t> </a:t>
            </a:r>
            <a:r>
              <a:rPr lang="ar-JO" sz="3600" cap="all" dirty="0" smtClean="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rPr>
              <a:t>من احتياط النفط العربي</a:t>
            </a:r>
            <a:endParaRPr lang="ar-JO" sz="3600" cap="all" dirty="0">
              <a:ln w="6350">
                <a:gradFill>
                  <a:gsLst>
                    <a:gs pos="0">
                      <a:srgbClr val="700000"/>
                    </a:gs>
                    <a:gs pos="13000">
                      <a:srgbClr val="FF0000"/>
                    </a:gs>
                    <a:gs pos="28000">
                      <a:srgbClr val="700000"/>
                    </a:gs>
                    <a:gs pos="42999">
                      <a:srgbClr val="FF0000"/>
                    </a:gs>
                    <a:gs pos="58000">
                      <a:srgbClr val="700000"/>
                    </a:gs>
                    <a:gs pos="72000">
                      <a:srgbClr val="FF0000"/>
                    </a:gs>
                    <a:gs pos="87000">
                      <a:srgbClr val="700000"/>
                    </a:gs>
                    <a:gs pos="100000">
                      <a:srgbClr val="FF0000"/>
                    </a:gs>
                  </a:gsLst>
                  <a:lin ang="5400000" scaled="0"/>
                </a:gradFill>
              </a:ln>
              <a:solidFill>
                <a:schemeClr val="bg1"/>
              </a:solidFill>
              <a:effectLst>
                <a:outerShdw blurRad="38100" dist="38100" dir="2700000" algn="tl">
                  <a:srgbClr val="000000">
                    <a:alpha val="43137"/>
                  </a:srgbClr>
                </a:outerShdw>
              </a:effectLst>
            </a:endParaRPr>
          </a:p>
        </p:txBody>
      </p:sp>
      <p:sp>
        <p:nvSpPr>
          <p:cNvPr id="5" name="زر إجراء: الأمام أو التالي 4">
            <a:hlinkClick r:id="rId4" action="ppaction://hlinksldjump" highlightClick="1">
              <a:snd r:embed="rId3" name="click.wav"/>
            </a:hlinkClick>
          </p:cNvPr>
          <p:cNvSpPr/>
          <p:nvPr/>
        </p:nvSpPr>
        <p:spPr>
          <a:xfrm>
            <a:off x="0" y="6065912"/>
            <a:ext cx="889904" cy="792088"/>
          </a:xfrm>
          <a:prstGeom prst="actionButtonForwardNext">
            <a:avLst/>
          </a:prstGeom>
          <a:gradFill flip="none" rotWithShape="0">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tileRect l="-14" t="-178"/>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
        <p:nvSpPr>
          <p:cNvPr id="6" name="مربع نص 5">
            <a:hlinkClick r:id="rId4" action="ppaction://hlinksldjump">
              <a:snd r:embed="rId3" name="click.wav"/>
            </a:hlinkClick>
          </p:cNvPr>
          <p:cNvSpPr txBox="1"/>
          <p:nvPr/>
        </p:nvSpPr>
        <p:spPr>
          <a:xfrm>
            <a:off x="1266" y="5696580"/>
            <a:ext cx="888638" cy="369332"/>
          </a:xfrm>
          <a:prstGeom prst="rect">
            <a:avLst/>
          </a:prstGeom>
          <a:gradFill flip="none" rotWithShape="0">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tileRect l="-14" t="-178"/>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ar-JO"/>
            </a:defPPr>
            <a:lvl1pPr algn="ctr">
              <a:defRPr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defRPr>
            </a:lvl1pPr>
            <a:lvl2pPr>
              <a:defRPr>
                <a:solidFill>
                  <a:srgbClr val="FFFFFF"/>
                </a:solidFill>
                <a:latin typeface="Arial"/>
              </a:defRPr>
            </a:lvl2pPr>
            <a:lvl3pPr>
              <a:defRPr>
                <a:solidFill>
                  <a:srgbClr val="FFFFFF"/>
                </a:solidFill>
                <a:latin typeface="Arial"/>
              </a:defRPr>
            </a:lvl3pPr>
            <a:lvl4pPr>
              <a:defRPr>
                <a:solidFill>
                  <a:srgbClr val="FFFFFF"/>
                </a:solidFill>
                <a:latin typeface="Arial"/>
              </a:defRPr>
            </a:lvl4pPr>
            <a:lvl5pPr>
              <a:defRPr>
                <a:solidFill>
                  <a:srgbClr val="FFFFFF"/>
                </a:solidFill>
                <a:latin typeface="Arial"/>
              </a:defRPr>
            </a:lvl5pPr>
            <a:lvl6pPr>
              <a:defRPr>
                <a:solidFill>
                  <a:srgbClr val="FFFFFF"/>
                </a:solidFill>
                <a:latin typeface="Arial"/>
              </a:defRPr>
            </a:lvl6pPr>
            <a:lvl7pPr>
              <a:defRPr>
                <a:solidFill>
                  <a:srgbClr val="FFFFFF"/>
                </a:solidFill>
                <a:latin typeface="Arial"/>
              </a:defRPr>
            </a:lvl7pPr>
            <a:lvl8pPr>
              <a:defRPr>
                <a:solidFill>
                  <a:srgbClr val="FFFFFF"/>
                </a:solidFill>
                <a:latin typeface="Arial"/>
              </a:defRPr>
            </a:lvl8pPr>
            <a:lvl9pPr>
              <a:defRPr>
                <a:solidFill>
                  <a:srgbClr val="FFFFFF"/>
                </a:solidFill>
                <a:latin typeface="Arial"/>
              </a:defRPr>
            </a:lvl9pPr>
          </a:lstStyle>
          <a:p>
            <a:r>
              <a:rPr lang="ar-JO" sz="1800" dirty="0">
                <a:ln w="22225" cap="flat" cmpd="sng">
                  <a:gradFill>
                    <a:gsLst>
                      <a:gs pos="0">
                        <a:srgbClr val="000000"/>
                      </a:gs>
                      <a:gs pos="20000">
                        <a:srgbClr val="000040"/>
                      </a:gs>
                      <a:gs pos="50000">
                        <a:srgbClr val="400040"/>
                      </a:gs>
                      <a:gs pos="75000">
                        <a:srgbClr val="8F0040"/>
                      </a:gs>
                      <a:gs pos="89999">
                        <a:srgbClr val="F27300"/>
                      </a:gs>
                      <a:gs pos="100000">
                        <a:srgbClr val="FFBF00"/>
                      </a:gs>
                    </a:gsLst>
                    <a:lin ang="5400000" scaled="0"/>
                  </a:gradFill>
                  <a:prstDash val="solid"/>
                </a:ln>
                <a:gradFill flip="none" rotWithShape="1">
                  <a:gsLst>
                    <a:gs pos="0">
                      <a:srgbClr val="FFF200">
                        <a:lumMod val="93000"/>
                        <a:lumOff val="7000"/>
                      </a:srgbClr>
                    </a:gs>
                    <a:gs pos="87000">
                      <a:srgbClr val="830606">
                        <a:lumMod val="0"/>
                        <a:lumOff val="100000"/>
                      </a:srgbClr>
                    </a:gs>
                    <a:gs pos="19980">
                      <a:srgbClr val="FFBD0A">
                        <a:lumMod val="0"/>
                        <a:lumOff val="100000"/>
                      </a:srgbClr>
                    </a:gs>
                    <a:gs pos="52075">
                      <a:srgbClr val="FF5800">
                        <a:lumMod val="0"/>
                        <a:lumOff val="100000"/>
                      </a:srgbClr>
                    </a:gs>
                    <a:gs pos="45000">
                      <a:srgbClr val="FF7A00"/>
                    </a:gs>
                    <a:gs pos="70000">
                      <a:srgbClr val="FF0300"/>
                    </a:gs>
                    <a:gs pos="100000">
                      <a:srgbClr val="4D0808"/>
                    </a:gs>
                  </a:gsLst>
                  <a:lin ang="8100000" scaled="1"/>
                </a:gradFill>
              </a:rPr>
              <a:t>العودة</a:t>
            </a:r>
          </a:p>
        </p:txBody>
      </p:sp>
      <p:sp>
        <p:nvSpPr>
          <p:cNvPr id="7" name="زر إجراء: الصفحة الرئيسية 6">
            <a:hlinkClick r:id="rId5" action="ppaction://hlinksldjump" highlightClick="1">
              <a:snd r:embed="rId3" name="click.wav"/>
            </a:hlinkClick>
          </p:cNvPr>
          <p:cNvSpPr/>
          <p:nvPr/>
        </p:nvSpPr>
        <p:spPr>
          <a:xfrm>
            <a:off x="8254096" y="6111208"/>
            <a:ext cx="889904" cy="746792"/>
          </a:xfrm>
          <a:prstGeom prst="actionButtonHome">
            <a:avLst/>
          </a:prstGeom>
          <a:gradFill flip="none" rotWithShape="0">
            <a:gsLst>
              <a:gs pos="42000">
                <a:srgbClr val="C20014"/>
              </a:gs>
              <a:gs pos="25000">
                <a:srgbClr val="FF0000"/>
              </a:gs>
              <a:gs pos="13000">
                <a:srgbClr val="FF0000">
                  <a:lumMod val="0"/>
                  <a:lumOff val="100000"/>
                </a:srgbClr>
              </a:gs>
              <a:gs pos="8000">
                <a:srgbClr val="000040"/>
              </a:gs>
              <a:gs pos="37000">
                <a:srgbClr val="400040">
                  <a:lumMod val="0"/>
                  <a:lumOff val="100000"/>
                </a:srgbClr>
              </a:gs>
              <a:gs pos="75000">
                <a:srgbClr val="8F0040">
                  <a:lumMod val="0"/>
                  <a:lumOff val="100000"/>
                </a:srgbClr>
              </a:gs>
              <a:gs pos="89999">
                <a:srgbClr val="F27300"/>
              </a:gs>
              <a:gs pos="100000">
                <a:srgbClr val="FFBF00"/>
              </a:gs>
            </a:gsLst>
            <a:lin ang="13000000" scaled="0"/>
            <a:tileRect l="-14" t="-178"/>
          </a:gradFill>
          <a:ln w="50800" cap="rnd">
            <a:gradFill>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JO" sz="4000" b="1" cap="all">
              <a:ln w="0" cap="flat" cmpd="dbl">
                <a:solidFill>
                  <a:srgbClr val="F08214"/>
                </a:solidFill>
                <a:prstDash val="sysDot"/>
              </a:ln>
              <a:gradFill flip="none" rotWithShape="1">
                <a:gsLst>
                  <a:gs pos="12000">
                    <a:srgbClr val="92D050"/>
                  </a:gs>
                  <a:gs pos="79000">
                    <a:srgbClr val="830606">
                      <a:lumMod val="0"/>
                      <a:lumOff val="100000"/>
                    </a:srgbClr>
                  </a:gs>
                  <a:gs pos="25000">
                    <a:srgbClr val="FFBD0A">
                      <a:lumMod val="0"/>
                      <a:lumOff val="100000"/>
                    </a:srgbClr>
                  </a:gs>
                  <a:gs pos="52075">
                    <a:srgbClr val="FF5800">
                      <a:lumMod val="0"/>
                      <a:lumOff val="100000"/>
                    </a:srgbClr>
                  </a:gs>
                  <a:gs pos="45000">
                    <a:srgbClr val="00B050"/>
                  </a:gs>
                  <a:gs pos="64000">
                    <a:srgbClr val="2BD5C5"/>
                  </a:gs>
                  <a:gs pos="96000">
                    <a:srgbClr val="045600"/>
                  </a:gs>
                </a:gsLst>
                <a:lin ang="8100000" scaled="1"/>
              </a:gradFill>
              <a:effectLst>
                <a:outerShdw blurRad="12700" dir="21540000" sx="103000" sy="103000" algn="t" rotWithShape="0">
                  <a:prstClr val="black"/>
                </a:outerShdw>
                <a:reflection blurRad="6350" stA="55000" endA="50" endPos="85000" dist="60007" dir="5400000" sy="-100000" algn="bl" rotWithShape="0"/>
              </a:effectLst>
              <a:latin typeface="+mj-lt"/>
              <a:ea typeface="+mj-ea"/>
              <a:cs typeface="+mj-cs"/>
            </a:endParaRPr>
          </a:p>
        </p:txBody>
      </p:sp>
    </p:spTree>
    <p:extLst>
      <p:ext uri="{BB962C8B-B14F-4D97-AF65-F5344CB8AC3E}">
        <p14:creationId xmlns:p14="http://schemas.microsoft.com/office/powerpoint/2010/main" val="3112676275"/>
      </p:ext>
    </p:extLst>
  </p:cSld>
  <p:clrMapOvr>
    <a:masterClrMapping/>
  </p:clrMapOvr>
  <p:transition spd="slow">
    <p:pull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6.0.11"/>
  <p:tag name="AS_OS" val="Microsoft Windows NT 10.0.17763.0"/>
  <p:tag name="AS_RELEASE_DATE" val="2022.11.14"/>
  <p:tag name="AS_TITLE" val="Aspose.Slides for .NET5"/>
  <p:tag name="AS_VERSION" val="22.11"/>
</p:tagLst>
</file>

<file path=ppt/theme/theme1.xml><?xml version="1.0" encoding="utf-8"?>
<a:theme xmlns:a="http://schemas.openxmlformats.org/drawingml/2006/main" name="تقنية">
  <a:themeElements>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تقنية">
      <a:majorFont>
        <a:latin typeface="Franklin Gothic Book"/>
        <a:ea typeface="Franklin Gothic Book"/>
        <a:cs typeface="Tahoma"/>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Tahoma"/>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تقنية">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تقنية">
  <a:themeElements>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تقنية">
      <a:majorFont>
        <a:latin typeface="Franklin Gothic Book"/>
        <a:ea typeface="Franklin Gothic Book"/>
        <a:cs typeface="Tahoma"/>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Tahoma"/>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تقنية">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3.xml><?xml version="1.0" encoding="utf-8"?>
<a:theme xmlns:a="http://schemas.openxmlformats.org/drawingml/2006/main" name="تقنية">
  <a:themeElements>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تقنية">
      <a:majorFont>
        <a:latin typeface="Franklin Gothic Book"/>
        <a:ea typeface="Franklin Gothic Book"/>
        <a:cs typeface="Tahoma"/>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Tahoma"/>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تقنية">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4.xml><?xml version="1.0" encoding="utf-8"?>
<a:theme xmlns:a="http://schemas.openxmlformats.org/drawingml/2006/main" name="تقنية">
  <a:themeElements>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تقنية">
      <a:majorFont>
        <a:latin typeface="Franklin Gothic Book"/>
        <a:ea typeface="Franklin Gothic Book"/>
        <a:cs typeface="Tahoma"/>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Tahoma"/>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تقنية">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5.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10.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11.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12.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13.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14.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15.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16.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17.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18.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19.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2.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20.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21.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22.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23.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24.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25.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26.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27.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28.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29.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3.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30.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31.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32.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33.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34.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35.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36.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37.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38.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39.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4.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40.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41.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42.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43.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44.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45.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46.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47.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48.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49.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5.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50.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51.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52.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53.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54.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55.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56.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57.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58.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59.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6.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60.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61.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62.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63.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64.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65.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66.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67.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68.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69.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7.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70.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71.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72.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73.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74.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75.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76.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77.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78.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79.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8.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80.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81.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82.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83.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84.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85.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86.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87.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88.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89.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ppt/theme/themeOverride9.xml><?xml version="1.0" encoding="utf-8"?>
<a:themeOverride xmlns:a="http://schemas.openxmlformats.org/drawingml/2006/main">
  <a:clrScheme name="تقنية">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otalTime>267066</TotalTime>
  <Words>4855</Words>
  <Application>Microsoft Office PowerPoint</Application>
  <PresentationFormat>عرض على الشاشة (3:4)‏</PresentationFormat>
  <Paragraphs>594</Paragraphs>
  <Slides>105</Slides>
  <Notes>8</Notes>
  <HiddenSlides>0</HiddenSlides>
  <MMClips>0</MMClips>
  <ScaleCrop>false</ScaleCrop>
  <HeadingPairs>
    <vt:vector size="4" baseType="variant">
      <vt:variant>
        <vt:lpstr>نسق</vt:lpstr>
      </vt:variant>
      <vt:variant>
        <vt:i4>4</vt:i4>
      </vt:variant>
      <vt:variant>
        <vt:lpstr>عناوين الشرائح</vt:lpstr>
      </vt:variant>
      <vt:variant>
        <vt:i4>105</vt:i4>
      </vt:variant>
    </vt:vector>
  </HeadingPairs>
  <TitlesOfParts>
    <vt:vector size="109" baseType="lpstr">
      <vt:lpstr>تقنية</vt:lpstr>
      <vt:lpstr>تقنية</vt:lpstr>
      <vt:lpstr>تقنية</vt:lpstr>
      <vt:lpstr>تقنية</vt:lpstr>
      <vt:lpstr>الصفحة الرئيسة</vt:lpstr>
      <vt:lpstr>الفهــرس لــكتاب الجغرافيـــــا</vt:lpstr>
      <vt:lpstr>الغلاف الجوي</vt:lpstr>
      <vt:lpstr>طبقات الغلاف الجوي</vt:lpstr>
      <vt:lpstr>صورة توضح طبقات الغلاف الجوي </vt:lpstr>
      <vt:lpstr>عرض تقديمي في PowerPoint</vt:lpstr>
      <vt:lpstr>خصائص طبقات الغلاف الجوي وأهميتها</vt:lpstr>
      <vt:lpstr>التروبوسفير</vt:lpstr>
      <vt:lpstr>الستراتوسفير</vt:lpstr>
      <vt:lpstr>الميزوسفير</vt:lpstr>
      <vt:lpstr>الثيرموسفير</vt:lpstr>
      <vt:lpstr>نسب الغازات في الغلاف الجوي</vt:lpstr>
      <vt:lpstr>أهمية الغلاف الجوي في الحفاظ على الحياة على سطح الكرة الأرضية</vt:lpstr>
      <vt:lpstr>هل تعلم ؟</vt:lpstr>
      <vt:lpstr>فكر</vt:lpstr>
      <vt:lpstr>العوامل المؤثرة في درجة حرارة الغلاف الجوي</vt:lpstr>
      <vt:lpstr>الشمس ودورها في تسخين الأرض والغلاف الجوي</vt:lpstr>
      <vt:lpstr>شكل يوضح أثر الشمس في التسخيين</vt:lpstr>
      <vt:lpstr>ظاهرة الدفيئة</vt:lpstr>
      <vt:lpstr>شكل يوضح ظاهرة الدفيئة</vt:lpstr>
      <vt:lpstr>العوامل الباطنية و أثرها في حرارة الأرض والغلاف الجوي</vt:lpstr>
      <vt:lpstr>البراكين في الأردن</vt:lpstr>
      <vt:lpstr>دور العوامل البشربة والكائنات الحية الأخرى في الغلاف الجوي</vt:lpstr>
      <vt:lpstr>-2دور العوامل البشربة والكائنات الحية الأخرى في الغلاف الجوي</vt:lpstr>
      <vt:lpstr>صور توضح دور العوامل البشرية والكائنات الحية الأخرى في الغلاف الجوي</vt:lpstr>
      <vt:lpstr>هل تعلم؟</vt:lpstr>
      <vt:lpstr>فكر</vt:lpstr>
      <vt:lpstr>عرض تقديمي في PowerPoint</vt:lpstr>
      <vt:lpstr>عرض تقديمي في PowerPoint</vt:lpstr>
      <vt:lpstr>الغلاف الحيوي ومكوناته</vt:lpstr>
      <vt:lpstr>الغلاف الحيوي</vt:lpstr>
      <vt:lpstr> شكل يوضح الغلاف الحيوي</vt:lpstr>
      <vt:lpstr>أهمية الغلاف الحيوي </vt:lpstr>
      <vt:lpstr>عناصر الغلاف الحيوي</vt:lpstr>
      <vt:lpstr>امتداد الغلاف الحيوي </vt:lpstr>
      <vt:lpstr>الأقاليم الحيوية</vt:lpstr>
      <vt:lpstr>شكل يوضح توزع الأقاليم الحيوية</vt:lpstr>
      <vt:lpstr>التنوع الحيوي في الأردن </vt:lpstr>
      <vt:lpstr>هل تعلم؟</vt:lpstr>
      <vt:lpstr>فكر </vt:lpstr>
      <vt:lpstr>مشكلات الغلاف الحيوي</vt:lpstr>
      <vt:lpstr>العوامل المؤثرة في الغلاف الحيوي</vt:lpstr>
      <vt:lpstr>العوامل البشرية المؤثرة في الغلاف الحيوي</vt:lpstr>
      <vt:lpstr>العوامل الطبيعية المؤثرة في الغلاف الحيوي</vt:lpstr>
      <vt:lpstr>مشكلات الغلاف الحيوي</vt:lpstr>
      <vt:lpstr>المشكلات الطبيعية</vt:lpstr>
      <vt:lpstr>ظاهرة التبدل النباتي</vt:lpstr>
      <vt:lpstr>الانقراض </vt:lpstr>
      <vt:lpstr>9-1</vt:lpstr>
      <vt:lpstr>المشكلات البشرية</vt:lpstr>
      <vt:lpstr>الزحف العمراني على حساب الأراضي الزراعية</vt:lpstr>
      <vt:lpstr>تدمير مناطق صيد الأسماك</vt:lpstr>
      <vt:lpstr>زيادة السمية و الإفراط في استخدام الهرمونات المصنعة</vt:lpstr>
      <vt:lpstr>التنمية المستدامة للغلاف الحيوي </vt:lpstr>
      <vt:lpstr>يتبع: التنمية المستدامة للغلاف الحيوي </vt:lpstr>
      <vt:lpstr>فكر</vt:lpstr>
      <vt:lpstr>هل تعلم؟</vt:lpstr>
      <vt:lpstr>مشكلات الغلاف الجوي</vt:lpstr>
      <vt:lpstr>تلوث الهواء</vt:lpstr>
      <vt:lpstr>مصادر تلوث الهواء</vt:lpstr>
      <vt:lpstr>الظواهر الناتجة عن تلوث الهواء</vt:lpstr>
      <vt:lpstr>الضباب الدخاني</vt:lpstr>
      <vt:lpstr>تكون الجزر الحرارية </vt:lpstr>
      <vt:lpstr>الأمطار الحمضية </vt:lpstr>
      <vt:lpstr>فكر</vt:lpstr>
      <vt:lpstr>هل تعلم؟</vt:lpstr>
      <vt:lpstr>التلوث المائي</vt:lpstr>
      <vt:lpstr>التلوث المائي</vt:lpstr>
      <vt:lpstr>أقسام التلوث المائي</vt:lpstr>
      <vt:lpstr>مصادر التلوث المائي</vt:lpstr>
      <vt:lpstr>الآثار الصحية للتلوث المائي</vt:lpstr>
      <vt:lpstr>الاجراءات التي يمكن إتباعها للحد من مصادره</vt:lpstr>
      <vt:lpstr>يتبع: الاجراءات التي يمكن إتباعها للحد من مصادره</vt:lpstr>
      <vt:lpstr>حماية البيئة</vt:lpstr>
      <vt:lpstr>التشريعات البيئية</vt:lpstr>
      <vt:lpstr>الادارة البيئية الحكيمة</vt:lpstr>
      <vt:lpstr>التربية البيئية</vt:lpstr>
      <vt:lpstr>هل تعلم؟</vt:lpstr>
      <vt:lpstr>مشكلة انحسار مياه البحر الميت</vt:lpstr>
      <vt:lpstr>الأهمية الاقتصادية للبحر الميت</vt:lpstr>
      <vt:lpstr>انحسار مياه البحر الميت</vt:lpstr>
      <vt:lpstr>يتبع: انحسار مياه البحر الميت</vt:lpstr>
      <vt:lpstr>مشروع ناقل البحرين</vt:lpstr>
      <vt:lpstr> يتبع: مشروع ناقل البحرين</vt:lpstr>
      <vt:lpstr>فكر</vt:lpstr>
      <vt:lpstr>مشكلة الغذاء في الوطن العربي</vt:lpstr>
      <vt:lpstr>الخصائص المشتركة للقطاع الزراعي في الوطن العربي</vt:lpstr>
      <vt:lpstr>مشكلات الزراعة في الوطن العربي</vt:lpstr>
      <vt:lpstr>انخفاض الإنتاجية الزراعية</vt:lpstr>
      <vt:lpstr>أسباب انخفاض الإنتاجية الزراعية</vt:lpstr>
      <vt:lpstr>انخفاض نسبة الأراضي الزراعية </vt:lpstr>
      <vt:lpstr>عدم الاكتفاء الذاتي</vt:lpstr>
      <vt:lpstr>حلول مقترحة لحل مشكلة الغذاء في الوطن العربي</vt:lpstr>
      <vt:lpstr>الوضع الغذائي في الأردن </vt:lpstr>
      <vt:lpstr>هل تعلم؟</vt:lpstr>
      <vt:lpstr>الطاقة في الوطن العربي</vt:lpstr>
      <vt:lpstr>الطاقة</vt:lpstr>
      <vt:lpstr> مصادر الطاقة في الوطن العربي</vt:lpstr>
      <vt:lpstr>النفط</vt:lpstr>
      <vt:lpstr>الغاز الطبيعي</vt:lpstr>
      <vt:lpstr>مشكلات لبطاقة في الأردن</vt:lpstr>
      <vt:lpstr>الصخر الزيتي في الأردن</vt:lpstr>
      <vt:lpstr>هل تعلم؟</vt:lpstr>
      <vt:lpstr>فكر</vt:lpstr>
      <vt:lpstr>عمل</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heba1400a@outlook.com</dc:creator>
  <cp:lastModifiedBy>heba1400a@outlook.com</cp:lastModifiedBy>
  <cp:revision>293</cp:revision>
  <dcterms:created xsi:type="dcterms:W3CDTF">2022-09-19T14:38:09Z</dcterms:created>
  <dcterms:modified xsi:type="dcterms:W3CDTF">2023-01-17T19:08:21Z</dcterms:modified>
</cp:coreProperties>
</file>