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8" autoAdjust="0"/>
    <p:restoredTop sz="94625" autoAdjust="0"/>
  </p:normalViewPr>
  <p:slideViewPr>
    <p:cSldViewPr>
      <p:cViewPr>
        <p:scale>
          <a:sx n="172" d="100"/>
          <a:sy n="172" d="100"/>
        </p:scale>
        <p:origin x="-192" y="-348"/>
      </p:cViewPr>
      <p:guideLst>
        <p:guide orient="horz" pos="2160"/>
        <p:guide pos="2880"/>
        <p:guide pos="1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57607" cy="57607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4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8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1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9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4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5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5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1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1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/>
          <p:cNvGrpSpPr/>
          <p:nvPr/>
        </p:nvGrpSpPr>
        <p:grpSpPr>
          <a:xfrm>
            <a:off x="1702618" y="1492611"/>
            <a:ext cx="795530" cy="496214"/>
            <a:chOff x="2446025" y="4984389"/>
            <a:chExt cx="795530" cy="496214"/>
          </a:xfrm>
        </p:grpSpPr>
        <p:sp>
          <p:nvSpPr>
            <p:cNvPr id="234" name="Rectangle 233"/>
            <p:cNvSpPr/>
            <p:nvPr/>
          </p:nvSpPr>
          <p:spPr>
            <a:xfrm>
              <a:off x="2555755" y="4984389"/>
              <a:ext cx="685800" cy="381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smtClean="0">
                <a:solidFill>
                  <a:schemeClr val="tx1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498148" y="5041996"/>
              <a:ext cx="685800" cy="381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smtClean="0">
                <a:solidFill>
                  <a:schemeClr val="tx1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446025" y="5099603"/>
              <a:ext cx="685800" cy="381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New Candi or Patch List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3022095" y="1492611"/>
            <a:ext cx="795530" cy="496214"/>
            <a:chOff x="2446025" y="4984389"/>
            <a:chExt cx="795530" cy="496214"/>
          </a:xfrm>
        </p:grpSpPr>
        <p:sp>
          <p:nvSpPr>
            <p:cNvPr id="166" name="Rectangle 165"/>
            <p:cNvSpPr/>
            <p:nvPr/>
          </p:nvSpPr>
          <p:spPr>
            <a:xfrm>
              <a:off x="2555755" y="4984389"/>
              <a:ext cx="685800" cy="381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498148" y="5041996"/>
              <a:ext cx="685800" cy="381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smtClean="0">
                <a:solidFill>
                  <a:schemeClr val="tx1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446025" y="5099603"/>
              <a:ext cx="685800" cy="381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Radar Carousel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4226357" y="807020"/>
            <a:ext cx="685800" cy="381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Start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56803" y="1607825"/>
            <a:ext cx="685800" cy="381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Map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8600" y="158931"/>
            <a:ext cx="685800" cy="381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Pages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8600" y="628506"/>
            <a:ext cx="685800" cy="381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Form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28600" y="1095104"/>
            <a:ext cx="685800" cy="381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Dialog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16821" y="2392074"/>
            <a:ext cx="685800" cy="381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New/Edit Candi Form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226356" y="2392074"/>
            <a:ext cx="685800" cy="381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Candi</a:t>
            </a:r>
            <a:endParaRPr lang="en-US" sz="80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/>
          <p:cNvCxnSpPr>
            <a:stCxn id="5" idx="2"/>
            <a:endCxn id="8" idx="0"/>
          </p:cNvCxnSpPr>
          <p:nvPr/>
        </p:nvCxnSpPr>
        <p:spPr>
          <a:xfrm>
            <a:off x="4569257" y="1188020"/>
            <a:ext cx="1330446" cy="41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" idx="2"/>
            <a:endCxn id="164" idx="0"/>
          </p:cNvCxnSpPr>
          <p:nvPr/>
        </p:nvCxnSpPr>
        <p:spPr>
          <a:xfrm flipH="1">
            <a:off x="3364995" y="1188020"/>
            <a:ext cx="1204262" cy="41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64" idx="2"/>
            <a:endCxn id="89" idx="0"/>
          </p:cNvCxnSpPr>
          <p:nvPr/>
        </p:nvCxnSpPr>
        <p:spPr>
          <a:xfrm>
            <a:off x="3364995" y="1988825"/>
            <a:ext cx="1204261" cy="4032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74" idx="2"/>
            <a:endCxn id="89" idx="0"/>
          </p:cNvCxnSpPr>
          <p:nvPr/>
        </p:nvCxnSpPr>
        <p:spPr>
          <a:xfrm flipH="1">
            <a:off x="4569256" y="1988825"/>
            <a:ext cx="2" cy="4032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555312" y="4027319"/>
            <a:ext cx="685800" cy="381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Picture Viewer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555312" y="3486607"/>
            <a:ext cx="685800" cy="381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Map Viewer</a:t>
            </a:r>
            <a:endParaRPr lang="en-US" sz="80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>
            <a:stCxn id="164" idx="1"/>
            <a:endCxn id="236" idx="3"/>
          </p:cNvCxnSpPr>
          <p:nvPr/>
        </p:nvCxnSpPr>
        <p:spPr>
          <a:xfrm flipH="1">
            <a:off x="2388418" y="1798325"/>
            <a:ext cx="633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236" idx="2"/>
            <a:endCxn id="37" idx="0"/>
          </p:cNvCxnSpPr>
          <p:nvPr/>
        </p:nvCxnSpPr>
        <p:spPr>
          <a:xfrm>
            <a:off x="2045518" y="1988825"/>
            <a:ext cx="14203" cy="40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89" idx="1"/>
            <a:endCxn id="236" idx="3"/>
          </p:cNvCxnSpPr>
          <p:nvPr/>
        </p:nvCxnSpPr>
        <p:spPr>
          <a:xfrm flipH="1" flipV="1">
            <a:off x="2388418" y="1798325"/>
            <a:ext cx="1837938" cy="784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89" idx="3"/>
            <a:endCxn id="111" idx="1"/>
          </p:cNvCxnSpPr>
          <p:nvPr/>
        </p:nvCxnSpPr>
        <p:spPr>
          <a:xfrm>
            <a:off x="4912156" y="2582574"/>
            <a:ext cx="643156" cy="109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89" idx="3"/>
            <a:endCxn id="107" idx="1"/>
          </p:cNvCxnSpPr>
          <p:nvPr/>
        </p:nvCxnSpPr>
        <p:spPr>
          <a:xfrm>
            <a:off x="4912156" y="2582574"/>
            <a:ext cx="643156" cy="163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89" idx="1"/>
            <a:endCxn id="37" idx="3"/>
          </p:cNvCxnSpPr>
          <p:nvPr/>
        </p:nvCxnSpPr>
        <p:spPr>
          <a:xfrm flipH="1">
            <a:off x="2402621" y="2582574"/>
            <a:ext cx="1823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89" idx="3"/>
            <a:endCxn id="108" idx="1"/>
          </p:cNvCxnSpPr>
          <p:nvPr/>
        </p:nvCxnSpPr>
        <p:spPr>
          <a:xfrm>
            <a:off x="4912156" y="2582574"/>
            <a:ext cx="643156" cy="579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89" idx="3"/>
            <a:endCxn id="186" idx="1"/>
          </p:cNvCxnSpPr>
          <p:nvPr/>
        </p:nvCxnSpPr>
        <p:spPr>
          <a:xfrm>
            <a:off x="4912156" y="2582574"/>
            <a:ext cx="6446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4226358" y="1492611"/>
            <a:ext cx="795530" cy="496214"/>
            <a:chOff x="2446025" y="4984389"/>
            <a:chExt cx="795530" cy="496214"/>
          </a:xfrm>
        </p:grpSpPr>
        <p:sp>
          <p:nvSpPr>
            <p:cNvPr id="172" name="Rectangle 171"/>
            <p:cNvSpPr/>
            <p:nvPr/>
          </p:nvSpPr>
          <p:spPr>
            <a:xfrm>
              <a:off x="2555755" y="4984389"/>
              <a:ext cx="685800" cy="381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smtClean="0">
                <a:solidFill>
                  <a:schemeClr val="tx1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498148" y="5041996"/>
              <a:ext cx="685800" cy="381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smtClean="0">
                <a:solidFill>
                  <a:schemeClr val="tx1"/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2446025" y="5099603"/>
              <a:ext cx="685800" cy="381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My Candi List</a:t>
              </a:r>
            </a:p>
          </p:txBody>
        </p:sp>
      </p:grpSp>
      <p:cxnSp>
        <p:nvCxnSpPr>
          <p:cNvPr id="91" name="Straight Arrow Connector 90"/>
          <p:cNvCxnSpPr>
            <a:stCxn id="5" idx="2"/>
            <a:endCxn id="174" idx="0"/>
          </p:cNvCxnSpPr>
          <p:nvPr/>
        </p:nvCxnSpPr>
        <p:spPr>
          <a:xfrm>
            <a:off x="4569257" y="1188020"/>
            <a:ext cx="1" cy="41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/>
          <p:cNvGrpSpPr/>
          <p:nvPr/>
        </p:nvGrpSpPr>
        <p:grpSpPr>
          <a:xfrm>
            <a:off x="4226358" y="3220821"/>
            <a:ext cx="795530" cy="496214"/>
            <a:chOff x="2446025" y="4984389"/>
            <a:chExt cx="795530" cy="496214"/>
          </a:xfrm>
        </p:grpSpPr>
        <p:sp>
          <p:nvSpPr>
            <p:cNvPr id="177" name="Rectangle 176"/>
            <p:cNvSpPr/>
            <p:nvPr/>
          </p:nvSpPr>
          <p:spPr>
            <a:xfrm>
              <a:off x="2555755" y="4984389"/>
              <a:ext cx="685800" cy="381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smtClean="0">
                <a:solidFill>
                  <a:schemeClr val="tx1"/>
                </a:solidFill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498148" y="5041996"/>
              <a:ext cx="685800" cy="381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smtClean="0">
                <a:solidFill>
                  <a:schemeClr val="tx1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446025" y="5099603"/>
              <a:ext cx="685800" cy="381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Child Candi List</a:t>
              </a: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5556803" y="2276860"/>
            <a:ext cx="795530" cy="496214"/>
            <a:chOff x="2446025" y="4984389"/>
            <a:chExt cx="795530" cy="496214"/>
          </a:xfrm>
        </p:grpSpPr>
        <p:sp>
          <p:nvSpPr>
            <p:cNvPr id="184" name="Rectangle 183"/>
            <p:cNvSpPr/>
            <p:nvPr/>
          </p:nvSpPr>
          <p:spPr>
            <a:xfrm>
              <a:off x="2555755" y="4984389"/>
              <a:ext cx="685800" cy="381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smtClean="0">
                <a:solidFill>
                  <a:schemeClr val="tx1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498148" y="5041996"/>
              <a:ext cx="685800" cy="381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smtClean="0">
                <a:solidFill>
                  <a:schemeClr val="tx1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2446025" y="5099603"/>
              <a:ext cx="685800" cy="381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Comment List</a:t>
              </a: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1746515" y="3220821"/>
            <a:ext cx="795530" cy="496214"/>
            <a:chOff x="2446025" y="4984389"/>
            <a:chExt cx="795530" cy="496214"/>
          </a:xfrm>
        </p:grpSpPr>
        <p:sp>
          <p:nvSpPr>
            <p:cNvPr id="192" name="Rectangle 191"/>
            <p:cNvSpPr/>
            <p:nvPr/>
          </p:nvSpPr>
          <p:spPr>
            <a:xfrm>
              <a:off x="2555755" y="4984389"/>
              <a:ext cx="685800" cy="381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smtClean="0">
                <a:solidFill>
                  <a:schemeClr val="tx1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498148" y="5041996"/>
              <a:ext cx="685800" cy="381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smtClean="0">
                <a:solidFill>
                  <a:schemeClr val="tx1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446025" y="5099603"/>
              <a:ext cx="685800" cy="381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Candi Picker</a:t>
              </a:r>
            </a:p>
          </p:txBody>
        </p:sp>
      </p:grpSp>
      <p:cxnSp>
        <p:nvCxnSpPr>
          <p:cNvPr id="190" name="Straight Arrow Connector 189"/>
          <p:cNvCxnSpPr>
            <a:stCxn id="37" idx="2"/>
            <a:endCxn id="194" idx="0"/>
          </p:cNvCxnSpPr>
          <p:nvPr/>
        </p:nvCxnSpPr>
        <p:spPr>
          <a:xfrm>
            <a:off x="2059721" y="2773074"/>
            <a:ext cx="29694" cy="56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555312" y="2971333"/>
            <a:ext cx="685800" cy="381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New Comment</a:t>
            </a:r>
            <a:endParaRPr lang="en-US" sz="800">
              <a:solidFill>
                <a:schemeClr val="tx1"/>
              </a:solidFill>
            </a:endParaRPr>
          </a:p>
        </p:txBody>
      </p:sp>
      <p:grpSp>
        <p:nvGrpSpPr>
          <p:cNvPr id="208" name="Group 207"/>
          <p:cNvGrpSpPr/>
          <p:nvPr/>
        </p:nvGrpSpPr>
        <p:grpSpPr>
          <a:xfrm>
            <a:off x="2797151" y="3220821"/>
            <a:ext cx="795530" cy="496214"/>
            <a:chOff x="2446025" y="4984389"/>
            <a:chExt cx="795530" cy="496214"/>
          </a:xfrm>
        </p:grpSpPr>
        <p:sp>
          <p:nvSpPr>
            <p:cNvPr id="209" name="Rectangle 208"/>
            <p:cNvSpPr/>
            <p:nvPr/>
          </p:nvSpPr>
          <p:spPr>
            <a:xfrm>
              <a:off x="2555755" y="4984389"/>
              <a:ext cx="685800" cy="381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smtClean="0">
                <a:solidFill>
                  <a:schemeClr val="tx1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498148" y="5041996"/>
              <a:ext cx="685800" cy="381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smtClean="0">
                <a:solidFill>
                  <a:schemeClr val="tx1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446025" y="5099603"/>
              <a:ext cx="685800" cy="381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Bookmark Picker</a:t>
              </a:r>
            </a:p>
          </p:txBody>
        </p:sp>
      </p:grpSp>
      <p:cxnSp>
        <p:nvCxnSpPr>
          <p:cNvPr id="212" name="Straight Arrow Connector 211"/>
          <p:cNvCxnSpPr>
            <a:stCxn id="37" idx="2"/>
            <a:endCxn id="211" idx="0"/>
          </p:cNvCxnSpPr>
          <p:nvPr/>
        </p:nvCxnSpPr>
        <p:spPr>
          <a:xfrm>
            <a:off x="2059721" y="2773074"/>
            <a:ext cx="1080330" cy="56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/>
          <p:cNvGrpSpPr/>
          <p:nvPr/>
        </p:nvGrpSpPr>
        <p:grpSpPr>
          <a:xfrm>
            <a:off x="654724" y="3216251"/>
            <a:ext cx="795530" cy="496214"/>
            <a:chOff x="2446025" y="4984389"/>
            <a:chExt cx="795530" cy="496214"/>
          </a:xfrm>
        </p:grpSpPr>
        <p:sp>
          <p:nvSpPr>
            <p:cNvPr id="218" name="Rectangle 217"/>
            <p:cNvSpPr/>
            <p:nvPr/>
          </p:nvSpPr>
          <p:spPr>
            <a:xfrm>
              <a:off x="2555755" y="4984389"/>
              <a:ext cx="685800" cy="381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smtClean="0">
                <a:solidFill>
                  <a:schemeClr val="tx1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498148" y="5041996"/>
              <a:ext cx="685800" cy="381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smtClean="0">
                <a:solidFill>
                  <a:schemeClr val="tx1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446025" y="5099603"/>
              <a:ext cx="685800" cy="381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Picture Search</a:t>
              </a:r>
            </a:p>
          </p:txBody>
        </p:sp>
      </p:grpSp>
      <p:cxnSp>
        <p:nvCxnSpPr>
          <p:cNvPr id="222" name="Straight Arrow Connector 221"/>
          <p:cNvCxnSpPr>
            <a:stCxn id="37" idx="2"/>
            <a:endCxn id="220" idx="0"/>
          </p:cNvCxnSpPr>
          <p:nvPr/>
        </p:nvCxnSpPr>
        <p:spPr>
          <a:xfrm flipH="1">
            <a:off x="997624" y="2773074"/>
            <a:ext cx="1062097" cy="55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3715154" y="196950"/>
            <a:ext cx="172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Aircandi Screens</a:t>
            </a:r>
            <a:endParaRPr lang="en-US"/>
          </a:p>
        </p:txBody>
      </p:sp>
      <p:cxnSp>
        <p:nvCxnSpPr>
          <p:cNvPr id="13" name="Straight Arrow Connector 12"/>
          <p:cNvCxnSpPr>
            <a:stCxn id="89" idx="2"/>
            <a:endCxn id="179" idx="0"/>
          </p:cNvCxnSpPr>
          <p:nvPr/>
        </p:nvCxnSpPr>
        <p:spPr>
          <a:xfrm>
            <a:off x="4569256" y="2773074"/>
            <a:ext cx="2" cy="5629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79" idx="1"/>
          </p:cNvCxnSpPr>
          <p:nvPr/>
        </p:nvCxnSpPr>
        <p:spPr>
          <a:xfrm rot="10800000" flipH="1">
            <a:off x="4226357" y="2773075"/>
            <a:ext cx="172821" cy="753460"/>
          </a:xfrm>
          <a:prstGeom prst="bentConnector4">
            <a:avLst>
              <a:gd name="adj1" fmla="val -132276"/>
              <a:gd name="adj2" fmla="val 626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7" idx="0"/>
            <a:endCxn id="164" idx="1"/>
          </p:cNvCxnSpPr>
          <p:nvPr/>
        </p:nvCxnSpPr>
        <p:spPr>
          <a:xfrm flipV="1">
            <a:off x="2059721" y="1798325"/>
            <a:ext cx="962374" cy="59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402621" y="2715467"/>
            <a:ext cx="1823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6703458" y="1527969"/>
            <a:ext cx="1785818" cy="1798926"/>
            <a:chOff x="6703458" y="1527969"/>
            <a:chExt cx="1785818" cy="1798926"/>
          </a:xfrm>
        </p:grpSpPr>
        <p:sp>
          <p:nvSpPr>
            <p:cNvPr id="226" name="Rectangle 225"/>
            <p:cNvSpPr/>
            <p:nvPr/>
          </p:nvSpPr>
          <p:spPr>
            <a:xfrm>
              <a:off x="6703458" y="1527969"/>
              <a:ext cx="1785818" cy="179892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All Pages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818672" y="1736148"/>
              <a:ext cx="685800" cy="381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User Profile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51074" y="1736148"/>
              <a:ext cx="685800" cy="381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Beacon Info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6818672" y="2282602"/>
              <a:ext cx="685800" cy="381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Settings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7664579" y="2276860"/>
              <a:ext cx="685800" cy="381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Sign-in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7664579" y="2830681"/>
              <a:ext cx="685800" cy="381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Sign-up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cxnSp>
          <p:nvCxnSpPr>
            <p:cNvPr id="230" name="Straight Arrow Connector 229"/>
            <p:cNvCxnSpPr>
              <a:stCxn id="224" idx="2"/>
              <a:endCxn id="225" idx="0"/>
            </p:cNvCxnSpPr>
            <p:nvPr/>
          </p:nvCxnSpPr>
          <p:spPr>
            <a:xfrm>
              <a:off x="8007479" y="2657860"/>
              <a:ext cx="0" cy="172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/>
            <p:nvPr/>
          </p:nvSpPr>
          <p:spPr>
            <a:xfrm>
              <a:off x="6827056" y="2839821"/>
              <a:ext cx="685800" cy="381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About</a:t>
              </a:r>
              <a:endParaRPr lang="en-US" sz="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05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1339</TotalTime>
  <Words>48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Jayma</dc:creator>
  <cp:lastModifiedBy>Jay Massena</cp:lastModifiedBy>
  <cp:revision>15</cp:revision>
  <dcterms:created xsi:type="dcterms:W3CDTF">2006-08-16T00:00:00Z</dcterms:created>
  <dcterms:modified xsi:type="dcterms:W3CDTF">2012-06-09T14:32:58Z</dcterms:modified>
</cp:coreProperties>
</file>