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4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4ED66-3AE7-1246-A48C-D5E2B87C440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B617D-8B63-E440-BD03-2B440C87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7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B617D-8B63-E440-BD03-2B440C871B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7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B617D-8B63-E440-BD03-2B440C871B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B617D-8B63-E440-BD03-2B440C871B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6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F842-C1DF-3C49-8F3D-89AE2E858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7DAD7-69B7-3B41-A2BC-154AD6FF2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44AC-6E9F-9249-9A1A-CDCC8AD5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DEC-D86D-D34D-AFFF-CD744B49C39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F5BC-9821-FD40-BFE4-3FD31165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6E5F2-E296-674F-B02E-ABC3F2E2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BF4D-8CC9-CB4A-92E8-B7BE52B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E252-C41B-3440-A551-9549E9F5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5FB6E-551B-A441-AEE9-5E1BC9047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701D-4465-FC4E-A940-1EA48EA7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DEC-D86D-D34D-AFFF-CD744B49C39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A703-7C1B-5A44-B73B-BD59B816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DDE4-FCA0-BF45-AFBD-387B5C2F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BF4D-8CC9-CB4A-92E8-B7BE52B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43FBC-88F8-4348-A446-3D2C541D8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1DD6B-EFCD-C84C-8C9D-F9E20B2DD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7BFCB-62FA-A040-A1CB-AD725F6C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DEC-D86D-D34D-AFFF-CD744B49C39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8167C-DEF5-264F-A410-CC28A894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E681-AAC2-324A-ACC1-09E5E165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BF4D-8CC9-CB4A-92E8-B7BE52B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16D7-72C0-C744-94E6-27026BB1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F317-1F78-2A4B-BA73-FE65FDB3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6164-0062-A64B-819E-36D0BB1A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DEC-D86D-D34D-AFFF-CD744B49C39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A1C6-4362-B84B-8435-63D5DF63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C8938-C838-794A-BAC6-6BA01AA8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BF4D-8CC9-CB4A-92E8-B7BE52B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9F56-395B-2340-B138-9DD76811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24EB-F286-7D4E-915B-D54696FA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BE8F2-C0C7-6C47-8407-AF2D6780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DEC-D86D-D34D-AFFF-CD744B49C39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AB42-67F4-3E4B-AFE2-81401F61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861D-3CAE-AD4B-94C1-6C76812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BF4D-8CC9-CB4A-92E8-B7BE52B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6EA3-BCB4-5B4C-A1C3-5F4CBA19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78E5-F1A1-A34C-B9EA-B0C98F7AF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B8E5D-7887-9444-B36B-1119E7E12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3EF1B-931D-294E-81F6-549D05CB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DEC-D86D-D34D-AFFF-CD744B49C39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63C44-561C-A848-9B90-8E0C5B52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F13CC-39A7-DB41-B5D9-2B5B0430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BF4D-8CC9-CB4A-92E8-B7BE52B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2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57F7-9A4C-4F46-9989-65F06D8E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91648-031A-EB40-9376-521A88D0B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7D5EA-B19A-1B47-9D7B-087D32A3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E01F6-EEB6-A24E-87B8-324CFBFBD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F0631-4A67-5242-8866-C7131B115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A4D44-13F3-6E47-AE79-ADB57905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DEC-D86D-D34D-AFFF-CD744B49C39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5097E-7720-E147-8553-B645AA18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88D44-45D8-534F-AFEF-38D46288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BF4D-8CC9-CB4A-92E8-B7BE52B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0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D8F9-7ED4-5A49-B010-60A392D3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89662-1BA8-FE40-A823-101BC967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DEC-D86D-D34D-AFFF-CD744B49C39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E7319-0AA1-724E-9165-AFE5425D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F3027-5D02-AF44-973D-596E87D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BF4D-8CC9-CB4A-92E8-B7BE52B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B8BD3-8EA9-654E-9CC4-9538443C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DEC-D86D-D34D-AFFF-CD744B49C39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FADFD-B106-EE44-8633-76F75121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5AB5E-2EC3-9F45-8333-2C50C8BD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BF4D-8CC9-CB4A-92E8-B7BE52B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9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2519-CE47-CE4C-951B-ACE54C02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17EB-2798-6C40-92AB-7B6EF993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51ACE-6B68-5742-8C8F-BAFB7538F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D7873-2F45-284A-9626-D2BB38F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DEC-D86D-D34D-AFFF-CD744B49C39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D1687-9F8A-7547-8FE7-F8215BD9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0877-9DE6-C247-83BD-D03AB379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BF4D-8CC9-CB4A-92E8-B7BE52B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0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53CD-DFB8-3F4A-9E4F-22EF0EB1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AE2E9-3BCA-C443-B02B-5A676CF7A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4D1A-933C-294E-A344-E7B4C5BA4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315BD-0A7C-D243-9414-48F3155D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DEC-D86D-D34D-AFFF-CD744B49C39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1C427-800D-574A-9FD6-6A3F86AA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60C02-6C0F-F64A-A5DF-2B654ACF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BF4D-8CC9-CB4A-92E8-B7BE52B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61DE4-E944-4A42-9E35-A8D6A07B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E97F4-5AD9-F246-AD9C-028FE4B4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C2D93-C8D9-2743-A331-C71837ACC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EBDEC-D86D-D34D-AFFF-CD744B49C39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BCFF-2C7B-E240-B15D-167F33BCD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DA50-0519-A448-939F-41C08AFD2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8BF4D-8CC9-CB4A-92E8-B7BE52BC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3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5451E8-F700-9745-8054-227BFB47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" y="0"/>
            <a:ext cx="1219025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3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931953-D134-7543-966A-DE2AD02A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6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8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41C13-82E2-BD4F-988A-3A811EAFD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" y="0"/>
            <a:ext cx="1219025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4353FF-1C53-DE4F-96E2-38DD568CF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025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Macintosh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Chu</dc:creator>
  <cp:lastModifiedBy>Emily Chu</cp:lastModifiedBy>
  <cp:revision>2</cp:revision>
  <dcterms:created xsi:type="dcterms:W3CDTF">2018-06-26T18:54:59Z</dcterms:created>
  <dcterms:modified xsi:type="dcterms:W3CDTF">2018-06-26T19:09:43Z</dcterms:modified>
</cp:coreProperties>
</file>