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65" r:id="rId2"/>
    <p:sldId id="264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2F9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47" autoAdjust="0"/>
  </p:normalViewPr>
  <p:slideViewPr>
    <p:cSldViewPr snapToGrid="0" showGuides="1">
      <p:cViewPr varScale="1">
        <p:scale>
          <a:sx n="103" d="100"/>
          <a:sy n="103" d="100"/>
        </p:scale>
        <p:origin x="82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93301-68E0-4F45-9D27-89CE1FCB72C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C172D-9DF5-4635-AD98-34BD9AA01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78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C86216-5C23-949A-0F52-B4D2EEBFA3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E8760C-2596-E304-188E-94EE1190A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3386"/>
            <a:ext cx="9144000" cy="989814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C9D13-FB9D-261D-4107-A966E18D0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72685"/>
            <a:ext cx="9144000" cy="37183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15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FAE6-758B-D473-4414-003B32C4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1133475"/>
          </a:xfrm>
        </p:spPr>
        <p:txBody>
          <a:bodyPr anchor="b"/>
          <a:lstStyle>
            <a:lvl1pPr>
              <a:defRPr sz="6000">
                <a:latin typeface="+mn-ea"/>
                <a:ea typeface="+mn-e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0F4FA-5E5E-0740-F2A1-9E64AFDF2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637229"/>
            <a:ext cx="10515600" cy="45242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8591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_h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8C91-D9A7-3BDB-F4EC-3BBCCAC9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04" y="127377"/>
            <a:ext cx="11759469" cy="554120"/>
          </a:xfrm>
        </p:spPr>
        <p:txBody>
          <a:bodyPr>
            <a:normAutofit/>
          </a:bodyPr>
          <a:lstStyle>
            <a:lvl1pPr>
              <a:defRPr sz="2000" b="1">
                <a:latin typeface="+mn-ea"/>
                <a:ea typeface="+mn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8566FCC-40C0-A9AE-7C3D-B152194F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9793" y="6566755"/>
            <a:ext cx="717187" cy="226714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7E75D45E-E278-42A4-8AD8-C100963E451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D05A02-A027-5264-A815-4710102A7745}"/>
              </a:ext>
            </a:extLst>
          </p:cNvPr>
          <p:cNvCxnSpPr>
            <a:cxnSpLocks/>
          </p:cNvCxnSpPr>
          <p:nvPr userDrawn="1"/>
        </p:nvCxnSpPr>
        <p:spPr>
          <a:xfrm>
            <a:off x="0" y="719013"/>
            <a:ext cx="12192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AEEF021-C030-E606-6366-2E1F24EFCA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2687" y="820016"/>
            <a:ext cx="11623123" cy="810818"/>
          </a:xfrm>
        </p:spPr>
        <p:txBody>
          <a:bodyPr>
            <a:normAutofit/>
          </a:bodyPr>
          <a:lstStyle>
            <a:lvl1pPr>
              <a:defRPr sz="1400">
                <a:latin typeface="+mn-ea"/>
                <a:ea typeface="+mn-e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0782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8C91-D9A7-3BDB-F4EC-3BBCCAC9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04" y="127377"/>
            <a:ext cx="11759469" cy="554120"/>
          </a:xfrm>
        </p:spPr>
        <p:txBody>
          <a:bodyPr>
            <a:normAutofit/>
          </a:bodyPr>
          <a:lstStyle>
            <a:lvl1pPr>
              <a:defRPr sz="2000" b="1">
                <a:latin typeface="+mn-ea"/>
                <a:ea typeface="+mn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D05A02-A027-5264-A815-4710102A7745}"/>
              </a:ext>
            </a:extLst>
          </p:cNvPr>
          <p:cNvCxnSpPr>
            <a:cxnSpLocks/>
          </p:cNvCxnSpPr>
          <p:nvPr userDrawn="1"/>
        </p:nvCxnSpPr>
        <p:spPr>
          <a:xfrm>
            <a:off x="0" y="719013"/>
            <a:ext cx="12192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7DDDDECF-ECCF-DE94-27A2-F1F20DEB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9793" y="6566755"/>
            <a:ext cx="717187" cy="226714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7E75D45E-E278-42A4-8AD8-C100963E4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26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DC715A0-9C05-830A-5701-751689DC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9793" y="6566755"/>
            <a:ext cx="717187" cy="226714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7E75D45E-E278-42A4-8AD8-C100963E4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96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61817-BC1C-83F5-4598-1B875CD1E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2904" y="944846"/>
            <a:ext cx="5806896" cy="5449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C7639-CC51-4972-FEFA-C6B99659A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944846"/>
            <a:ext cx="5800173" cy="5449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F5FE8C97-BDF2-4B37-E2ED-07247C44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248" y="6566755"/>
            <a:ext cx="1380570" cy="226714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66D0A0F8-7BE5-4A36-BD0C-7F979B64329F}" type="datetime1">
              <a:rPr lang="en-US" smtClean="0"/>
              <a:t>5/6/2023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23D683-C5A0-5898-FC0D-131B0112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04" y="127377"/>
            <a:ext cx="11759469" cy="554120"/>
          </a:xfrm>
        </p:spPr>
        <p:txBody>
          <a:bodyPr>
            <a:normAutofit/>
          </a:bodyPr>
          <a:lstStyle>
            <a:lvl1pPr>
              <a:defRPr sz="200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40B983D-412F-3D83-C6FB-7D7E91E3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9793" y="6566755"/>
            <a:ext cx="717187" cy="226714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7E75D45E-E278-42A4-8AD8-C100963E4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63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5E89-EDF8-995F-9380-4545938C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49AD-CC2D-F7A5-6A7D-5611D747E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F4A92D46-8CAE-093D-7C96-29AFF9C5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248" y="6566755"/>
            <a:ext cx="1380570" cy="226714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C8FFAB34-28D3-493C-9426-5CD1CA5571EA}" type="datetime1">
              <a:rPr lang="en-US" smtClean="0"/>
              <a:t>5/6/2023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3F814-7767-F406-DCE4-ACC9CAF2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9793" y="6566755"/>
            <a:ext cx="717187" cy="226714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7E75D45E-E278-42A4-8AD8-C100963E4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80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CBF15-FA84-28A9-72A1-F9329EB3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F094F-3B55-5BFC-957B-564D2EB53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327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6" r:id="rId4"/>
    <p:sldLayoutId id="2147483655" r:id="rId5"/>
    <p:sldLayoutId id="2147483652" r:id="rId6"/>
    <p:sldLayoutId id="2147483650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8DD9-069E-E302-9F53-2EEFEBEB3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0718"/>
            <a:ext cx="9144000" cy="1044471"/>
          </a:xfrm>
        </p:spPr>
        <p:txBody>
          <a:bodyPr>
            <a:normAutofit/>
          </a:bodyPr>
          <a:lstStyle/>
          <a:p>
            <a:r>
              <a:rPr lang="en-US" sz="4800" b="1" dirty="0"/>
              <a:t>Attic Vision </a:t>
            </a:r>
            <a:r>
              <a:rPr lang="en-US" sz="4800" b="1" dirty="0" err="1"/>
              <a:t>Anlytics</a:t>
            </a:r>
            <a:r>
              <a:rPr lang="en-US" sz="4800" b="1" dirty="0"/>
              <a:t> UI Draft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3E025-0078-B555-60FE-0104C7AFA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7148" y="4707463"/>
            <a:ext cx="5677705" cy="807720"/>
          </a:xfrm>
        </p:spPr>
        <p:txBody>
          <a:bodyPr/>
          <a:lstStyle/>
          <a:p>
            <a:r>
              <a:rPr lang="ko-KR" altLang="en-US" dirty="0"/>
              <a:t>애틱 주식회사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0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F7DA-18BD-73E4-7D25-DF673C79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53662-B4D4-0BBC-7CD3-2A9F4AB0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D45E-E278-42A4-8AD8-C100963E451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F0BF0-FD2D-549C-DF2D-AB9D0DD891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44DAC-2D05-E7BF-F7E0-6CE3A40D8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33" y="1584262"/>
            <a:ext cx="6825735" cy="51525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FA3F03-7CA6-B6A6-16E4-89D52E6E4751}"/>
              </a:ext>
            </a:extLst>
          </p:cNvPr>
          <p:cNvSpPr/>
          <p:nvPr/>
        </p:nvSpPr>
        <p:spPr>
          <a:xfrm>
            <a:off x="3357880" y="1630834"/>
            <a:ext cx="894080" cy="2792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ATTIC Vision Analytics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CC124-2E3A-E1D5-1FF0-FABFDB038AE8}"/>
              </a:ext>
            </a:extLst>
          </p:cNvPr>
          <p:cNvSpPr/>
          <p:nvPr/>
        </p:nvSpPr>
        <p:spPr>
          <a:xfrm>
            <a:off x="2877820" y="2021994"/>
            <a:ext cx="1479926" cy="4175606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Viewer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Modelling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Report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Settings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EADAB-693A-7905-9623-3D11F99D9246}"/>
              </a:ext>
            </a:extLst>
          </p:cNvPr>
          <p:cNvSpPr/>
          <p:nvPr/>
        </p:nvSpPr>
        <p:spPr>
          <a:xfrm>
            <a:off x="4441566" y="1910079"/>
            <a:ext cx="4565273" cy="4820543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javascript - Internet Explorer pop up message truncated in Windows 10 -  Stack Overflow">
            <a:extLst>
              <a:ext uri="{FF2B5EF4-FFF2-40B4-BE49-F238E27FC236}">
                <a16:creationId xmlns:a16="http://schemas.microsoft.com/office/drawing/2014/main" id="{C70AEF0E-459C-F270-FD9A-C82094498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046" y="2798445"/>
            <a:ext cx="30289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E3A23A0-6D21-457D-203F-9C917DC358F2}"/>
              </a:ext>
            </a:extLst>
          </p:cNvPr>
          <p:cNvSpPr/>
          <p:nvPr/>
        </p:nvSpPr>
        <p:spPr>
          <a:xfrm>
            <a:off x="5009000" y="2870211"/>
            <a:ext cx="1399419" cy="2792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Log 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692980-CB2B-C72C-D4AC-EA2CAC623154}"/>
              </a:ext>
            </a:extLst>
          </p:cNvPr>
          <p:cNvSpPr/>
          <p:nvPr/>
        </p:nvSpPr>
        <p:spPr>
          <a:xfrm>
            <a:off x="5121962" y="3192155"/>
            <a:ext cx="2741878" cy="517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ID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Password : </a:t>
            </a:r>
          </a:p>
        </p:txBody>
      </p:sp>
    </p:spTree>
    <p:extLst>
      <p:ext uri="{BB962C8B-B14F-4D97-AF65-F5344CB8AC3E}">
        <p14:creationId xmlns:p14="http://schemas.microsoft.com/office/powerpoint/2010/main" val="79026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F7DA-18BD-73E4-7D25-DF673C79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Viewer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53662-B4D4-0BBC-7CD3-2A9F4AB0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D45E-E278-42A4-8AD8-C100963E451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F0BF0-FD2D-549C-DF2D-AB9D0DD891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Input : List of images(PNG or JPG)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44DAC-2D05-E7BF-F7E0-6CE3A40D8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33" y="1584262"/>
            <a:ext cx="6825735" cy="51525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FA3F03-7CA6-B6A6-16E4-89D52E6E4751}"/>
              </a:ext>
            </a:extLst>
          </p:cNvPr>
          <p:cNvSpPr/>
          <p:nvPr/>
        </p:nvSpPr>
        <p:spPr>
          <a:xfrm>
            <a:off x="3357880" y="1630834"/>
            <a:ext cx="894080" cy="2792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ATTIC Vision Analytics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CC124-2E3A-E1D5-1FF0-FABFDB038AE8}"/>
              </a:ext>
            </a:extLst>
          </p:cNvPr>
          <p:cNvSpPr/>
          <p:nvPr/>
        </p:nvSpPr>
        <p:spPr>
          <a:xfrm>
            <a:off x="2740660" y="2021994"/>
            <a:ext cx="1511300" cy="4175606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Viewer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Modelling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Measurement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Report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Settings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EADAB-693A-7905-9623-3D11F99D9246}"/>
              </a:ext>
            </a:extLst>
          </p:cNvPr>
          <p:cNvSpPr/>
          <p:nvPr/>
        </p:nvSpPr>
        <p:spPr>
          <a:xfrm>
            <a:off x="4441566" y="1910079"/>
            <a:ext cx="4565273" cy="4820543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91D1686-49EC-D741-C7A5-15CA8545D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598" y="2720944"/>
            <a:ext cx="5332923" cy="28486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0B9785-DA7F-D582-DB86-5185C941D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963" y="2189325"/>
            <a:ext cx="1756312" cy="152161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7BF935A-AF8B-D50F-3DCE-CA5068926B5B}"/>
              </a:ext>
            </a:extLst>
          </p:cNvPr>
          <p:cNvSpPr/>
          <p:nvPr/>
        </p:nvSpPr>
        <p:spPr>
          <a:xfrm>
            <a:off x="7814020" y="3012594"/>
            <a:ext cx="1331448" cy="2207106"/>
          </a:xfrm>
          <a:prstGeom prst="rect">
            <a:avLst/>
          </a:prstGeom>
          <a:solidFill>
            <a:schemeClr val="bg1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IMG ID : 001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파일명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201_001.PNG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촬영일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2023. 04.01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촬영장소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F2, LAB01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포맷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PNG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크기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720 x 860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해상도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16M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카메라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CAM003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관리자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P00451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AADDFE-20EF-8F17-BD1E-97BC214E016A}"/>
              </a:ext>
            </a:extLst>
          </p:cNvPr>
          <p:cNvSpPr/>
          <p:nvPr/>
        </p:nvSpPr>
        <p:spPr>
          <a:xfrm>
            <a:off x="9145468" y="0"/>
            <a:ext cx="3046532" cy="15737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>
                <a:latin typeface="+mn-ea"/>
              </a:rPr>
              <a:t>./img/IMG_6207.png</a:t>
            </a:r>
          </a:p>
          <a:p>
            <a:r>
              <a:rPr lang="de-DE" sz="2000" dirty="0">
                <a:latin typeface="+mn-ea"/>
              </a:rPr>
              <a:t>./img/IMG_6210.png</a:t>
            </a:r>
          </a:p>
          <a:p>
            <a:r>
              <a:rPr lang="de-DE" sz="2000" dirty="0">
                <a:latin typeface="+mn-ea"/>
              </a:rPr>
              <a:t>./img/IMG_6213.png</a:t>
            </a:r>
          </a:p>
          <a:p>
            <a:r>
              <a:rPr lang="de-DE" sz="2000" dirty="0">
                <a:latin typeface="+mn-ea"/>
              </a:rPr>
              <a:t>./img/IMG_6314.png</a:t>
            </a:r>
          </a:p>
          <a:p>
            <a:r>
              <a:rPr lang="de-DE" sz="2000" dirty="0">
                <a:latin typeface="+mn-ea"/>
              </a:rPr>
              <a:t>./img/IMG_6338.png</a:t>
            </a:r>
            <a:endParaRPr 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416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F7DA-18BD-73E4-7D25-DF673C79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53662-B4D4-0BBC-7CD3-2A9F4AB0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D45E-E278-42A4-8AD8-C100963E451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F0BF0-FD2D-549C-DF2D-AB9D0DD891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Modelling Page</a:t>
            </a:r>
            <a:r>
              <a:rPr lang="ko-KR" altLang="en-US" dirty="0"/>
              <a:t>는 아직 구현하지 마십시요</a:t>
            </a:r>
            <a:endParaRPr lang="en-US" altLang="ko-KR" dirty="0"/>
          </a:p>
          <a:p>
            <a:r>
              <a:rPr lang="en-US" dirty="0"/>
              <a:t>Input : a Set of Matrix(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44DAC-2D05-E7BF-F7E0-6CE3A40D8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33" y="1584262"/>
            <a:ext cx="6825735" cy="51525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FA3F03-7CA6-B6A6-16E4-89D52E6E4751}"/>
              </a:ext>
            </a:extLst>
          </p:cNvPr>
          <p:cNvSpPr/>
          <p:nvPr/>
        </p:nvSpPr>
        <p:spPr>
          <a:xfrm>
            <a:off x="3357880" y="1630834"/>
            <a:ext cx="894080" cy="2792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ATTIC Vision Analytics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CC124-2E3A-E1D5-1FF0-FABFDB038AE8}"/>
              </a:ext>
            </a:extLst>
          </p:cNvPr>
          <p:cNvSpPr/>
          <p:nvPr/>
        </p:nvSpPr>
        <p:spPr>
          <a:xfrm>
            <a:off x="2740660" y="2021994"/>
            <a:ext cx="1511300" cy="4175606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Image Viewer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Modelling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Measurement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Report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Settings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EADAB-693A-7905-9623-3D11F99D9246}"/>
              </a:ext>
            </a:extLst>
          </p:cNvPr>
          <p:cNvSpPr/>
          <p:nvPr/>
        </p:nvSpPr>
        <p:spPr>
          <a:xfrm>
            <a:off x="4441566" y="1910079"/>
            <a:ext cx="4565273" cy="4820543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88580E-01AA-A6BE-DF8E-16784CBFA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479" y="2532669"/>
            <a:ext cx="1620094" cy="1403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421870-C125-D0D7-F490-FDAF7FEE1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340" y="2763487"/>
            <a:ext cx="1886213" cy="22577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C41FB1-F12E-2462-C771-58BEAFD21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7364" y="5273738"/>
            <a:ext cx="2853660" cy="6120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5ACC46-92E8-CA71-C3C8-DA3DF3CA0D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0123" y="6031682"/>
            <a:ext cx="2108142" cy="55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5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F7DA-18BD-73E4-7D25-DF673C79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53662-B4D4-0BBC-7CD3-2A9F4AB0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D45E-E278-42A4-8AD8-C100963E451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44DAC-2D05-E7BF-F7E0-6CE3A40D8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33" y="1584262"/>
            <a:ext cx="6825735" cy="515251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F0BF0-FD2D-549C-DF2D-AB9D0DD891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2687" y="820016"/>
            <a:ext cx="11623123" cy="978149"/>
          </a:xfrm>
        </p:spPr>
        <p:txBody>
          <a:bodyPr>
            <a:normAutofit/>
          </a:bodyPr>
          <a:lstStyle/>
          <a:p>
            <a:r>
              <a:rPr lang="en-US" sz="1200" dirty="0"/>
              <a:t>Input </a:t>
            </a:r>
          </a:p>
          <a:p>
            <a:pPr lvl="1"/>
            <a:r>
              <a:rPr lang="en-US" sz="1200" dirty="0">
                <a:latin typeface="+mn-ea"/>
              </a:rPr>
              <a:t>List of Images(PNG or JPG) : Detection</a:t>
            </a:r>
            <a:r>
              <a:rPr lang="ko-KR" altLang="en-US" sz="1200" dirty="0">
                <a:latin typeface="+mn-ea"/>
              </a:rPr>
              <a:t> 결과 </a:t>
            </a:r>
            <a:endParaRPr lang="en-US" sz="1200" dirty="0">
              <a:latin typeface="+mn-ea"/>
            </a:endParaRPr>
          </a:p>
          <a:p>
            <a:pPr lvl="1"/>
            <a:r>
              <a:rPr lang="en-US" sz="1200" dirty="0">
                <a:latin typeface="+mn-ea"/>
              </a:rPr>
              <a:t>List of Images(PNG or JPG) : Edge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Detection </a:t>
            </a:r>
            <a:r>
              <a:rPr lang="ko-KR" altLang="en-US" sz="1200" dirty="0">
                <a:latin typeface="+mn-ea"/>
              </a:rPr>
              <a:t>결과 </a:t>
            </a:r>
            <a:endParaRPr lang="en-US" altLang="ko-KR" sz="1200" dirty="0">
              <a:latin typeface="+mn-ea"/>
            </a:endParaRPr>
          </a:p>
          <a:p>
            <a:pPr lvl="1"/>
            <a:r>
              <a:rPr lang="en-US" sz="1200" dirty="0" err="1">
                <a:latin typeface="+mn-ea"/>
              </a:rPr>
              <a:t>Dataframe</a:t>
            </a:r>
            <a:r>
              <a:rPr lang="en-US" sz="1200" dirty="0">
                <a:latin typeface="+mn-ea"/>
              </a:rPr>
              <a:t> : </a:t>
            </a:r>
            <a:r>
              <a:rPr lang="ko-KR" altLang="en-US" sz="1200" dirty="0">
                <a:latin typeface="+mn-ea"/>
              </a:rPr>
              <a:t>측정 결과</a:t>
            </a:r>
            <a:r>
              <a:rPr lang="en-US" altLang="ko-KR" sz="1200" dirty="0">
                <a:latin typeface="+mn-ea"/>
              </a:rPr>
              <a:t>(Image ID, </a:t>
            </a:r>
            <a:r>
              <a:rPr lang="ko-KR" altLang="en-US" sz="1200" dirty="0">
                <a:latin typeface="+mn-ea"/>
              </a:rPr>
              <a:t>길이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두께</a:t>
            </a:r>
            <a:r>
              <a:rPr lang="en-US" altLang="ko-KR" sz="1200" dirty="0">
                <a:latin typeface="+mn-ea"/>
              </a:rPr>
              <a:t>)</a:t>
            </a:r>
            <a:endParaRPr lang="en-US" sz="1200" dirty="0">
              <a:latin typeface="+mn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FA3F03-7CA6-B6A6-16E4-89D52E6E4751}"/>
              </a:ext>
            </a:extLst>
          </p:cNvPr>
          <p:cNvSpPr/>
          <p:nvPr/>
        </p:nvSpPr>
        <p:spPr>
          <a:xfrm>
            <a:off x="3357880" y="1630834"/>
            <a:ext cx="894080" cy="2792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ATTIC Vision Analytics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CC124-2E3A-E1D5-1FF0-FABFDB038AE8}"/>
              </a:ext>
            </a:extLst>
          </p:cNvPr>
          <p:cNvSpPr/>
          <p:nvPr/>
        </p:nvSpPr>
        <p:spPr>
          <a:xfrm>
            <a:off x="2740660" y="2021994"/>
            <a:ext cx="1511300" cy="4175606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Image Viewer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Modelling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Report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Settings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EADAB-693A-7905-9623-3D11F99D9246}"/>
              </a:ext>
            </a:extLst>
          </p:cNvPr>
          <p:cNvSpPr/>
          <p:nvPr/>
        </p:nvSpPr>
        <p:spPr>
          <a:xfrm>
            <a:off x="4441566" y="1910079"/>
            <a:ext cx="4565273" cy="4820543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18B36A-1DAB-37CF-7B04-06294AED7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626" y="5894435"/>
            <a:ext cx="2108142" cy="5530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56A91FB-8A49-DB7F-5F6D-1551C23B3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453" y="2701303"/>
            <a:ext cx="5002197" cy="26754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88580E-01AA-A6BE-DF8E-16784CBFA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7534" y="2815718"/>
            <a:ext cx="1620094" cy="14036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E040D34-C526-E12D-3B46-10F0718A1F2A}"/>
              </a:ext>
            </a:extLst>
          </p:cNvPr>
          <p:cNvSpPr/>
          <p:nvPr/>
        </p:nvSpPr>
        <p:spPr>
          <a:xfrm>
            <a:off x="7564374" y="3252151"/>
            <a:ext cx="1126865" cy="1573763"/>
          </a:xfrm>
          <a:prstGeom prst="rect">
            <a:avLst/>
          </a:prstGeom>
          <a:solidFill>
            <a:schemeClr val="bg1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IMG ID : 001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길이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10.1cm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두께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31 mm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5D9573-698E-B786-560B-5883AEA0E99F}"/>
              </a:ext>
            </a:extLst>
          </p:cNvPr>
          <p:cNvSpPr/>
          <p:nvPr/>
        </p:nvSpPr>
        <p:spPr>
          <a:xfrm>
            <a:off x="6289685" y="2318384"/>
            <a:ext cx="2549377" cy="69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>
                <a:latin typeface="+mn-ea"/>
              </a:rPr>
              <a:t>./edge/6207_01.png</a:t>
            </a:r>
          </a:p>
          <a:p>
            <a:r>
              <a:rPr lang="de-DE" sz="1200" dirty="0">
                <a:latin typeface="+mn-ea"/>
              </a:rPr>
              <a:t>./edge/6207_02.png</a:t>
            </a:r>
          </a:p>
          <a:p>
            <a:r>
              <a:rPr lang="de-DE" sz="1200" dirty="0">
                <a:latin typeface="+mn-ea"/>
              </a:rPr>
              <a:t>./edge/6207_03.png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D9A433-AA49-48DE-2860-ECD70BB179FB}"/>
              </a:ext>
            </a:extLst>
          </p:cNvPr>
          <p:cNvSpPr/>
          <p:nvPr/>
        </p:nvSpPr>
        <p:spPr>
          <a:xfrm>
            <a:off x="2794371" y="2318384"/>
            <a:ext cx="3342913" cy="3833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>
                <a:latin typeface="+mn-ea"/>
              </a:rPr>
              <a:t>./detected/IMG_6207.png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C6CFD3-FCC3-09CD-592E-ECE5F594DE2E}"/>
              </a:ext>
            </a:extLst>
          </p:cNvPr>
          <p:cNvSpPr/>
          <p:nvPr/>
        </p:nvSpPr>
        <p:spPr>
          <a:xfrm>
            <a:off x="6289685" y="3222849"/>
            <a:ext cx="2549377" cy="6380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>
                <a:latin typeface="+mn-ea"/>
              </a:rPr>
              <a:t>./edge/6210_01.png</a:t>
            </a:r>
          </a:p>
          <a:p>
            <a:r>
              <a:rPr lang="de-DE" sz="1200" dirty="0">
                <a:latin typeface="+mn-ea"/>
              </a:rPr>
              <a:t>./edge/6210_02.png</a:t>
            </a:r>
          </a:p>
          <a:p>
            <a:r>
              <a:rPr lang="de-DE" sz="1200" dirty="0">
                <a:latin typeface="+mn-ea"/>
              </a:rPr>
              <a:t>./edge/6210_03.png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C4F50C-12CD-925A-01E8-4F7B20AE10AE}"/>
              </a:ext>
            </a:extLst>
          </p:cNvPr>
          <p:cNvSpPr/>
          <p:nvPr/>
        </p:nvSpPr>
        <p:spPr>
          <a:xfrm>
            <a:off x="2794371" y="3222849"/>
            <a:ext cx="3342913" cy="3833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>
                <a:latin typeface="+mn-ea"/>
              </a:rPr>
              <a:t>./detected/IMG_6210.png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E5D477-9E18-AF65-2CCE-0A4BE7F652D4}"/>
              </a:ext>
            </a:extLst>
          </p:cNvPr>
          <p:cNvSpPr/>
          <p:nvPr/>
        </p:nvSpPr>
        <p:spPr>
          <a:xfrm>
            <a:off x="6289685" y="5840167"/>
            <a:ext cx="2549377" cy="8856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>
                <a:latin typeface="+mn-ea"/>
              </a:rPr>
              <a:t>./edge/6338_01.png</a:t>
            </a:r>
          </a:p>
          <a:p>
            <a:r>
              <a:rPr lang="de-DE" sz="1200" dirty="0">
                <a:latin typeface="+mn-ea"/>
              </a:rPr>
              <a:t>./edge/6338_02.png</a:t>
            </a:r>
            <a:endParaRPr lang="en-US" sz="1200" dirty="0">
              <a:latin typeface="+mn-ea"/>
            </a:endParaRPr>
          </a:p>
          <a:p>
            <a:r>
              <a:rPr lang="de-DE" sz="1200" dirty="0">
                <a:latin typeface="+mn-ea"/>
              </a:rPr>
              <a:t>./edge/6338_03.png</a:t>
            </a:r>
            <a:endParaRPr lang="en-US" sz="1200" dirty="0">
              <a:latin typeface="+mn-ea"/>
            </a:endParaRPr>
          </a:p>
          <a:p>
            <a:r>
              <a:rPr lang="de-DE" sz="1200" dirty="0">
                <a:latin typeface="+mn-ea"/>
              </a:rPr>
              <a:t>./edge/6338_04.png</a:t>
            </a:r>
            <a:endParaRPr lang="en-US" sz="1200" dirty="0">
              <a:latin typeface="+mn-ea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2184F9-D5C6-D7BB-D166-2776104C84B3}"/>
              </a:ext>
            </a:extLst>
          </p:cNvPr>
          <p:cNvSpPr/>
          <p:nvPr/>
        </p:nvSpPr>
        <p:spPr>
          <a:xfrm>
            <a:off x="2794371" y="5840167"/>
            <a:ext cx="3342913" cy="3833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>
                <a:latin typeface="+mn-ea"/>
              </a:rPr>
              <a:t>./detected/IMG_6338.png</a:t>
            </a:r>
            <a:endParaRPr lang="en-US" sz="1200" dirty="0">
              <a:latin typeface="+mn-ea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E48251-D861-D82D-3B8F-38AE7EF3BCDB}"/>
              </a:ext>
            </a:extLst>
          </p:cNvPr>
          <p:cNvSpPr/>
          <p:nvPr/>
        </p:nvSpPr>
        <p:spPr>
          <a:xfrm>
            <a:off x="6289685" y="4127314"/>
            <a:ext cx="2549377" cy="6380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>
                <a:latin typeface="+mn-ea"/>
              </a:rPr>
              <a:t>./edge/6213_01.png</a:t>
            </a:r>
          </a:p>
          <a:p>
            <a:r>
              <a:rPr lang="de-DE" sz="1200" dirty="0">
                <a:latin typeface="+mn-ea"/>
              </a:rPr>
              <a:t>./edge/6213_02.png</a:t>
            </a:r>
          </a:p>
          <a:p>
            <a:r>
              <a:rPr lang="de-DE" sz="1200" dirty="0">
                <a:latin typeface="+mn-ea"/>
              </a:rPr>
              <a:t>./edge/6213_03.png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EDA03E-99F6-2848-99F8-4643D469977A}"/>
              </a:ext>
            </a:extLst>
          </p:cNvPr>
          <p:cNvSpPr/>
          <p:nvPr/>
        </p:nvSpPr>
        <p:spPr>
          <a:xfrm>
            <a:off x="2794371" y="4127314"/>
            <a:ext cx="3342913" cy="3833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>
                <a:latin typeface="+mn-ea"/>
              </a:rPr>
              <a:t>./detected/IMG_6213.png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5F9227-80B0-1E80-DF93-F0ACA444F306}"/>
              </a:ext>
            </a:extLst>
          </p:cNvPr>
          <p:cNvSpPr/>
          <p:nvPr/>
        </p:nvSpPr>
        <p:spPr>
          <a:xfrm>
            <a:off x="6289685" y="4887182"/>
            <a:ext cx="2549377" cy="7826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>
                <a:latin typeface="+mn-ea"/>
              </a:rPr>
              <a:t>./edge/6314_01.png</a:t>
            </a:r>
          </a:p>
          <a:p>
            <a:r>
              <a:rPr lang="de-DE" sz="1200" dirty="0">
                <a:latin typeface="+mn-ea"/>
              </a:rPr>
              <a:t>./edge/6314_02.png</a:t>
            </a:r>
          </a:p>
          <a:p>
            <a:r>
              <a:rPr lang="de-DE" sz="1200" dirty="0">
                <a:latin typeface="+mn-ea"/>
              </a:rPr>
              <a:t>./edge/6314_03.png</a:t>
            </a:r>
          </a:p>
          <a:p>
            <a:r>
              <a:rPr lang="de-DE" sz="1200" dirty="0">
                <a:latin typeface="+mn-ea"/>
              </a:rPr>
              <a:t>./edge/6314_04.png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B9EBE1-8E9E-D0E7-E242-2C52FB055824}"/>
              </a:ext>
            </a:extLst>
          </p:cNvPr>
          <p:cNvSpPr/>
          <p:nvPr/>
        </p:nvSpPr>
        <p:spPr>
          <a:xfrm>
            <a:off x="2794371" y="4887183"/>
            <a:ext cx="3342913" cy="3833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>
                <a:latin typeface="+mn-ea"/>
              </a:rPr>
              <a:t>./detected/IMG_6314.png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2D508C-7BE2-5F5B-7C3B-EE2930A4D379}"/>
              </a:ext>
            </a:extLst>
          </p:cNvPr>
          <p:cNvSpPr/>
          <p:nvPr/>
        </p:nvSpPr>
        <p:spPr>
          <a:xfrm>
            <a:off x="6289685" y="1858905"/>
            <a:ext cx="2549377" cy="383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+mn-ea"/>
              </a:rPr>
              <a:t>Edge</a:t>
            </a:r>
            <a:r>
              <a:rPr lang="ko-KR" altLang="en-US" sz="16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accent2"/>
                </a:solidFill>
                <a:latin typeface="+mn-ea"/>
              </a:rPr>
              <a:t>Detection</a:t>
            </a:r>
            <a:r>
              <a:rPr lang="ko-KR" altLang="en-US" sz="1600" b="1" dirty="0">
                <a:solidFill>
                  <a:schemeClr val="accent2"/>
                </a:solidFill>
                <a:latin typeface="+mn-ea"/>
              </a:rPr>
              <a:t> 결과 </a:t>
            </a:r>
            <a:endParaRPr lang="de-DE" sz="16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1DD000-01C1-B286-CFB0-51B22E152DB8}"/>
              </a:ext>
            </a:extLst>
          </p:cNvPr>
          <p:cNvSpPr/>
          <p:nvPr/>
        </p:nvSpPr>
        <p:spPr>
          <a:xfrm>
            <a:off x="2794371" y="1858905"/>
            <a:ext cx="3342913" cy="383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+mn-ea"/>
              </a:rPr>
              <a:t>Detection</a:t>
            </a:r>
            <a:r>
              <a:rPr lang="ko-KR" altLang="en-US" sz="1600" b="1" dirty="0">
                <a:solidFill>
                  <a:schemeClr val="accent2"/>
                </a:solidFill>
                <a:latin typeface="+mn-ea"/>
              </a:rPr>
              <a:t> 결과</a:t>
            </a:r>
            <a:endParaRPr lang="de-DE" sz="1600" b="1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789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F7DA-18BD-73E4-7D25-DF673C79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53662-B4D4-0BBC-7CD3-2A9F4AB0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D45E-E278-42A4-8AD8-C100963E451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F0BF0-FD2D-549C-DF2D-AB9D0DD891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  <a:p>
            <a:r>
              <a:rPr lang="en-US" dirty="0" err="1"/>
              <a:t>Dataframe</a:t>
            </a:r>
            <a:r>
              <a:rPr lang="en-US" dirty="0"/>
              <a:t> : No, LOT, Image ID, Date, Length, Thickness </a:t>
            </a:r>
            <a:r>
              <a:rPr lang="ko-KR" altLang="en-US" dirty="0"/>
              <a:t>등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44DAC-2D05-E7BF-F7E0-6CE3A40D8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33" y="1584262"/>
            <a:ext cx="6825735" cy="51525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FA3F03-7CA6-B6A6-16E4-89D52E6E4751}"/>
              </a:ext>
            </a:extLst>
          </p:cNvPr>
          <p:cNvSpPr/>
          <p:nvPr/>
        </p:nvSpPr>
        <p:spPr>
          <a:xfrm>
            <a:off x="3357880" y="1630834"/>
            <a:ext cx="894080" cy="2792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ATTIC Vision Analytics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CC124-2E3A-E1D5-1FF0-FABFDB038AE8}"/>
              </a:ext>
            </a:extLst>
          </p:cNvPr>
          <p:cNvSpPr/>
          <p:nvPr/>
        </p:nvSpPr>
        <p:spPr>
          <a:xfrm>
            <a:off x="2740660" y="2021994"/>
            <a:ext cx="1511300" cy="4175606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Image Viewer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Modelling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Measurement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Report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Settings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EADAB-693A-7905-9623-3D11F99D9246}"/>
              </a:ext>
            </a:extLst>
          </p:cNvPr>
          <p:cNvSpPr/>
          <p:nvPr/>
        </p:nvSpPr>
        <p:spPr>
          <a:xfrm>
            <a:off x="4441566" y="1910079"/>
            <a:ext cx="4565273" cy="4820543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B0A376-5664-2169-2393-3F6532397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764" y="3121481"/>
            <a:ext cx="1756312" cy="15216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13C78F-FB07-73C5-8C82-03F307E20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9180" y="2599087"/>
            <a:ext cx="4208254" cy="20440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FF25615-1426-2E02-57AC-FB8322CDE29D}"/>
              </a:ext>
            </a:extLst>
          </p:cNvPr>
          <p:cNvSpPr/>
          <p:nvPr/>
        </p:nvSpPr>
        <p:spPr>
          <a:xfrm>
            <a:off x="4551817" y="5508787"/>
            <a:ext cx="1361210" cy="467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Download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00E347-B33E-83EB-522C-152BE9C926E7}"/>
              </a:ext>
            </a:extLst>
          </p:cNvPr>
          <p:cNvSpPr/>
          <p:nvPr/>
        </p:nvSpPr>
        <p:spPr>
          <a:xfrm>
            <a:off x="6025882" y="5487572"/>
            <a:ext cx="2382982" cy="510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File_name.csv</a:t>
            </a:r>
          </a:p>
        </p:txBody>
      </p:sp>
    </p:spTree>
    <p:extLst>
      <p:ext uri="{BB962C8B-B14F-4D97-AF65-F5344CB8AC3E}">
        <p14:creationId xmlns:p14="http://schemas.microsoft.com/office/powerpoint/2010/main" val="31864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P">
      <a:majorFont>
        <a:latin typeface="KoPubWorld돋움체 Medium"/>
        <a:ea typeface="KoPubWorld돋움체 Medium"/>
        <a:cs typeface=""/>
      </a:majorFont>
      <a:minorFont>
        <a:latin typeface="KoPubWorld돋움체 Medium"/>
        <a:ea typeface="KoPubWorld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387</Words>
  <Application>Microsoft Office PowerPoint</Application>
  <PresentationFormat>Widescreen</PresentationFormat>
  <Paragraphs>159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KoPubWorld돋움체 Medium</vt:lpstr>
      <vt:lpstr>KoPub돋움체 Medium</vt:lpstr>
      <vt:lpstr>Arial</vt:lpstr>
      <vt:lpstr>Calibri</vt:lpstr>
      <vt:lpstr>Office Theme</vt:lpstr>
      <vt:lpstr>Attic Vision Anlytics UI Draft</vt:lpstr>
      <vt:lpstr>Log in </vt:lpstr>
      <vt:lpstr>Image Viewer</vt:lpstr>
      <vt:lpstr>Modelling</vt:lpstr>
      <vt:lpstr>Measurements</vt:lpstr>
      <vt:lpstr>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 Jongchan</dc:creator>
  <cp:lastModifiedBy>Park Jongchan</cp:lastModifiedBy>
  <cp:revision>17</cp:revision>
  <dcterms:created xsi:type="dcterms:W3CDTF">2022-11-14T08:43:29Z</dcterms:created>
  <dcterms:modified xsi:type="dcterms:W3CDTF">2023-05-06T11:34:28Z</dcterms:modified>
</cp:coreProperties>
</file>