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6" r:id="rId4"/>
    <p:sldId id="267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3301-68E0-4F45-9D27-89CE1FCB72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172D-9DF5-4635-AD98-34BD9AA01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86216-5C23-949A-0F52-B4D2EEBFA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8760C-2596-E304-188E-94EE1190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386"/>
            <a:ext cx="9144000" cy="989814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9D13-FB9D-261D-4107-A966E18D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2685"/>
            <a:ext cx="9144000" cy="3718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AE6-758B-D473-4414-003B32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F4FA-5E5E-0740-F2A1-9E64AFDF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37229"/>
            <a:ext cx="10515600" cy="4524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59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_h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566FCC-40C0-A9AE-7C3D-B152194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EF021-C030-E606-6366-2E1F24EFC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810818"/>
          </a:xfrm>
        </p:spPr>
        <p:txBody>
          <a:bodyPr>
            <a:normAutofit/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8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DDDECF-ECCF-DE94-27A2-F1F20DE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DC715A0-9C05-830A-5701-751689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1817-BC1C-83F5-4598-1B875CD1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04" y="944846"/>
            <a:ext cx="5806896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7639-CC51-4972-FEFA-C6B99659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44846"/>
            <a:ext cx="5800173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FE8C97-BDF2-4B37-E2ED-07247C44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66D0A0F8-7BE5-4A36-BD0C-7F979B64329F}" type="datetime1">
              <a:rPr lang="en-US" smtClean="0"/>
              <a:t>12/13/2023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23D683-C5A0-5898-FC0D-131B011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0B983D-412F-3D83-C6FB-7D7E91E3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E89-EDF8-995F-9380-4545938C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49AD-CC2D-F7A5-6A7D-5611D747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4A92D46-8CAE-093D-7C96-29AFF9C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C8FFAB34-28D3-493C-9426-5CD1CA5571EA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F814-7767-F406-DCE4-ACC9CAF2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0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BF15-FA84-28A9-72A1-F9329EB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F094F-3B55-5BFC-957B-564D2EB5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2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5" r:id="rId5"/>
    <p:sldLayoutId id="2147483652" r:id="rId6"/>
    <p:sldLayoutId id="214748365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8DD9-069E-E302-9F53-2EEFEBE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8"/>
            <a:ext cx="9144000" cy="1044471"/>
          </a:xfrm>
        </p:spPr>
        <p:txBody>
          <a:bodyPr>
            <a:normAutofit/>
          </a:bodyPr>
          <a:lstStyle/>
          <a:p>
            <a:r>
              <a:rPr lang="en-US" sz="4800" b="1" dirty="0"/>
              <a:t>Attic Vision </a:t>
            </a:r>
            <a:r>
              <a:rPr lang="en-US" sz="4800" b="1" dirty="0" err="1"/>
              <a:t>Anlytics</a:t>
            </a:r>
            <a:r>
              <a:rPr lang="en-US" sz="4800" b="1" dirty="0"/>
              <a:t> UI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3E025-0078-B555-60FE-0104C7AF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8" y="4707463"/>
            <a:ext cx="5677705" cy="807720"/>
          </a:xfrm>
        </p:spPr>
        <p:txBody>
          <a:bodyPr/>
          <a:lstStyle/>
          <a:p>
            <a:r>
              <a:rPr lang="ko-KR" altLang="en-US" dirty="0"/>
              <a:t>애틱 주식회사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877820" y="2021994"/>
            <a:ext cx="1479926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javascript - Internet Explorer pop up message truncated in Windows 10 -  Stack Overflow">
            <a:extLst>
              <a:ext uri="{FF2B5EF4-FFF2-40B4-BE49-F238E27FC236}">
                <a16:creationId xmlns:a16="http://schemas.microsoft.com/office/drawing/2014/main" id="{C70AEF0E-459C-F270-FD9A-C8209449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46" y="2798445"/>
            <a:ext cx="30289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A23A0-6D21-457D-203F-9C917DC358F2}"/>
              </a:ext>
            </a:extLst>
          </p:cNvPr>
          <p:cNvSpPr/>
          <p:nvPr/>
        </p:nvSpPr>
        <p:spPr>
          <a:xfrm>
            <a:off x="5009000" y="2870211"/>
            <a:ext cx="1399419" cy="2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92980-CB2B-C72C-D4AC-EA2CAC623154}"/>
              </a:ext>
            </a:extLst>
          </p:cNvPr>
          <p:cNvSpPr/>
          <p:nvPr/>
        </p:nvSpPr>
        <p:spPr>
          <a:xfrm>
            <a:off x="5121962" y="3192155"/>
            <a:ext cx="2741878" cy="517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Password : </a:t>
            </a:r>
          </a:p>
        </p:txBody>
      </p:sp>
    </p:spTree>
    <p:extLst>
      <p:ext uri="{BB962C8B-B14F-4D97-AF65-F5344CB8AC3E}">
        <p14:creationId xmlns:p14="http://schemas.microsoft.com/office/powerpoint/2010/main" val="7902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List of images in a </a:t>
            </a:r>
            <a:r>
              <a:rPr lang="en-US" dirty="0" err="1"/>
              <a:t>flolder</a:t>
            </a:r>
            <a:r>
              <a:rPr lang="en-US" dirty="0"/>
              <a:t>(PNG or JPG)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1D1686-49EC-D741-C7A5-15CA8545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98" y="2720944"/>
            <a:ext cx="5332923" cy="284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B9785-DA7F-D582-DB86-5185C941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63" y="2189325"/>
            <a:ext cx="1756312" cy="15216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BF935A-AF8B-D50F-3DCE-CA5068926B5B}"/>
              </a:ext>
            </a:extLst>
          </p:cNvPr>
          <p:cNvSpPr/>
          <p:nvPr/>
        </p:nvSpPr>
        <p:spPr>
          <a:xfrm>
            <a:off x="7814020" y="3012594"/>
            <a:ext cx="1331448" cy="2207106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파일명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201_001.PNG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2023. 04.01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촬영장소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F2, LAB01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PNG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720 x 860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해상도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16M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카메라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CAM003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P00451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16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Modelling Page</a:t>
            </a:r>
            <a:r>
              <a:rPr lang="ko-KR" altLang="en-US" dirty="0"/>
              <a:t>는 아직 구현하지 마십시요</a:t>
            </a:r>
            <a:endParaRPr lang="en-US" altLang="ko-KR" dirty="0"/>
          </a:p>
          <a:p>
            <a:r>
              <a:rPr lang="en-US" altLang="ko-KR" dirty="0"/>
              <a:t>Model ; Mask</a:t>
            </a:r>
            <a:r>
              <a:rPr lang="ko-KR" altLang="en-US" dirty="0"/>
              <a:t> </a:t>
            </a:r>
            <a:r>
              <a:rPr lang="en-US" altLang="ko-KR" dirty="0"/>
              <a:t>RCNN,</a:t>
            </a:r>
            <a:r>
              <a:rPr lang="ko-KR" altLang="en-US" dirty="0"/>
              <a:t> </a:t>
            </a:r>
            <a:r>
              <a:rPr lang="en-US" altLang="ko-KR" dirty="0"/>
              <a:t>Faster</a:t>
            </a:r>
            <a:r>
              <a:rPr lang="ko-KR" altLang="en-US" dirty="0"/>
              <a:t> </a:t>
            </a:r>
            <a:r>
              <a:rPr lang="en-US" altLang="ko-KR" dirty="0"/>
              <a:t>RCNN,</a:t>
            </a:r>
            <a:r>
              <a:rPr lang="ko-KR" altLang="en-US" dirty="0"/>
              <a:t> </a:t>
            </a:r>
            <a:r>
              <a:rPr lang="en-US" altLang="ko-KR" dirty="0"/>
              <a:t>YOLO v5, YOLO v8(List</a:t>
            </a:r>
            <a:r>
              <a:rPr lang="ko-KR" altLang="en-US" dirty="0"/>
              <a:t> </a:t>
            </a:r>
            <a:r>
              <a:rPr lang="en-US" altLang="ko-KR" dirty="0"/>
              <a:t>Box)</a:t>
            </a:r>
          </a:p>
          <a:p>
            <a:r>
              <a:rPr lang="en-US" dirty="0"/>
              <a:t>Input : a Set of Matrix(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9" y="2532669"/>
            <a:ext cx="1620094" cy="1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21870-C125-D0D7-F490-FDAF7FEE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40" y="2763487"/>
            <a:ext cx="1886213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41FB1-F12E-2462-C771-58BEAFD2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4" y="5273738"/>
            <a:ext cx="2853660" cy="612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ACC46-92E8-CA71-C3C8-DA3DF3CA0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6031682"/>
            <a:ext cx="2108142" cy="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Measurements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978149"/>
          </a:xfrm>
        </p:spPr>
        <p:txBody>
          <a:bodyPr>
            <a:normAutofit/>
          </a:bodyPr>
          <a:lstStyle/>
          <a:p>
            <a:r>
              <a:rPr lang="en-US" sz="1200" dirty="0"/>
              <a:t>Output </a:t>
            </a:r>
          </a:p>
          <a:p>
            <a:pPr lvl="1"/>
            <a:r>
              <a:rPr lang="en-US" sz="1200" dirty="0">
                <a:latin typeface="+mn-ea"/>
              </a:rPr>
              <a:t>List of Images(PNG or JPG) : GT</a:t>
            </a:r>
            <a:r>
              <a:rPr lang="ko-KR" altLang="en-US" sz="1200" dirty="0">
                <a:latin typeface="+mn-ea"/>
              </a:rPr>
              <a:t>이미지 원본  </a:t>
            </a:r>
            <a:endParaRPr lang="en-US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Images(PNG or JPG) : detection  </a:t>
            </a:r>
            <a:r>
              <a:rPr lang="ko-KR" altLang="en-US" sz="1200" dirty="0">
                <a:latin typeface="+mn-ea"/>
              </a:rPr>
              <a:t>결과  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 or </a:t>
            </a:r>
            <a:r>
              <a:rPr lang="ko-KR" altLang="en-US" sz="1200" dirty="0">
                <a:latin typeface="+mn-ea"/>
              </a:rPr>
              <a:t>크기 분포 </a:t>
            </a:r>
            <a:r>
              <a:rPr lang="en-US" altLang="ko-KR" sz="1200" dirty="0">
                <a:latin typeface="+mn-ea"/>
              </a:rPr>
              <a:t>: floc</a:t>
            </a:r>
            <a:r>
              <a:rPr lang="ko-KR" altLang="en-US" sz="1200" dirty="0">
                <a:latin typeface="+mn-ea"/>
              </a:rPr>
              <a:t> 크기 분포 </a:t>
            </a:r>
            <a:endParaRPr lang="en-US" sz="1200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8B36A-1DAB-37CF-7B04-06294AED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6" y="5894435"/>
            <a:ext cx="2108142" cy="553062"/>
          </a:xfrm>
          <a:prstGeom prst="rect">
            <a:avLst/>
          </a:prstGeom>
        </p:spPr>
      </p:pic>
      <p:pic>
        <p:nvPicPr>
          <p:cNvPr id="13" name="Picture 12" descr="A group of squares in the sky&#10;&#10;Description automatically generated">
            <a:extLst>
              <a:ext uri="{FF2B5EF4-FFF2-40B4-BE49-F238E27FC236}">
                <a16:creationId xmlns:a16="http://schemas.microsoft.com/office/drawing/2014/main" id="{9405CE21-8129-709D-2969-9E5306A79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60" y="2655567"/>
            <a:ext cx="1680445" cy="290846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" name="Picture 19" descr="A group of red squares&#10;&#10;Description automatically generated">
            <a:extLst>
              <a:ext uri="{FF2B5EF4-FFF2-40B4-BE49-F238E27FC236}">
                <a16:creationId xmlns:a16="http://schemas.microsoft.com/office/drawing/2014/main" id="{F01490F1-83EC-BE37-A733-9E9BB41D2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22" y="2655566"/>
            <a:ext cx="1680445" cy="290846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2" name="Picture 21" descr="A graph with blue squares&#10;&#10;Description automatically generated">
            <a:extLst>
              <a:ext uri="{FF2B5EF4-FFF2-40B4-BE49-F238E27FC236}">
                <a16:creationId xmlns:a16="http://schemas.microsoft.com/office/drawing/2014/main" id="{44F22ADF-C3F5-7A35-D8F5-15114E7E7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48" y="2702098"/>
            <a:ext cx="1876931" cy="1407698"/>
          </a:xfrm>
          <a:prstGeom prst="rect">
            <a:avLst/>
          </a:prstGeom>
        </p:spPr>
      </p:pic>
      <p:pic>
        <p:nvPicPr>
          <p:cNvPr id="24" name="Picture 23" descr="A graph with blue squares&#10;&#10;Description automatically generated">
            <a:extLst>
              <a:ext uri="{FF2B5EF4-FFF2-40B4-BE49-F238E27FC236}">
                <a16:creationId xmlns:a16="http://schemas.microsoft.com/office/drawing/2014/main" id="{DE39C98A-8C19-AD2E-A80F-6A6CF8275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27" y="4186305"/>
            <a:ext cx="1876931" cy="14076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49E114-F3D1-BF7D-1CA6-D701ACA821ED}"/>
              </a:ext>
            </a:extLst>
          </p:cNvPr>
          <p:cNvSpPr txBox="1"/>
          <p:nvPr/>
        </p:nvSpPr>
        <p:spPr>
          <a:xfrm>
            <a:off x="6246096" y="2690905"/>
            <a:ext cx="375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0E1A8-E063-8925-2402-25B286396DC8}"/>
              </a:ext>
            </a:extLst>
          </p:cNvPr>
          <p:cNvSpPr txBox="1"/>
          <p:nvPr/>
        </p:nvSpPr>
        <p:spPr>
          <a:xfrm>
            <a:off x="6059126" y="4181910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Predited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49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Dataframe : Image File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0A376-5664-2169-2393-3F65323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4" y="3121481"/>
            <a:ext cx="1756312" cy="1521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F25615-1426-2E02-57AC-FB8322CDE29D}"/>
              </a:ext>
            </a:extLst>
          </p:cNvPr>
          <p:cNvSpPr/>
          <p:nvPr/>
        </p:nvSpPr>
        <p:spPr>
          <a:xfrm>
            <a:off x="4551817" y="5508787"/>
            <a:ext cx="136121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0E347-B33E-83EB-522C-152BE9C926E7}"/>
              </a:ext>
            </a:extLst>
          </p:cNvPr>
          <p:cNvSpPr/>
          <p:nvPr/>
        </p:nvSpPr>
        <p:spPr>
          <a:xfrm>
            <a:off x="6025882" y="5487572"/>
            <a:ext cx="2382982" cy="51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File_name.csv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3E2B1A-FBF0-10FA-86E2-08B047CC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967" y="3000159"/>
            <a:ext cx="3742742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P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200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KoPubWorld돋움체 Medium</vt:lpstr>
      <vt:lpstr>KoPub돋움체 Medium</vt:lpstr>
      <vt:lpstr>Arial</vt:lpstr>
      <vt:lpstr>Calibri</vt:lpstr>
      <vt:lpstr>Office Theme</vt:lpstr>
      <vt:lpstr>Attic Vision Anlytics UI Draft</vt:lpstr>
      <vt:lpstr>Log in </vt:lpstr>
      <vt:lpstr>Image Viewer</vt:lpstr>
      <vt:lpstr>Modelling</vt:lpstr>
      <vt:lpstr>Floc Measurements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Jongchan</dc:creator>
  <cp:lastModifiedBy>박 종찬</cp:lastModifiedBy>
  <cp:revision>20</cp:revision>
  <dcterms:created xsi:type="dcterms:W3CDTF">2022-11-14T08:43:29Z</dcterms:created>
  <dcterms:modified xsi:type="dcterms:W3CDTF">2023-12-13T02:16:43Z</dcterms:modified>
</cp:coreProperties>
</file>