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984"/>
    <a:srgbClr val="F7941D"/>
    <a:srgbClr val="559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2819F-7980-9BAE-09C8-3B7103BD8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C4D44-9752-6E03-23B9-3CEF9FF14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B9CAA-B099-A04A-2431-3DBE78DB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6F6-C0DA-4515-9F25-9CEF3D2D910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FC0C2-F293-D588-16F3-238AEE8C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562FC-2EE4-618D-069B-2DAF5B16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EAE-919B-4731-B4B8-59E4A9B6C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8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57AD-F09E-F908-0F4B-25B8181D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63E0B-1224-2044-B262-BB7F05744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3B7-02C9-8A79-5D9B-1E5FE449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6F6-C0DA-4515-9F25-9CEF3D2D910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3891C-09C2-BED9-C226-9A0F9CB4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5DA60-B2FE-3C48-3A2D-8201B3B0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EAE-919B-4731-B4B8-59E4A9B6C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4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C787C4-84B9-2CB6-870F-E43BE4375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01ECF4-2B01-5CE1-617F-796E22C0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A2539-D395-4C3E-12F6-BF965530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6F6-C0DA-4515-9F25-9CEF3D2D910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4F718-5490-74BD-FFAC-84CDB4B7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DB987-2196-9B41-5990-FC52810A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EAE-919B-4731-B4B8-59E4A9B6C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4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007C4-D855-A60D-7C13-2CB5CD79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7C2B3-0022-0066-032B-9C640498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6ED55-9627-BA8B-07EA-D3791704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6F6-C0DA-4515-9F25-9CEF3D2D910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84F63-B59E-CF96-56F1-50CE3678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3E60E-E9C7-AA66-3BBF-93893B44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EAE-919B-4731-B4B8-59E4A9B6C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1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230B6-1982-95DC-3FEA-3DD846C2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FAA78-8F81-50EC-F731-68C64F46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144C1-EDB2-AE0C-D253-E88F7B20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6F6-C0DA-4515-9F25-9CEF3D2D910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BAADD-247A-3D03-710C-C11EEED7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DA6B2-E4F2-D4F1-7F49-4D5E406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EAE-919B-4731-B4B8-59E4A9B6C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6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DA097-7F74-5953-9248-B15DC873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22B6B-6AA3-3661-7BE7-46C0469DB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27FC0B-8480-F62D-D12D-7CC8B7EB6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162E7-1C61-AF93-4EFD-BC5EE2A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6F6-C0DA-4515-9F25-9CEF3D2D910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F14DC-1C60-9B84-F38F-A08D088F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98BFB-A2EB-A373-4AC5-5572B198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EAE-919B-4731-B4B8-59E4A9B6C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3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44BD-2319-D8A4-58BD-D6859600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8BF6F-DFDF-F1C6-445C-B325275A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6A2537-A02D-4AE3-FD1D-635C3749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A0F09C-ADB1-4504-7041-99FD86E01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06E817-4593-45C5-69CB-2E34745FF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C2B59F-44E4-D0C2-5AA5-015DD9D9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6F6-C0DA-4515-9F25-9CEF3D2D910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D18CA-F77F-35AF-0901-F3982CAC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D88ACD-C298-083A-729A-4049C8B7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EAE-919B-4731-B4B8-59E4A9B6C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8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ACFB3-0F13-3FD0-D6CC-0128E1DA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32D326-54F8-6207-2845-61F89C88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6F6-C0DA-4515-9F25-9CEF3D2D910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A42AA8-A398-9DB9-AE88-21A380C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7105FA-A1F8-C3C1-AADE-768D7616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EAE-919B-4731-B4B8-59E4A9B6C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6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A36CFA-0AAA-EBC7-B3F6-0EF176E6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6F6-C0DA-4515-9F25-9CEF3D2D910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83F78B-F030-26FA-DCBB-B89E50C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1A3BC-7DE1-428B-D6C9-55A357AF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EAE-919B-4731-B4B8-59E4A9B6C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BA48B-5D0F-A250-4283-D7813C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71DB3-4B44-1534-0960-3AD35147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7F5F4-6546-9875-DE51-32E258FB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2B660-19BF-8590-AA70-EF0F8CD5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6F6-C0DA-4515-9F25-9CEF3D2D910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E2A78-E914-AE7D-6BEF-80FC43E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97CA17-DA9C-8C2F-E000-1215AFA2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EAE-919B-4731-B4B8-59E4A9B6C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0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B88A8-74EE-F2CF-08BC-51100DF0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A2E15C-0FD7-3E28-88FB-9DF747A84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5A344-9EC3-BD41-3125-FD3D018FF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08395-90E5-552B-1938-38F87B1A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6F6-C0DA-4515-9F25-9CEF3D2D910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0C00F-7A1F-B45D-D09D-41D5B428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154C9E-BA68-F50D-6587-D6590A11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EAE-919B-4731-B4B8-59E4A9B6C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591C-890B-7335-21F1-6919079B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B0E3E-C50A-90F7-7F15-F179C2F8E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CBAD4-BF85-C3ED-97A2-E7A82D170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B6F6-C0DA-4515-9F25-9CEF3D2D910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A70F7-ABBE-0CE3-E384-06F24B4CD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95B24-BD42-9F68-E877-A7F05DE3D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FEAE-919B-4731-B4B8-59E4A9B6C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2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2FC75-9676-22CA-4184-DC11AB65C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62629-8C68-9260-8582-2AD5C7A83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2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096454F-9136-A47F-CA26-36B599F76DD8}"/>
              </a:ext>
            </a:extLst>
          </p:cNvPr>
          <p:cNvGrpSpPr/>
          <p:nvPr/>
        </p:nvGrpSpPr>
        <p:grpSpPr>
          <a:xfrm>
            <a:off x="3070611" y="2078966"/>
            <a:ext cx="4304384" cy="2000163"/>
            <a:chOff x="3070611" y="2078966"/>
            <a:chExt cx="4304384" cy="20001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699887-4FDA-7E41-1E2A-B9F70E84A7C2}"/>
                </a:ext>
              </a:extLst>
            </p:cNvPr>
            <p:cNvSpPr txBox="1"/>
            <p:nvPr/>
          </p:nvSpPr>
          <p:spPr>
            <a:xfrm>
              <a:off x="3070611" y="2078966"/>
              <a:ext cx="4304384" cy="2000163"/>
            </a:xfrm>
            <a:custGeom>
              <a:avLst/>
              <a:gdLst>
                <a:gd name="connsiteX0" fmla="*/ 0 w 4304384"/>
                <a:gd name="connsiteY0" fmla="*/ 0 h 2000163"/>
                <a:gd name="connsiteX1" fmla="*/ 4304384 w 4304384"/>
                <a:gd name="connsiteY1" fmla="*/ 0 h 2000163"/>
                <a:gd name="connsiteX2" fmla="*/ 4304384 w 4304384"/>
                <a:gd name="connsiteY2" fmla="*/ 2000163 h 2000163"/>
                <a:gd name="connsiteX3" fmla="*/ 0 w 4304384"/>
                <a:gd name="connsiteY3" fmla="*/ 2000163 h 2000163"/>
                <a:gd name="connsiteX4" fmla="*/ 0 w 4304384"/>
                <a:gd name="connsiteY4" fmla="*/ 0 h 200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4384" h="2000163" extrusionOk="0">
                  <a:moveTo>
                    <a:pt x="0" y="0"/>
                  </a:moveTo>
                  <a:cubicBezTo>
                    <a:pt x="800963" y="47399"/>
                    <a:pt x="3186456" y="142964"/>
                    <a:pt x="4304384" y="0"/>
                  </a:cubicBezTo>
                  <a:cubicBezTo>
                    <a:pt x="4458589" y="429227"/>
                    <a:pt x="4467820" y="1594734"/>
                    <a:pt x="4304384" y="2000163"/>
                  </a:cubicBezTo>
                  <a:cubicBezTo>
                    <a:pt x="3852782" y="2033797"/>
                    <a:pt x="1132902" y="1868791"/>
                    <a:pt x="0" y="2000163"/>
                  </a:cubicBezTo>
                  <a:cubicBezTo>
                    <a:pt x="-25809" y="1417295"/>
                    <a:pt x="-83137" y="585236"/>
                    <a:pt x="0" y="0"/>
                  </a:cubicBezTo>
                  <a:close/>
                </a:path>
              </a:pathLst>
            </a:custGeom>
            <a:noFill/>
            <a:ln w="57150">
              <a:solidFill>
                <a:srgbClr val="DFA984"/>
              </a:solidFill>
              <a:extLst>
                <a:ext uri="{C807C97D-BFC1-408E-A445-0C87EB9F89A2}">
                  <ask:lineSketchStyleProps xmlns:ask="http://schemas.microsoft.com/office/drawing/2018/sketchyshapes" sd="290808020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4000" b="1" dirty="0">
                <a:solidFill>
                  <a:srgbClr val="559E45"/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4000" b="1" dirty="0">
                  <a:solidFill>
                    <a:srgbClr val="559E45"/>
                  </a:solidFill>
                  <a:latin typeface="210 카툰스토리 R" panose="02020603020101020101" pitchFamily="18" charset="-127"/>
                  <a:ea typeface="210 카툰스토리 R" panose="02020603020101020101" pitchFamily="18" charset="-127"/>
                </a:rPr>
                <a:t> Vision Analytics</a:t>
              </a:r>
              <a:r>
                <a:rPr lang="en-US" altLang="ko-KR" sz="4000" b="1" dirty="0">
                  <a:solidFill>
                    <a:schemeClr val="accent6">
                      <a:lumMod val="75000"/>
                    </a:schemeClr>
                  </a:solidFill>
                  <a:latin typeface="210 카툰스토리 R" panose="02020603020101020101" pitchFamily="18" charset="-127"/>
                  <a:ea typeface="210 카툰스토리 R" panose="02020603020101020101" pitchFamily="18" charset="-127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300" b="1" dirty="0">
                  <a:solidFill>
                    <a:schemeClr val="accent6">
                      <a:lumMod val="75000"/>
                    </a:schemeClr>
                  </a:solidFill>
                  <a:latin typeface="210 카툰스토리 R" panose="02020603020101020101" pitchFamily="18" charset="-127"/>
                  <a:ea typeface="210 카툰스토리 R" panose="02020603020101020101" pitchFamily="18" charset="-127"/>
                </a:rPr>
                <a:t> </a:t>
              </a:r>
              <a:endParaRPr lang="ko-KR" altLang="en-US" sz="300" b="1" dirty="0">
                <a:solidFill>
                  <a:schemeClr val="accent6">
                    <a:lumMod val="75000"/>
                  </a:schemeClr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endParaRPr>
            </a:p>
          </p:txBody>
        </p:sp>
        <p:pic>
          <p:nvPicPr>
            <p:cNvPr id="6" name="그림 5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C38D4A50-DEF3-BFEB-2C09-5B2860E52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352" y="2395450"/>
              <a:ext cx="1578903" cy="555952"/>
            </a:xfrm>
            <a:prstGeom prst="rect">
              <a:avLst/>
            </a:prstGeom>
          </p:spPr>
        </p:pic>
      </p:grpSp>
      <p:pic>
        <p:nvPicPr>
          <p:cNvPr id="9" name="그림 8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54E1708E-D738-8FF4-5ADA-418D508950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20" y="4649638"/>
            <a:ext cx="1587270" cy="1587717"/>
          </a:xfrm>
          <a:prstGeom prst="rect">
            <a:avLst/>
          </a:prstGeom>
        </p:spPr>
      </p:pic>
      <p:pic>
        <p:nvPicPr>
          <p:cNvPr id="11" name="그림 10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99321F37-8116-D594-AED7-A3E3E0E333D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0" y="4649638"/>
            <a:ext cx="1825681" cy="182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4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210 카툰스토리 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새롬 김</dc:creator>
  <cp:lastModifiedBy>새롬 김</cp:lastModifiedBy>
  <cp:revision>1</cp:revision>
  <dcterms:created xsi:type="dcterms:W3CDTF">2023-12-15T02:44:40Z</dcterms:created>
  <dcterms:modified xsi:type="dcterms:W3CDTF">2023-12-15T11:30:01Z</dcterms:modified>
</cp:coreProperties>
</file>