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F62A5-1AF5-9F56-5893-60CBFA0D0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4CCFA5-AB0A-3A95-6BAC-92C8AA40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E8150-5605-B754-D2B2-88717EF5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ECE86-2D4E-8E53-BF71-BB40796B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36747-C384-9B5C-852B-C6C40DC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B527-28AE-29B8-C24D-3012AFEC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B50A6-592E-7598-0BCD-93461770D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B83A8-304B-5E19-AC11-A38C42F1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96CA-26CA-F265-4AA0-78934D64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1C262-BDEA-75F2-97A3-7B62DC4D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808EF-5AB0-AAFC-015B-D362D797D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054CD-2C10-DFFF-55D8-5FFC082A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E297F-8118-198A-CD0C-3948CC43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A88C4-5725-48FF-69F9-6F46290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B7C9C-781F-DA10-016F-F95FE30E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04CC-B95B-E06D-58FC-B8787D36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3832B-611E-08C8-3F20-9DA936A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CB92C-55D6-91FD-CB6B-81B15E66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9A60B-BF83-79A7-DA9A-34363B42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8E324-3E25-09FC-6D60-2B96E2B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28EE8-248E-2352-F873-107AD6DD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14690-2802-146F-2659-42759A70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9F644-7862-A829-790F-CFF9F461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43CEA-51A0-5211-6113-033B879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EA33-904C-26CC-5206-BF4D8856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3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AC16-EB4F-7A98-E3F0-C3B41DCC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4E463-A9CF-62E2-4707-DA79A8282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2167C-EF62-F995-DB78-944E6A32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E3AD4-9130-C5AF-BA1C-9F256071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BAB0A-496B-1ED2-E53F-E1802E8F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59F99-FD3C-2ACE-3E45-78B8256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21C7A-E638-D2F9-1DC1-2FC886D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CE5C6-6FC6-04D5-E3F0-FB4563B0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DD43E-F6C9-C856-D2DC-8371AFD1C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8BB94-43DA-1865-C64C-8C3AC38B2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2F1B81-0B13-4E00-DB56-FCDDF11BA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51BD32-DA43-E064-9EC8-B1C86E7B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087B2-42CB-8CA0-B574-96B66A6C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9E8634-48B8-99D2-8563-8A903A14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875E2-F260-E385-D9BD-46AD1986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CB122-8434-876F-DA6D-678F754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66B524-525B-7129-827B-E17D10F7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39A8F-02B0-0435-7913-FDC245C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337878-7E4F-316A-D241-7A5E6A0F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4DD12-724E-3826-38F5-BE9A981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004CF-E327-7477-DDC7-D692FD5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1E02-7BCE-7B9E-B82A-6829DFF7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A9DC5-F1D8-7605-AAAE-2E2B8225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523E7-64DE-3B2D-14F1-5BD67749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365FB-D6B7-15FF-92F4-FE5422A3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55612-19D9-6865-5640-4FBF2B75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C46E-4017-1165-2498-7A9495B7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3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5C7BB-66BC-5B97-C565-F8AD82B4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810C7-5E6C-6786-33DF-2DA369F3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6FA0E-8B0C-2874-AEF5-D13FB490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BA07F-3652-9333-7C90-DCD0721C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C335C-F1FB-6BF7-87AB-15266AFD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C6606-94C8-CAF7-CC00-C93563A9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5EB32-E88D-D7D7-1A13-6AD64B43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4962-87A0-20E6-6118-6FAF31C7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9A594-E7DC-6372-5B65-BC4BFBA95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2EEE-7DB3-40BA-B9B3-00E3BEC2B24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CFE3-4B23-9692-1794-B543E246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48CC7-B180-C203-4FCB-6E195B9FF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215-0D60-46F4-A080-BC779137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8530-F917-6E91-430F-E80A2F8C1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과학 및 분석</a:t>
            </a:r>
            <a:b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개인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D547FF-B5F6-774C-C6B3-1A43D29C8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86EA-61E6-39DC-01DB-62DF2D9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심장병 데이터 파일을 분석하여 심장병과 유의미한 관계를 갖는 특징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3E902-44FD-8F7C-D6EF-E97EC75A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심장병 데이터셋은 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CSV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형태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7AE75-4D27-27A0-1D59-D90CB4D3C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1" b="27412"/>
          <a:stretch/>
        </p:blipFill>
        <p:spPr>
          <a:xfrm>
            <a:off x="196995" y="2642531"/>
            <a:ext cx="11421757" cy="31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86EA-61E6-39DC-01DB-62DF2D9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심장병 데이터 특징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3E5E-8A13-7D7C-5230-FA0DEE0A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73"/>
            <a:ext cx="10515600" cy="4935902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Gender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성별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Age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나이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Education (</a:t>
            </a:r>
            <a:r>
              <a:rPr lang="ko-KR" altLang="en-US" sz="14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최종학력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Current Smoker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현재 흡연자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Cigarettes Per Day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하루 평균 흡연 개수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 err="1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BPMeds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(</a:t>
            </a:r>
            <a:r>
              <a:rPr lang="ko-KR" altLang="en-US" sz="1400" b="1" i="0" dirty="0" err="1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혈압약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복용 여부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Prevalent Stroke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뇌졸중 발병 여부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Prevalent Hypertension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고혈압 발병 여부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Diabetes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당뇨병 여부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Total Cholesterol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총 콜레스테롤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Systolic Blood Pressure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수축기 혈압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Diastolic Blood Pressure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이완기 혈압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BMI (</a:t>
            </a:r>
            <a:r>
              <a:rPr lang="ko-KR" altLang="en-US" sz="1400" b="1" i="0" dirty="0" err="1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체질량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지수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Heart Rate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심박수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en-US" altLang="ko-KR" sz="14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Glucose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혈당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Heart Stroke (</a:t>
            </a:r>
            <a:r>
              <a:rPr lang="ko-KR" altLang="en-US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심장병</a:t>
            </a:r>
            <a:r>
              <a:rPr lang="en-US" altLang="ko-KR" sz="1400" b="1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lang="ko-KR" altLang="en-US" sz="1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18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86EA-61E6-39DC-01DB-62DF2D9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심장병 데이터 상관관계  특징 찾기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6C7D1-80C1-3983-51E5-04BF6D5E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7" y="3022273"/>
            <a:ext cx="10648145" cy="25813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1919123-9D8A-0110-CB7A-6EAEFC80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62" y="1875958"/>
            <a:ext cx="10515600" cy="4759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다음은 나이와 심장병의 상관관계를 시각화 한 것으로</a:t>
            </a: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이를 통해 나이가 많을 수록 심장병에 걸릴 확률이 높다는 것을 암시할 수 있다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이처럼 다양한 분석을 통해 나온 결과를 보고서로 작성하여 제출</a:t>
            </a: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제출 기간 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12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월 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14</a:t>
            </a:r>
            <a:r>
              <a:rPr lang="ko-KR" altLang="en-US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 까지</a:t>
            </a:r>
            <a:endParaRPr lang="en-US" altLang="ko-KR" sz="2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나눔스퀘어OTF_ac ExtraBold</vt:lpstr>
      <vt:lpstr>맑은 고딕</vt:lpstr>
      <vt:lpstr>Arial</vt:lpstr>
      <vt:lpstr>Office 테마</vt:lpstr>
      <vt:lpstr>데이터 과학 및 분석 개인 프로젝트</vt:lpstr>
      <vt:lpstr>심장병 데이터 파일을 분석하여 심장병과 유의미한 관계를 갖는 특징 찾기</vt:lpstr>
      <vt:lpstr>심장병 데이터 특징</vt:lpstr>
      <vt:lpstr>심장병 데이터 상관관계  특징 찾기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과학 및 분석 개인 프로젝트</dc:title>
  <dc:creator>김시웅</dc:creator>
  <cp:lastModifiedBy>김시웅</cp:lastModifiedBy>
  <cp:revision>3</cp:revision>
  <dcterms:created xsi:type="dcterms:W3CDTF">2023-11-30T05:20:09Z</dcterms:created>
  <dcterms:modified xsi:type="dcterms:W3CDTF">2023-11-30T05:52:30Z</dcterms:modified>
</cp:coreProperties>
</file>