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F697-8021-4288-B5F0-A3974ACD7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9EA5D-1A41-4313-A91F-5D216E47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EC56-B13D-4BD4-89CA-74734DFD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F63E-C284-4C38-A547-0DAAEDBD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8337-7F70-419B-852B-BE2AB02B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835A-4976-4344-B659-7CB5AFCD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9688-44A7-4571-97E7-E1077A12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5384-E1FC-4A61-A4F5-CA3885DD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ADD2-BD8A-4F9D-B99C-A710DDAA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B72F-FA4B-4CD2-AD44-28461082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75F4F-5A24-471A-A8CF-C25A62D0B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86806-03F3-48E3-8798-B3CE290E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3AAD-DFF3-4EB5-9419-0ED1EDBD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89F4-932F-4654-9EC9-10080436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86F9-7F27-40BA-A61D-972BDA5A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5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0FC6-81D1-4951-AB8B-0CD7502F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C317-B730-420D-95D0-257EB100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5927-0CAC-4856-9849-2550747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B8E4-B385-4C88-B79D-4A987E91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B088-70E3-4B0D-A936-43CB774E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6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F6ED-DCFB-4BCE-A980-B29C0471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9EC91-EC33-472D-813B-0A4D9DD2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35FA-E0D7-4FC1-B7E9-CC70B7DA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88A0-7CF7-4C93-8A92-0593EAE9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9CAB-97F3-4AC5-BAF3-A56AA161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2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482C-26DF-4F40-9695-6BFF4182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E41D-12EC-4DF0-8833-C06543DA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FFAB1-D7A4-4DFE-9DBF-C00A1C25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B529A-6C35-49A9-9756-0972F44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73E6-87C7-4E2F-9FF8-56AB7E79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D184C-AE1A-4CC7-9FE4-CAAA44E4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0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953B-65F0-4DBD-B4D0-1E34D64B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AA5F4-6631-41C9-91F8-FD9C5D08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95DEE-8302-490D-B5B6-C0FAC3D63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5770F-4B0F-4549-A3A4-0A6191D5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C7C6A-7C7C-4B33-84D6-0F1CD65FA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4342-C9C3-4707-9F0E-AA81C330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E513C-DD64-4FF3-9DF7-92F56195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0B91-293E-4D95-8210-B69202C1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5F28-BA2D-48F8-A9C7-9CFF84F6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6627E-4134-45B2-ADA3-0C6C2E5B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D768D-E26A-4195-953F-5E1E9E10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0A05F-BAFF-49F6-A377-AE7E335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5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C3DAA-9CEB-48D7-90C6-54F5F0EF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3BB5-4C45-4444-A15A-4D5070B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8AE27-B49C-4435-9037-12B17D46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3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7280-0CA7-4F85-8663-D4665209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C2C7-0E86-4748-A2C8-47BD4E54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7049A-25CE-49F3-84A7-0A4C468AB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1A459-D631-4E08-9098-D93CAE8B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5152-848C-4C13-9199-05E96299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6F442-DE46-41DF-A61A-963A2874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305B-A37C-4C00-8E62-2AB5A4FE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C81D1-A345-4A62-8923-CC881B0F6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D98C-EE6D-42F9-A36C-A02AD1FE2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D556-2A40-4234-BB17-E1F93D19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7D502-F9B9-4146-A9CF-56DD745F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1B90-EC1F-40BD-B7E9-0722DE3A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0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4E648-DE81-4661-81C9-7B6D66AF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46F2D-A230-4FFA-BC9E-2B0C391F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B6DB-06FB-48B2-99A1-2650EADB0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6E47-8070-450A-8193-1A64EF17116A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1765-030A-44E0-98BE-000751C9B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5B68-A5EA-4B37-80EF-E9BA1EB1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23B4-1F5E-4366-A39A-F2452FE0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Run down of our 3 months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DD3F6-C9AC-467A-BBAA-8162707C5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64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FBBB-4A54-4F72-B15E-0C981882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B321-FBA8-4BE8-92E0-C55A0172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Added documentation </a:t>
            </a:r>
          </a:p>
          <a:p>
            <a:r>
              <a:rPr lang="en-GB" dirty="0"/>
              <a:t>Upgraded config </a:t>
            </a:r>
          </a:p>
          <a:p>
            <a:r>
              <a:rPr lang="en-GB" dirty="0"/>
              <a:t>Added new dataset</a:t>
            </a:r>
          </a:p>
          <a:p>
            <a:r>
              <a:rPr lang="en-GB" dirty="0"/>
              <a:t>Updated file names</a:t>
            </a:r>
          </a:p>
          <a:p>
            <a:r>
              <a:rPr lang="en-GB" dirty="0"/>
              <a:t>Created Meta Feature scripts</a:t>
            </a:r>
          </a:p>
        </p:txBody>
      </p:sp>
    </p:spTree>
    <p:extLst>
      <p:ext uri="{BB962C8B-B14F-4D97-AF65-F5344CB8AC3E}">
        <p14:creationId xmlns:p14="http://schemas.microsoft.com/office/powerpoint/2010/main" val="309764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4965-0545-49CE-894A-21E86C1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documentation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134B-6661-495B-B903-1320D4A1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08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03BC-51C4-4C3C-99A5-CA6D6DAD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Upgraded config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6494-9607-4D36-955B-10EF2353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21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AE5D-ADE4-452A-A2DC-4C316283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new dataset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E7E8-BFD7-4F29-BF98-02683024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15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7122-FD1E-44F0-A291-B52CE28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 file names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DAAC-F038-46B9-8D60-C17184E8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1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D277-9798-4189-ADE6-CFE864E7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Created Meta Feature scripts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C45E-0E9D-45F6-A004-DE5773D8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3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C0C1-70FE-4FCE-A9C9-6C783AE5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464D-CD24-4F20-B9E8-DE256CD6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on datasets – reconfirm results from 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Gamble et al., 2016 </a:t>
            </a:r>
            <a:endParaRPr lang="en-GB" dirty="0"/>
          </a:p>
          <a:p>
            <a:r>
              <a:rPr lang="en-GB" dirty="0"/>
              <a:t>Add functionality to identify feature locations for </a:t>
            </a:r>
            <a:r>
              <a:rPr lang="en-GB" dirty="0" err="1"/>
              <a:t>nt</a:t>
            </a:r>
            <a:r>
              <a:rPr lang="en-GB" dirty="0"/>
              <a:t> </a:t>
            </a:r>
            <a:r>
              <a:rPr lang="en-GB" dirty="0" err="1"/>
              <a:t>metafeature</a:t>
            </a:r>
            <a:r>
              <a:rPr lang="en-GB" dirty="0"/>
              <a:t> script</a:t>
            </a:r>
          </a:p>
          <a:p>
            <a:pPr lvl="1">
              <a:buFontTx/>
              <a:buChar char="-"/>
            </a:pPr>
            <a:r>
              <a:rPr lang="en-GB" dirty="0"/>
              <a:t>Codons and Codon pairs would likely be easy</a:t>
            </a:r>
          </a:p>
          <a:p>
            <a:pPr lvl="1">
              <a:buFontTx/>
              <a:buChar char="-"/>
            </a:pPr>
            <a:r>
              <a:rPr lang="en-GB" dirty="0"/>
              <a:t>Is there a tool or protein database that can identify positions of secondary structural features? Can this data be downloaded for each gene? Will the names be compatible? Ligand binding positions?</a:t>
            </a:r>
          </a:p>
        </p:txBody>
      </p:sp>
    </p:spTree>
    <p:extLst>
      <p:ext uri="{BB962C8B-B14F-4D97-AF65-F5344CB8AC3E}">
        <p14:creationId xmlns:p14="http://schemas.microsoft.com/office/powerpoint/2010/main" val="151100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Run down of our 3 months </vt:lpstr>
      <vt:lpstr>Overview</vt:lpstr>
      <vt:lpstr>Added documentation  </vt:lpstr>
      <vt:lpstr>Upgraded config  </vt:lpstr>
      <vt:lpstr>Added new dataset </vt:lpstr>
      <vt:lpstr>Updated file names </vt:lpstr>
      <vt:lpstr>Created Meta Feature scripts 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down of our 3 months </dc:title>
  <dc:creator>Emma MacKenzie</dc:creator>
  <cp:lastModifiedBy>Emma MacKenzie</cp:lastModifiedBy>
  <cp:revision>5</cp:revision>
  <dcterms:created xsi:type="dcterms:W3CDTF">2021-08-23T13:53:34Z</dcterms:created>
  <dcterms:modified xsi:type="dcterms:W3CDTF">2021-09-02T16:25:06Z</dcterms:modified>
</cp:coreProperties>
</file>