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71" r:id="rId8"/>
    <p:sldId id="261" r:id="rId9"/>
    <p:sldId id="272" r:id="rId10"/>
    <p:sldId id="270" r:id="rId11"/>
    <p:sldId id="262" r:id="rId12"/>
    <p:sldId id="267" r:id="rId13"/>
    <p:sldId id="268" r:id="rId14"/>
    <p:sldId id="269" r:id="rId15"/>
    <p:sldId id="273" r:id="rId16"/>
    <p:sldId id="274" r:id="rId17"/>
    <p:sldId id="26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23CA-D61B-44BA-9D9D-7F183FEF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Article writing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A492-2281-44D7-B49A-CB647A3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science as an undergraduate. </a:t>
            </a:r>
          </a:p>
          <a:p>
            <a:r>
              <a:rPr lang="en-GB" dirty="0"/>
              <a:t>look over and evaluate our time with the lab, gain a publication</a:t>
            </a:r>
          </a:p>
          <a:p>
            <a:r>
              <a:rPr lang="en-GB" dirty="0"/>
              <a:t>Practice writing</a:t>
            </a:r>
          </a:p>
        </p:txBody>
      </p:sp>
    </p:spTree>
    <p:extLst>
      <p:ext uri="{BB962C8B-B14F-4D97-AF65-F5344CB8AC3E}">
        <p14:creationId xmlns:p14="http://schemas.microsoft.com/office/powerpoint/2010/main" val="22782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</a:t>
            </a:r>
          </a:p>
          <a:p>
            <a:r>
              <a:rPr lang="en-GB" dirty="0"/>
              <a:t>Single codons </a:t>
            </a:r>
          </a:p>
          <a:p>
            <a:r>
              <a:rPr lang="en-GB" dirty="0"/>
              <a:t>Nucleotides</a:t>
            </a:r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2E7-FE84-42C8-8A2C-352CEE44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Codon pairs – why, how does it work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0852-4FA5-4A4E-A9C2-FC680D75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0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00E1-D110-4281-91EB-14B2141C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Single codons – why, how does it work, outputs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5511-19BB-47D8-8F60-120F887A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194-24EC-4C63-805F-C1BE5CED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Nucleotides – why, how does it work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1B35-1F9F-4F11-8690-3332DE72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4DD4-B98C-4230-910D-F5D804D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Recreating data from Gamble et al,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18898-CDB2-4F35-B54B-CFD6C4486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2" t="985" r="660" b="949"/>
          <a:stretch/>
        </p:blipFill>
        <p:spPr>
          <a:xfrm>
            <a:off x="4848225" y="1690688"/>
            <a:ext cx="5486400" cy="450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CE99-3901-41E9-9F21-3250B1857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5"/>
          <a:stretch/>
        </p:blipFill>
        <p:spPr>
          <a:xfrm>
            <a:off x="1266825" y="1534933"/>
            <a:ext cx="262890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E286-5BD5-4FBF-BA91-8340A0CD3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449" r="1" b="2211"/>
          <a:stretch/>
        </p:blipFill>
        <p:spPr>
          <a:xfrm>
            <a:off x="676275" y="1943100"/>
            <a:ext cx="5203825" cy="421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53974-4DB4-4B06-BD82-253D7083E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" t="1449" r="636" b="2211"/>
          <a:stretch/>
        </p:blipFill>
        <p:spPr>
          <a:xfrm>
            <a:off x="6149976" y="1943100"/>
            <a:ext cx="5167313" cy="421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B7EE3-F904-4A2F-9C86-9438EC98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inhibitory and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optimised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codon pairs</a:t>
            </a:r>
          </a:p>
        </p:txBody>
      </p:sp>
    </p:spTree>
    <p:extLst>
      <p:ext uri="{BB962C8B-B14F-4D97-AF65-F5344CB8AC3E}">
        <p14:creationId xmlns:p14="http://schemas.microsoft.com/office/powerpoint/2010/main" val="415686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  <a:p>
            <a:r>
              <a:rPr lang="en-GB" dirty="0"/>
              <a:t>Restructure to have one script containing function definitions and another calling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Collaboration - prioritise tasks that aid the team</a:t>
            </a:r>
          </a:p>
          <a:p>
            <a:r>
              <a:rPr lang="en-GB" dirty="0"/>
              <a:t>Communication – better updates on </a:t>
            </a:r>
            <a:r>
              <a:rPr lang="en-GB" dirty="0" err="1"/>
              <a:t>Github</a:t>
            </a:r>
            <a:r>
              <a:rPr lang="en-GB" dirty="0"/>
              <a:t> and clearer comments in code</a:t>
            </a:r>
          </a:p>
          <a:p>
            <a:r>
              <a:rPr lang="en-GB" dirty="0"/>
              <a:t>Insights into the process of writing papers</a:t>
            </a:r>
          </a:p>
          <a:p>
            <a:r>
              <a:rPr lang="en-GB" dirty="0"/>
              <a:t>Insights into software development and maintenance </a:t>
            </a:r>
          </a:p>
          <a:p>
            <a:r>
              <a:rPr lang="en-GB" dirty="0"/>
              <a:t>Greatly improved the quality of code we write</a:t>
            </a:r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Codon pairs and single codon, what was the goal. What state was it in. structural overview.</a:t>
            </a:r>
          </a:p>
          <a:p>
            <a:r>
              <a:rPr lang="en-GB" dirty="0"/>
              <a:t>Reads on transcript code, working but very specific to my working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for riboviz 2.1 release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Updated configuration </a:t>
            </a:r>
            <a:r>
              <a:rPr lang="en-GB" dirty="0" err="1"/>
              <a:t>yamls</a:t>
            </a:r>
            <a:r>
              <a:rPr lang="en-GB" dirty="0"/>
              <a:t> in example-datasets by running </a:t>
            </a:r>
            <a:r>
              <a:rPr lang="en-GB" sz="2600" dirty="0" err="1">
                <a:latin typeface="Consolas" panose="020B0609020204030204" pitchFamily="49" charset="0"/>
              </a:rPr>
              <a:t>riboviz.tools.upgrade_config_file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in riboviz/example-datasets </a:t>
            </a:r>
          </a:p>
          <a:p>
            <a:pPr lvl="1"/>
            <a:r>
              <a:rPr lang="en-GB" dirty="0"/>
              <a:t>Documentation of steps involved in adding new species and new datasets to the riboviz/example-datasets repository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600" dirty="0">
                <a:latin typeface="Consolas" panose="020B0609020204030204" pitchFamily="49" charset="0"/>
              </a:rPr>
              <a:t>A template with checklist for adding a new dataset</a:t>
            </a:r>
          </a:p>
          <a:p>
            <a:pPr lvl="1"/>
            <a:r>
              <a:rPr lang="en-GB" dirty="0"/>
              <a:t>Checklist template you can select when creating an issue ticket for the addition of a new species and/or a new dataset</a:t>
            </a:r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species and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Followed documentation in </a:t>
            </a:r>
            <a:r>
              <a:rPr lang="en-GB" sz="2600" dirty="0">
                <a:latin typeface="Consolas" panose="020B0609020204030204" pitchFamily="49" charset="0"/>
              </a:rPr>
              <a:t>Add-new-dataset.md </a:t>
            </a:r>
            <a:r>
              <a:rPr lang="en-GB" dirty="0"/>
              <a:t>to test its usability </a:t>
            </a:r>
          </a:p>
          <a:p>
            <a:r>
              <a:rPr lang="en-GB" dirty="0"/>
              <a:t>Added the new species </a:t>
            </a:r>
            <a:r>
              <a:rPr lang="en-GB" i="1" dirty="0"/>
              <a:t>Histoplasma capsulatum </a:t>
            </a:r>
            <a:r>
              <a:rPr lang="en-GB" dirty="0"/>
              <a:t>to example-datasets</a:t>
            </a:r>
          </a:p>
          <a:p>
            <a:pPr lvl="1"/>
            <a:r>
              <a:rPr lang="en-GB" dirty="0"/>
              <a:t>Assembled and tested annotation and contamination files for the species </a:t>
            </a:r>
          </a:p>
          <a:p>
            <a:r>
              <a:rPr lang="en-GB" dirty="0"/>
              <a:t>Added a new dataset for </a:t>
            </a:r>
            <a:r>
              <a:rPr lang="en-GB" i="1" dirty="0"/>
              <a:t>H. capsulatum </a:t>
            </a:r>
            <a:r>
              <a:rPr lang="en-GB" dirty="0"/>
              <a:t>from Anita Sil’s lab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Why Histoplasma?</a:t>
            </a:r>
          </a:p>
          <a:p>
            <a:r>
              <a:rPr lang="en-GB" dirty="0"/>
              <a:t>Why creating annotations is difficult </a:t>
            </a:r>
          </a:p>
          <a:p>
            <a:r>
              <a:rPr lang="en-GB" dirty="0"/>
              <a:t>It is running </a:t>
            </a:r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E82F-E4F2-4E0A-A0AC-CBA9345C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 of new dataset, things to look out for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3BC0-8D74-45C5-8548-A06B8F5E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due to poor annotation, a noncoding sequence is slipping into the final results. Overall there is good periodicity, so potential to analyse in </a:t>
            </a:r>
            <a:r>
              <a:rPr lang="en-GB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27456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meet reviewers feedback, some of the confusing names had to be addressed. Pretty tedious work, as numerous files but I got my way through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B6B21-7C1A-409D-8589-470F9432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9537"/>
            <a:ext cx="5934075" cy="663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6CE6D2-53FC-4EB3-BEE5-821B0FF2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9537"/>
            <a:ext cx="6105092" cy="66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479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Run down of our 3 months </vt:lpstr>
      <vt:lpstr>Overview</vt:lpstr>
      <vt:lpstr>Overview of end of honours project</vt:lpstr>
      <vt:lpstr>Upgraded configs for riboviz 2.1 release  </vt:lpstr>
      <vt:lpstr>Added documentation  </vt:lpstr>
      <vt:lpstr>Added new species and dataset </vt:lpstr>
      <vt:lpstr>Outputs of new dataset, things to look out for in the future</vt:lpstr>
      <vt:lpstr>Updated file names </vt:lpstr>
      <vt:lpstr>PowerPoint Presentation</vt:lpstr>
      <vt:lpstr>Article writing </vt:lpstr>
      <vt:lpstr>Created Meta Feature scripts  </vt:lpstr>
      <vt:lpstr>Codon pairs – why, how does it work </vt:lpstr>
      <vt:lpstr>Single codons – why, how does it work, outputs </vt:lpstr>
      <vt:lpstr>Nucleotides – why, how does it work  </vt:lpstr>
      <vt:lpstr>Recreating data from Gamble et al, 2016</vt:lpstr>
      <vt:lpstr>Comparing inhibitory and optimised codon pairs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WINTERBOURNE Sophie</cp:lastModifiedBy>
  <cp:revision>10</cp:revision>
  <dcterms:created xsi:type="dcterms:W3CDTF">2021-08-23T13:53:34Z</dcterms:created>
  <dcterms:modified xsi:type="dcterms:W3CDTF">2021-09-16T11:18:48Z</dcterms:modified>
</cp:coreProperties>
</file>