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58" r:id="rId6"/>
    <p:sldId id="260" r:id="rId7"/>
    <p:sldId id="271" r:id="rId8"/>
    <p:sldId id="261" r:id="rId9"/>
    <p:sldId id="272" r:id="rId10"/>
    <p:sldId id="270" r:id="rId11"/>
    <p:sldId id="262" r:id="rId12"/>
    <p:sldId id="267" r:id="rId13"/>
    <p:sldId id="268" r:id="rId14"/>
    <p:sldId id="269" r:id="rId15"/>
    <p:sldId id="273" r:id="rId16"/>
    <p:sldId id="274" r:id="rId17"/>
    <p:sldId id="263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F697-8021-4288-B5F0-A3974ACD7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9EA5D-1A41-4313-A91F-5D216E471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2EC56-B13D-4BD4-89CA-74734DFD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EF63E-C284-4C38-A547-0DAAEDBD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98337-7F70-419B-852B-BE2AB02B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7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835A-4976-4344-B659-7CB5AFCD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E9688-44A7-4571-97E7-E1077A129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95384-E1FC-4A61-A4F5-CA3885DD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BADD2-BD8A-4F9D-B99C-A710DDAA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9B72F-FA4B-4CD2-AD44-28461082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92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75F4F-5A24-471A-A8CF-C25A62D0B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86806-03F3-48E3-8798-B3CE290E6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93AAD-DFF3-4EB5-9419-0ED1EDBD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89F4-932F-4654-9EC9-10080436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C86F9-7F27-40BA-A61D-972BDA5A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95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0FC6-81D1-4951-AB8B-0CD7502F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C317-B730-420D-95D0-257EB100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15927-0CAC-4856-9849-2550747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4B8E4-B385-4C88-B79D-4A987E91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B088-70E3-4B0D-A936-43CB774E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63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F6ED-DCFB-4BCE-A980-B29C0471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9EC91-EC33-472D-813B-0A4D9DD2B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335FA-E0D7-4FC1-B7E9-CC70B7DA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188A0-7CF7-4C93-8A92-0593EAE9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99CAB-97F3-4AC5-BAF3-A56AA161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22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482C-26DF-4F40-9695-6BFF4182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6E41D-12EC-4DF0-8833-C06543DAC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FFAB1-D7A4-4DFE-9DBF-C00A1C258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B529A-6C35-49A9-9756-0972F440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A73E6-87C7-4E2F-9FF8-56AB7E79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D184C-AE1A-4CC7-9FE4-CAAA44E4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60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953B-65F0-4DBD-B4D0-1E34D64B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AA5F4-6631-41C9-91F8-FD9C5D089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95DEE-8302-490D-B5B6-C0FAC3D63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5770F-4B0F-4549-A3A4-0A6191D55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C7C6A-7C7C-4B33-84D6-0F1CD65FA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4342-C9C3-4707-9F0E-AA81C330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E513C-DD64-4FF3-9DF7-92F56195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50B91-293E-4D95-8210-B69202C1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8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5F28-BA2D-48F8-A9C7-9CFF84F6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6627E-4134-45B2-ADA3-0C6C2E5B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D768D-E26A-4195-953F-5E1E9E10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0A05F-BAFF-49F6-A377-AE7E3352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5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C3DAA-9CEB-48D7-90C6-54F5F0EF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D3BB5-4C45-4444-A15A-4D5070BA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8AE27-B49C-4435-9037-12B17D46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83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7280-0CA7-4F85-8663-D4665209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3C2C7-0E86-4748-A2C8-47BD4E54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7049A-25CE-49F3-84A7-0A4C468AB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1A459-D631-4E08-9098-D93CAE8BE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E5152-848C-4C13-9199-05E96299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6F442-DE46-41DF-A61A-963A2874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47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305B-A37C-4C00-8E62-2AB5A4FE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C81D1-A345-4A62-8923-CC881B0F6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1D98C-EE6D-42F9-A36C-A02AD1FE2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9D556-2A40-4234-BB17-E1F93D19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7D502-F9B9-4146-A9CF-56DD745F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A1B90-EC1F-40BD-B7E9-0722DE3A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0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04E648-DE81-4661-81C9-7B6D66AF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46F2D-A230-4FFA-BC9E-2B0C391F2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FB6DB-06FB-48B2-99A1-2650EADB0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B1765-030A-44E0-98BE-000751C9B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75B68-A5EA-4B37-80EF-E9BA1EB19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19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23B4-1F5E-4366-A39A-F2452FE0D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Run down of our 3 months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DD3F6-C9AC-467A-BBAA-8162707C5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64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23CA-D61B-44BA-9D9D-7F183FEF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Article writing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7A492-2281-44D7-B49A-CB647A365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science as an undergraduate. </a:t>
            </a:r>
          </a:p>
          <a:p>
            <a:r>
              <a:rPr lang="en-GB" dirty="0"/>
              <a:t>look over and evaluate our time with the lab, gain a publication</a:t>
            </a:r>
          </a:p>
          <a:p>
            <a:r>
              <a:rPr lang="en-GB" dirty="0"/>
              <a:t>Practice writing</a:t>
            </a:r>
          </a:p>
        </p:txBody>
      </p:sp>
    </p:spTree>
    <p:extLst>
      <p:ext uri="{BB962C8B-B14F-4D97-AF65-F5344CB8AC3E}">
        <p14:creationId xmlns:p14="http://schemas.microsoft.com/office/powerpoint/2010/main" val="227827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D277-9798-4189-ADE6-CFE864E7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Created Meta Feature scripts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FC45E-0E9D-45F6-A004-DE5773D8D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Codon pairs </a:t>
            </a:r>
          </a:p>
          <a:p>
            <a:r>
              <a:rPr lang="en-GB" dirty="0"/>
              <a:t>Single codons </a:t>
            </a:r>
          </a:p>
          <a:p>
            <a:r>
              <a:rPr lang="en-GB" dirty="0"/>
              <a:t>Nucleotides</a:t>
            </a:r>
          </a:p>
        </p:txBody>
      </p:sp>
    </p:spTree>
    <p:extLst>
      <p:ext uri="{BB962C8B-B14F-4D97-AF65-F5344CB8AC3E}">
        <p14:creationId xmlns:p14="http://schemas.microsoft.com/office/powerpoint/2010/main" val="154903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F2E7-FE84-42C8-8A2C-352CEE44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Codon pairs – why, how does it work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E0852-4FA5-4A4E-A9C2-FC680D756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405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00E1-D110-4281-91EB-14B2141C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Single codons – why, how does it work, outputs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85511-19BB-47D8-8F60-120F887A7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34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A194-24EC-4C63-805F-C1BE5CED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Nucleotides – why, how does it work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1B35-1F9F-4F11-8690-3332DE72D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35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4DD4-B98C-4230-910D-F5D804D9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Recreating data from Gamble et al, 2016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18898-CDB2-4F35-B54B-CFD6C4486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42" t="985" r="660" b="949"/>
          <a:stretch/>
        </p:blipFill>
        <p:spPr>
          <a:xfrm>
            <a:off x="4848225" y="1690688"/>
            <a:ext cx="5486400" cy="45016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DCE99-3901-41E9-9F21-3250B18578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5"/>
          <a:stretch/>
        </p:blipFill>
        <p:spPr>
          <a:xfrm>
            <a:off x="1266825" y="1534933"/>
            <a:ext cx="2628900" cy="457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89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0FE286-5BD5-4FBF-BA91-8340A0CD3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" t="1449" r="1" b="2211"/>
          <a:stretch/>
        </p:blipFill>
        <p:spPr>
          <a:xfrm>
            <a:off x="676275" y="1943100"/>
            <a:ext cx="5203825" cy="4219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553974-4DB4-4B06-BD82-253D7083E2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8" t="1449" r="636" b="2211"/>
          <a:stretch/>
        </p:blipFill>
        <p:spPr>
          <a:xfrm>
            <a:off x="6149976" y="1943100"/>
            <a:ext cx="5167313" cy="4219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7B7EE3-F904-4A2F-9C86-9438EC98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Comparing inhibitory and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optimised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codon pairs</a:t>
            </a:r>
          </a:p>
        </p:txBody>
      </p:sp>
    </p:spTree>
    <p:extLst>
      <p:ext uri="{BB962C8B-B14F-4D97-AF65-F5344CB8AC3E}">
        <p14:creationId xmlns:p14="http://schemas.microsoft.com/office/powerpoint/2010/main" val="4156861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C0C1-70FE-4FCE-A9C9-6C783AE5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C464D-CD24-4F20-B9E8-DE256CD69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functionality to identify feature locations for </a:t>
            </a:r>
            <a:r>
              <a:rPr lang="en-GB" dirty="0" err="1"/>
              <a:t>nt</a:t>
            </a:r>
            <a:r>
              <a:rPr lang="en-GB" dirty="0"/>
              <a:t> </a:t>
            </a:r>
            <a:r>
              <a:rPr lang="en-GB" dirty="0" err="1"/>
              <a:t>metafeature</a:t>
            </a:r>
            <a:r>
              <a:rPr lang="en-GB" dirty="0"/>
              <a:t> script</a:t>
            </a:r>
          </a:p>
          <a:p>
            <a:pPr lvl="1">
              <a:buFontTx/>
              <a:buChar char="-"/>
            </a:pPr>
            <a:r>
              <a:rPr lang="en-GB" dirty="0"/>
              <a:t>Codons and Codon pairs would likely be easy</a:t>
            </a:r>
          </a:p>
          <a:p>
            <a:pPr lvl="1">
              <a:buFontTx/>
              <a:buChar char="-"/>
            </a:pPr>
            <a:r>
              <a:rPr lang="en-GB" dirty="0"/>
              <a:t>Is there a tool or protein database that can identify positions of secondary structural features? Can this data be downloaded for each gene? Will the names be compatible? Ligand binding positions?</a:t>
            </a:r>
          </a:p>
          <a:p>
            <a:r>
              <a:rPr lang="en-GB" dirty="0"/>
              <a:t>Restructure to have one script containing function definitions and another calling the functions.</a:t>
            </a:r>
          </a:p>
        </p:txBody>
      </p:sp>
    </p:spTree>
    <p:extLst>
      <p:ext uri="{BB962C8B-B14F-4D97-AF65-F5344CB8AC3E}">
        <p14:creationId xmlns:p14="http://schemas.microsoft.com/office/powerpoint/2010/main" val="1511006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BFD3-C77D-42BD-9492-20B5B068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07827-D116-4A8A-840D-E72E69D26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Collaboration - prioritise tasks that aid the team</a:t>
            </a:r>
          </a:p>
          <a:p>
            <a:r>
              <a:rPr lang="en-GB" dirty="0"/>
              <a:t>Communication – better updates on </a:t>
            </a:r>
            <a:r>
              <a:rPr lang="en-GB" dirty="0" err="1"/>
              <a:t>Github</a:t>
            </a:r>
            <a:r>
              <a:rPr lang="en-GB" dirty="0"/>
              <a:t> and clearer comments in code</a:t>
            </a:r>
          </a:p>
          <a:p>
            <a:r>
              <a:rPr lang="en-GB" dirty="0"/>
              <a:t>Insights into the process of writing papers</a:t>
            </a:r>
          </a:p>
          <a:p>
            <a:r>
              <a:rPr lang="en-GB" dirty="0"/>
              <a:t>Insights into software development and maintenance </a:t>
            </a:r>
          </a:p>
          <a:p>
            <a:r>
              <a:rPr lang="en-GB" dirty="0"/>
              <a:t>Greatly improved the quality of code we write</a:t>
            </a:r>
          </a:p>
        </p:txBody>
      </p:sp>
    </p:spTree>
    <p:extLst>
      <p:ext uri="{BB962C8B-B14F-4D97-AF65-F5344CB8AC3E}">
        <p14:creationId xmlns:p14="http://schemas.microsoft.com/office/powerpoint/2010/main" val="3181137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E929-396C-45B5-B8C6-F409835D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to everyone in the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A8B3-38F0-4130-A09F-A8C857739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96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FBBB-4A54-4F72-B15E-0C981882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CB321-FBA8-4BE8-92E0-C55A0172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Where we started </a:t>
            </a:r>
          </a:p>
          <a:p>
            <a:r>
              <a:rPr lang="en-GB" dirty="0"/>
              <a:t>Added documentation </a:t>
            </a:r>
          </a:p>
          <a:p>
            <a:r>
              <a:rPr lang="en-GB" dirty="0"/>
              <a:t>Upgraded configs </a:t>
            </a:r>
          </a:p>
          <a:p>
            <a:r>
              <a:rPr lang="en-GB" dirty="0"/>
              <a:t>Added new dataset</a:t>
            </a:r>
          </a:p>
          <a:p>
            <a:r>
              <a:rPr lang="en-GB" dirty="0"/>
              <a:t>Updated file names</a:t>
            </a:r>
          </a:p>
          <a:p>
            <a:r>
              <a:rPr lang="en-GB" dirty="0"/>
              <a:t>Created Meta Feature scripts</a:t>
            </a:r>
          </a:p>
          <a:p>
            <a:r>
              <a:rPr lang="en-GB" dirty="0"/>
              <a:t>What we learnt</a:t>
            </a:r>
          </a:p>
        </p:txBody>
      </p:sp>
    </p:spTree>
    <p:extLst>
      <p:ext uri="{BB962C8B-B14F-4D97-AF65-F5344CB8AC3E}">
        <p14:creationId xmlns:p14="http://schemas.microsoft.com/office/powerpoint/2010/main" val="309764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44E8-8C83-4D7C-BD03-4CDD9980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end of honours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6A2C0-B964-49D8-A5C7-03258C128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Codon pairs and single codon, what was the goal. What state was it in. structural overview.</a:t>
            </a:r>
          </a:p>
          <a:p>
            <a:r>
              <a:rPr lang="en-GB" dirty="0"/>
              <a:t>Reads on transcript code, working but very specific to my working environment. </a:t>
            </a:r>
          </a:p>
        </p:txBody>
      </p:sp>
    </p:spTree>
    <p:extLst>
      <p:ext uri="{BB962C8B-B14F-4D97-AF65-F5344CB8AC3E}">
        <p14:creationId xmlns:p14="http://schemas.microsoft.com/office/powerpoint/2010/main" val="388829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03BC-51C4-4C3C-99A5-CA6D6DAD8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Upgraded configs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6494-9607-4D36-955B-10EF23531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21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4965-0545-49CE-894A-21E86C1E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Added documentation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7134B-6661-495B-B903-1320D4A1F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to add new datasets and species </a:t>
            </a:r>
          </a:p>
          <a:p>
            <a:r>
              <a:rPr lang="en-GB" dirty="0"/>
              <a:t>Added checklist for issue tickets</a:t>
            </a:r>
          </a:p>
        </p:txBody>
      </p:sp>
    </p:spTree>
    <p:extLst>
      <p:ext uri="{BB962C8B-B14F-4D97-AF65-F5344CB8AC3E}">
        <p14:creationId xmlns:p14="http://schemas.microsoft.com/office/powerpoint/2010/main" val="68408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AE5D-ADE4-452A-A2DC-4C316283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Added new dataset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E7E8-BFD7-4F29-BF98-02683024E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Follow documentation on adding new species</a:t>
            </a:r>
          </a:p>
          <a:p>
            <a:r>
              <a:rPr lang="en-GB" dirty="0"/>
              <a:t>Why Histoplasma?</a:t>
            </a:r>
          </a:p>
          <a:p>
            <a:r>
              <a:rPr lang="en-GB" dirty="0"/>
              <a:t>Why creating annotations is difficult </a:t>
            </a:r>
          </a:p>
          <a:p>
            <a:r>
              <a:rPr lang="en-GB" dirty="0"/>
              <a:t>It is running </a:t>
            </a:r>
          </a:p>
        </p:txBody>
      </p:sp>
    </p:spTree>
    <p:extLst>
      <p:ext uri="{BB962C8B-B14F-4D97-AF65-F5344CB8AC3E}">
        <p14:creationId xmlns:p14="http://schemas.microsoft.com/office/powerpoint/2010/main" val="91315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E82F-E4F2-4E0A-A0AC-CBA9345C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Outputs of new dataset, things to look out for in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3BC0-8D74-45C5-8548-A06B8F5EA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Potentially due to poor annotation, a noncoding sequence is slipping into the final results. Overall there is good periodicity, so potential to analyse in </a:t>
            </a:r>
            <a:r>
              <a:rPr lang="en-GB"/>
              <a:t>the future</a:t>
            </a:r>
          </a:p>
        </p:txBody>
      </p:sp>
    </p:spTree>
    <p:extLst>
      <p:ext uri="{BB962C8B-B14F-4D97-AF65-F5344CB8AC3E}">
        <p14:creationId xmlns:p14="http://schemas.microsoft.com/office/powerpoint/2010/main" val="274567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7122-FD1E-44F0-A291-B52CE28F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Updated file names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9DAAC-F038-46B9-8D60-C17184E83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meet reviewers feedback, some of the confusing names had to be addressed. Pretty tedious work, as numerous files but I got my way through it.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981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9B6B21-7C1A-409D-8589-470F9432C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09537"/>
            <a:ext cx="5934075" cy="6638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6CE6D2-53FC-4EB3-BEE5-821B0FF27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9537"/>
            <a:ext cx="6105092" cy="663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7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379</Words>
  <Application>Microsoft Office PowerPoint</Application>
  <PresentationFormat>Widescreen</PresentationFormat>
  <Paragraphs>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Run down of our 3 months </vt:lpstr>
      <vt:lpstr>Overview</vt:lpstr>
      <vt:lpstr>Overview of end of honours project</vt:lpstr>
      <vt:lpstr>Upgraded configs  </vt:lpstr>
      <vt:lpstr>Added documentation  </vt:lpstr>
      <vt:lpstr>Added new dataset </vt:lpstr>
      <vt:lpstr>Outputs of new dataset, things to look out for in the future</vt:lpstr>
      <vt:lpstr>Updated file names </vt:lpstr>
      <vt:lpstr>PowerPoint Presentation</vt:lpstr>
      <vt:lpstr>Article writing </vt:lpstr>
      <vt:lpstr>Created Meta Feature scripts  </vt:lpstr>
      <vt:lpstr>Codon pairs – why, how does it work </vt:lpstr>
      <vt:lpstr>Single codons – why, how does it work, outputs </vt:lpstr>
      <vt:lpstr>Nucleotides – why, how does it work  </vt:lpstr>
      <vt:lpstr>Recreating data from Gamble et al, 2016</vt:lpstr>
      <vt:lpstr>Comparing inhibitory and optimised codon pairs</vt:lpstr>
      <vt:lpstr>Next steps</vt:lpstr>
      <vt:lpstr>What we learnt</vt:lpstr>
      <vt:lpstr>Thanks to everyone in the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down of our 3 months </dc:title>
  <dc:creator>Emma MacKenzie</dc:creator>
  <cp:lastModifiedBy>Emma MacKenzie</cp:lastModifiedBy>
  <cp:revision>9</cp:revision>
  <dcterms:created xsi:type="dcterms:W3CDTF">2021-08-23T13:53:34Z</dcterms:created>
  <dcterms:modified xsi:type="dcterms:W3CDTF">2021-09-16T09:48:07Z</dcterms:modified>
</cp:coreProperties>
</file>