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A/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ddmotto/public-apis" TargetMode="External"/><Relationship Id="rId3" Type="http://schemas.openxmlformats.org/officeDocument/2006/relationships/hyperlink" Target="https://developer.yahoo.com/weather/" TargetMode="External"/><Relationship Id="rId7" Type="http://schemas.openxmlformats.org/officeDocument/2006/relationships/hyperlink" Target="https://developers.facebook.com/" TargetMode="External"/><Relationship Id="rId2" Type="http://schemas.openxmlformats.org/officeDocument/2006/relationships/hyperlink" Target="https://developers.google.com/ma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riotgames.com/" TargetMode="External"/><Relationship Id="rId5" Type="http://schemas.openxmlformats.org/officeDocument/2006/relationships/hyperlink" Target="https://www.data.gov/" TargetMode="External"/><Relationship Id="rId4" Type="http://schemas.openxmlformats.org/officeDocument/2006/relationships/hyperlink" Target="https://developers.google.com/driv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.net/articles/authentic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beginners.com/requests/using-requests-in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ALR-ACM/Practice-Problems/tree/master/2017-3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Using APIs</a:t>
            </a:r>
            <a:b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b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Parsing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Zachary King</a:t>
            </a:r>
          </a:p>
          <a:p>
            <a:r>
              <a:rPr lang="en-US" dirty="0"/>
              <a:t>UALR ACM Meeting</a:t>
            </a:r>
          </a:p>
          <a:p>
            <a:r>
              <a:rPr lang="en-US" dirty="0"/>
              <a:t>Mar. 2, 2017</a:t>
            </a:r>
          </a:p>
        </p:txBody>
      </p:sp>
    </p:spTree>
    <p:extLst>
      <p:ext uri="{BB962C8B-B14F-4D97-AF65-F5344CB8AC3E}">
        <p14:creationId xmlns:p14="http://schemas.microsoft.com/office/powerpoint/2010/main" val="8347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</a:t>
            </a:r>
            <a:r>
              <a:rPr lang="en-US" i="1" dirty="0"/>
              <a:t>Application Program Interface</a:t>
            </a:r>
          </a:p>
          <a:p>
            <a:r>
              <a:rPr lang="en-US" dirty="0"/>
              <a:t>“A set of routines, protocols, and tools for building applications” --</a:t>
            </a:r>
            <a:r>
              <a:rPr lang="en-US" dirty="0" err="1">
                <a:hlinkClick r:id="rId2"/>
              </a:rPr>
              <a:t>webopedia</a:t>
            </a:r>
            <a:endParaRPr lang="en-US" dirty="0"/>
          </a:p>
          <a:p>
            <a:r>
              <a:rPr lang="en-US" dirty="0"/>
              <a:t>We use APIs as programmers all the time</a:t>
            </a:r>
          </a:p>
          <a:p>
            <a:r>
              <a:rPr lang="en-US" dirty="0"/>
              <a:t>Class declarations (header files in C++ for example) are an API</a:t>
            </a:r>
          </a:p>
          <a:p>
            <a:r>
              <a:rPr lang="en-US" dirty="0"/>
              <a:t>A well-designed API makes development much easier for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38209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REST or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</a:t>
            </a:r>
            <a:r>
              <a:rPr lang="en-US" i="1" dirty="0"/>
              <a:t>Representational State Transfer</a:t>
            </a:r>
            <a:endParaRPr lang="en-US" dirty="0"/>
          </a:p>
          <a:p>
            <a:r>
              <a:rPr lang="en-US" dirty="0"/>
              <a:t>RESTful APIs are APIs that use a stateless, cacheable, client/server architecture</a:t>
            </a:r>
          </a:p>
          <a:p>
            <a:r>
              <a:rPr lang="en-US" dirty="0"/>
              <a:t>Generally, RESTful APIs accept basic requests such as HTTP and respond with JSON or XML </a:t>
            </a:r>
          </a:p>
          <a:p>
            <a:r>
              <a:rPr lang="en-US" dirty="0"/>
              <a:t>You can create your own RESTful APIs easily with contemporary web frameworks such as Django, Flask, Ruby on Rails, Grails, etc.</a:t>
            </a:r>
          </a:p>
          <a:p>
            <a:r>
              <a:rPr lang="en-US" dirty="0"/>
              <a:t>They’re easy to identify by the URLs, as you’ll see shortly…</a:t>
            </a:r>
          </a:p>
        </p:txBody>
      </p:sp>
    </p:spTree>
    <p:extLst>
      <p:ext uri="{BB962C8B-B14F-4D97-AF65-F5344CB8AC3E}">
        <p14:creationId xmlns:p14="http://schemas.microsoft.com/office/powerpoint/2010/main" val="14996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API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just a few examples of cool APIs out there to play with</a:t>
            </a:r>
          </a:p>
          <a:p>
            <a:pPr lvl="1"/>
            <a:r>
              <a:rPr lang="en-US" dirty="0"/>
              <a:t>Google Maps API: </a:t>
            </a:r>
            <a:r>
              <a:rPr lang="en-US" dirty="0">
                <a:hlinkClick r:id="rId2"/>
              </a:rPr>
              <a:t>https://developers.google.com/maps/</a:t>
            </a:r>
            <a:endParaRPr lang="en-US" dirty="0"/>
          </a:p>
          <a:p>
            <a:pPr lvl="1"/>
            <a:r>
              <a:rPr lang="en-US" dirty="0"/>
              <a:t>Yahoo! Weather API: </a:t>
            </a:r>
            <a:r>
              <a:rPr lang="en-US" dirty="0">
                <a:hlinkClick r:id="rId3"/>
              </a:rPr>
              <a:t>https://developer.yahoo.com/weather/</a:t>
            </a:r>
            <a:endParaRPr lang="en-US" dirty="0"/>
          </a:p>
          <a:p>
            <a:pPr lvl="1"/>
            <a:r>
              <a:rPr lang="en-US" dirty="0"/>
              <a:t>Google Drive API: </a:t>
            </a:r>
            <a:r>
              <a:rPr lang="en-US" dirty="0">
                <a:hlinkClick r:id="rId4"/>
              </a:rPr>
              <a:t>https://developers.google.com/drive/</a:t>
            </a:r>
            <a:endParaRPr lang="en-US" dirty="0"/>
          </a:p>
          <a:p>
            <a:pPr lvl="1"/>
            <a:r>
              <a:rPr lang="en-US" dirty="0"/>
              <a:t>U.S. Government Open Data API: </a:t>
            </a:r>
            <a:r>
              <a:rPr lang="en-US" dirty="0">
                <a:hlinkClick r:id="rId5"/>
              </a:rPr>
              <a:t>https://www.data.gov/</a:t>
            </a:r>
            <a:endParaRPr lang="en-US" dirty="0"/>
          </a:p>
          <a:p>
            <a:pPr lvl="1"/>
            <a:r>
              <a:rPr lang="en-US" dirty="0"/>
              <a:t>Riot Games API: </a:t>
            </a:r>
            <a:r>
              <a:rPr lang="en-US" dirty="0">
                <a:hlinkClick r:id="rId6"/>
              </a:rPr>
              <a:t>https://developer.riotgames.com/</a:t>
            </a:r>
            <a:endParaRPr lang="en-US" dirty="0"/>
          </a:p>
          <a:p>
            <a:pPr lvl="1"/>
            <a:r>
              <a:rPr lang="en-US" dirty="0"/>
              <a:t>Facebook API: </a:t>
            </a:r>
            <a:r>
              <a:rPr lang="en-US" dirty="0">
                <a:hlinkClick r:id="rId7"/>
              </a:rPr>
              <a:t>https://developers.facebook.com/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TONS</a:t>
            </a:r>
            <a:r>
              <a:rPr lang="en-US" dirty="0"/>
              <a:t> more: </a:t>
            </a:r>
            <a:r>
              <a:rPr lang="en-US" dirty="0">
                <a:hlinkClick r:id="rId8"/>
              </a:rPr>
              <a:t>https://github.com/toddmotto/public-apis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3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Authorization: OAuth Tokens…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APIs require authorization to use their services</a:t>
            </a:r>
          </a:p>
          <a:p>
            <a:r>
              <a:rPr lang="en-US" dirty="0"/>
              <a:t>Many APIs also limit the number of requests per day and/or offer paid services</a:t>
            </a:r>
          </a:p>
          <a:p>
            <a:r>
              <a:rPr lang="en-US" dirty="0"/>
              <a:t>Most authorization routines are via </a:t>
            </a:r>
            <a:r>
              <a:rPr lang="en-US" b="1" dirty="0"/>
              <a:t>OAuth</a:t>
            </a:r>
            <a:r>
              <a:rPr lang="en-US" dirty="0"/>
              <a:t> which is an open standard for authorization for accessing data on the Internet</a:t>
            </a:r>
          </a:p>
          <a:p>
            <a:pPr lvl="1"/>
            <a:r>
              <a:rPr lang="en-US" dirty="0"/>
              <a:t>The website should have a developer page for the API usage, and will guide you through creating and using an </a:t>
            </a:r>
            <a:r>
              <a:rPr lang="en-US" b="1" dirty="0"/>
              <a:t>API Key</a:t>
            </a:r>
            <a:r>
              <a:rPr lang="en-US" dirty="0"/>
              <a:t> (instead of a password)</a:t>
            </a:r>
          </a:p>
          <a:p>
            <a:pPr lvl="1"/>
            <a:r>
              <a:rPr lang="en-US" dirty="0"/>
              <a:t>The actual identity of the user (us) is not known, but </a:t>
            </a:r>
            <a:r>
              <a:rPr lang="en-US" b="1" dirty="0"/>
              <a:t>OAuth tokens</a:t>
            </a:r>
            <a:r>
              <a:rPr lang="en-US" dirty="0"/>
              <a:t> are used </a:t>
            </a:r>
          </a:p>
          <a:p>
            <a:pPr lvl="1"/>
            <a:r>
              <a:rPr lang="en-US" dirty="0"/>
              <a:t>More on OAuth: </a:t>
            </a:r>
            <a:r>
              <a:rPr lang="en-US" dirty="0">
                <a:hlinkClick r:id="rId2"/>
              </a:rPr>
              <a:t>https://oauth.net/articles/authentication/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Making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have built-in support for making simple HTTP requests (Python included…)</a:t>
            </a:r>
          </a:p>
          <a:p>
            <a:r>
              <a:rPr lang="en-US" dirty="0"/>
              <a:t>Python’s built-in module to use would be </a:t>
            </a:r>
            <a:r>
              <a:rPr lang="en-US" b="1" dirty="0" err="1"/>
              <a:t>urllib</a:t>
            </a:r>
            <a:r>
              <a:rPr lang="en-US" dirty="0"/>
              <a:t> which has many functions and submodules for HTTP requests</a:t>
            </a:r>
          </a:p>
          <a:p>
            <a:r>
              <a:rPr lang="en-US" dirty="0"/>
              <a:t>But we have a better one. I introduce to you the </a:t>
            </a:r>
            <a:r>
              <a:rPr lang="en-US" b="1" dirty="0"/>
              <a:t>requests</a:t>
            </a:r>
            <a:r>
              <a:rPr lang="en-US" dirty="0"/>
              <a:t> module! </a:t>
            </a:r>
            <a:r>
              <a:rPr lang="en-US" b="1" dirty="0"/>
              <a:t>requests </a:t>
            </a:r>
            <a:r>
              <a:rPr lang="en-US" dirty="0"/>
              <a:t>allows us to make requests (GET, POST, PUT, etc.) and pass in our own headers, etc.</a:t>
            </a:r>
          </a:p>
          <a:p>
            <a:pPr lvl="1"/>
            <a:r>
              <a:rPr lang="en-US" b="1" dirty="0"/>
              <a:t>requests </a:t>
            </a:r>
            <a:r>
              <a:rPr lang="en-US" dirty="0"/>
              <a:t>also has a built-in JSON encoder which we’ll be thankful for later…</a:t>
            </a:r>
          </a:p>
          <a:p>
            <a:pPr lvl="1"/>
            <a:r>
              <a:rPr lang="en-US" dirty="0"/>
              <a:t>Using the </a:t>
            </a:r>
            <a:r>
              <a:rPr lang="en-US" b="1" dirty="0"/>
              <a:t>requests</a:t>
            </a:r>
            <a:r>
              <a:rPr lang="en-US" dirty="0"/>
              <a:t> module: </a:t>
            </a:r>
            <a:r>
              <a:rPr lang="en-US" dirty="0">
                <a:hlinkClick r:id="rId2"/>
              </a:rPr>
              <a:t>http://www.pythonforbeginners.com/requests/using-requests-in-python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 JSON Responses?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JavaScript Oriented Notation and is a very popular type to store data in</a:t>
            </a:r>
          </a:p>
          <a:p>
            <a:r>
              <a:rPr lang="en-US" dirty="0"/>
              <a:t>JSON has very intuitive data structures, such as lists and maps/dictionaries</a:t>
            </a:r>
          </a:p>
          <a:p>
            <a:r>
              <a:rPr lang="en-US" dirty="0"/>
              <a:t>Very easy to parse (read through and interpret the data with code)</a:t>
            </a:r>
          </a:p>
          <a:p>
            <a:r>
              <a:rPr lang="en-US" dirty="0"/>
              <a:t>Better for large scale than XML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</a:p>
          <a:p>
            <a:r>
              <a:rPr lang="en-US" dirty="0"/>
              <a:t>And Python has a built-in module for parsing it! (of course…)</a:t>
            </a:r>
          </a:p>
          <a:p>
            <a:pPr lvl="1"/>
            <a:r>
              <a:rPr lang="en-US" dirty="0"/>
              <a:t>(Although we won’t need it since </a:t>
            </a:r>
            <a:r>
              <a:rPr lang="en-US" b="1" dirty="0"/>
              <a:t>requests</a:t>
            </a:r>
            <a:r>
              <a:rPr lang="en-US" dirty="0"/>
              <a:t> has its own built-in JSON encoder)</a:t>
            </a:r>
          </a:p>
        </p:txBody>
      </p:sp>
    </p:spTree>
    <p:extLst>
      <p:ext uri="{BB962C8B-B14F-4D97-AF65-F5344CB8AC3E}">
        <p14:creationId xmlns:p14="http://schemas.microsoft.com/office/powerpoint/2010/main" val="364591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on GitHub: </a:t>
            </a:r>
            <a:r>
              <a:rPr lang="en-US" dirty="0">
                <a:hlinkClick r:id="rId2"/>
              </a:rPr>
              <a:t>https://github.com/UALR-ACM/Practice-Problems/tree/master/2017-3-2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71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163</TotalTime>
  <Words>584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Bookman Old Style</vt:lpstr>
      <vt:lpstr>Rockwell</vt:lpstr>
      <vt:lpstr>Damask</vt:lpstr>
      <vt:lpstr>Using APIs and Parsing JSON</vt:lpstr>
      <vt:lpstr>What is an API?</vt:lpstr>
      <vt:lpstr>REST or RESTful APIs</vt:lpstr>
      <vt:lpstr>API Examples</vt:lpstr>
      <vt:lpstr>Authorization: OAuth Tokens…</vt:lpstr>
      <vt:lpstr>Making the Request</vt:lpstr>
      <vt:lpstr>So JSON Responses?</vt:lpstr>
      <vt:lpstr>Examples!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API’s and parsing json</dc:title>
  <dc:creator>Zachary King</dc:creator>
  <cp:lastModifiedBy>Zachary King</cp:lastModifiedBy>
  <cp:revision>20</cp:revision>
  <dcterms:created xsi:type="dcterms:W3CDTF">2017-02-28T15:56:22Z</dcterms:created>
  <dcterms:modified xsi:type="dcterms:W3CDTF">2017-03-02T22:11:08Z</dcterms:modified>
</cp:coreProperties>
</file>