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70" r:id="rId14"/>
    <p:sldId id="266" r:id="rId15"/>
    <p:sldId id="271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4/library/xm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hyperlink" Target="https://en.wikipedia.org/wiki/Comma-separated_valu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hyperlink" Target="https://en.wikipedia.org/wiki/Tab-separated_valu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yaml.org/" TargetMode="External"/><Relationship Id="rId2" Type="http://schemas.openxmlformats.org/officeDocument/2006/relationships/hyperlink" Target="https://en.wikipedia.org/wiki/YA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vgR42AAX_OnL4KaO_uquOw" TargetMode="External"/><Relationship Id="rId2" Type="http://schemas.openxmlformats.org/officeDocument/2006/relationships/hyperlink" Target="https://github.com/UALR-ACM/Practice-Problems/tree/master/2017-3-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nfigparser.html" TargetMode="External"/><Relationship Id="rId2" Type="http://schemas.openxmlformats.org/officeDocument/2006/relationships/hyperlink" Target="https://en.wikipedia.org/wiki/INI_f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json.html" TargetMode="External"/><Relationship Id="rId2" Type="http://schemas.openxmlformats.org/officeDocument/2006/relationships/hyperlink" Target="https://en.wikipedia.org/wiki/JS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files!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UALR ACM</a:t>
            </a:r>
          </a:p>
          <a:p>
            <a:r>
              <a:rPr lang="en-US" dirty="0"/>
              <a:t>Zachary King</a:t>
            </a:r>
          </a:p>
          <a:p>
            <a:r>
              <a:rPr lang="en-US" dirty="0"/>
              <a:t>3/16/2017</a:t>
            </a:r>
          </a:p>
        </p:txBody>
      </p:sp>
    </p:spTree>
    <p:extLst>
      <p:ext uri="{BB962C8B-B14F-4D97-AF65-F5344CB8AC3E}">
        <p14:creationId xmlns:p14="http://schemas.microsoft.com/office/powerpoint/2010/main" val="119202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243190"/>
          </a:xfrm>
        </p:spPr>
        <p:txBody>
          <a:bodyPr>
            <a:normAutofit/>
          </a:bodyPr>
          <a:lstStyle/>
          <a:p>
            <a:r>
              <a:rPr lang="en-US" dirty="0"/>
              <a:t>https://en.wikipedia.org/wiki/XML</a:t>
            </a:r>
            <a:endParaRPr lang="en-US" dirty="0"/>
          </a:p>
          <a:p>
            <a:r>
              <a:rPr lang="en-US" dirty="0" err="1"/>
              <a:t>eXtensible</a:t>
            </a:r>
            <a:r>
              <a:rPr lang="en-US" dirty="0"/>
              <a:t> Markup Language (XML) is a markup language for encoding documents and often times for arbitrary data structures.</a:t>
            </a:r>
          </a:p>
          <a:p>
            <a:r>
              <a:rPr lang="en-US" dirty="0"/>
              <a:t>Precursor to JSON for web contexts (still used some though).</a:t>
            </a:r>
          </a:p>
          <a:p>
            <a:r>
              <a:rPr lang="en-US" dirty="0"/>
              <a:t>Simple form of custom data structure and data storage.</a:t>
            </a:r>
          </a:p>
          <a:p>
            <a:r>
              <a:rPr lang="en-US" dirty="0"/>
              <a:t>Used often with Android development (pre-defined XML tags for controls, etc.)</a:t>
            </a:r>
          </a:p>
          <a:p>
            <a:r>
              <a:rPr lang="en-US" dirty="0"/>
              <a:t>Parse with Python’s </a:t>
            </a:r>
            <a:r>
              <a:rPr lang="en-US" dirty="0">
                <a:hlinkClick r:id="rId2"/>
              </a:rPr>
              <a:t>xml</a:t>
            </a:r>
            <a:r>
              <a:rPr lang="en-US" dirty="0"/>
              <a:t> package.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game_level4.xml (may be used to define the level for a game </a:t>
            </a:r>
            <a:r>
              <a:rPr lang="en-US" altLang="ja-JP" dirty="0">
                <a:effectLst/>
              </a:rPr>
              <a:t>¯\_(</a:t>
            </a:r>
            <a:r>
              <a:rPr lang="ja-JP" altLang="en-US" dirty="0">
                <a:effectLst/>
              </a:rPr>
              <a:t>ツ</a:t>
            </a:r>
            <a:r>
              <a:rPr lang="en-US" altLang="ja-JP" dirty="0">
                <a:effectLst/>
              </a:rPr>
              <a:t>)_/¯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2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12" y="2238375"/>
            <a:ext cx="6191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8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135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https://en.wikipedia.org/wiki/Comma-separated_values</a:t>
            </a:r>
            <a:endParaRPr lang="en-US" dirty="0"/>
          </a:p>
          <a:p>
            <a:r>
              <a:rPr lang="en-US" dirty="0"/>
              <a:t>Comma-Separated Value (CSV) files are plaintext files with columns of data, separated by commas. </a:t>
            </a:r>
          </a:p>
          <a:p>
            <a:r>
              <a:rPr lang="en-US" dirty="0"/>
              <a:t>Very easy to parse and create; can store large amounts of records</a:t>
            </a:r>
          </a:p>
          <a:p>
            <a:r>
              <a:rPr lang="en-US" dirty="0"/>
              <a:t>Connotatively known as spreadsheets (can be opened in MS Excel, etc.)</a:t>
            </a:r>
          </a:p>
          <a:p>
            <a:r>
              <a:rPr lang="en-US" dirty="0"/>
              <a:t>Parse with Python’s </a:t>
            </a:r>
            <a:r>
              <a:rPr lang="en-US" dirty="0">
                <a:hlinkClick r:id="rId3"/>
              </a:rPr>
              <a:t>csv</a:t>
            </a:r>
            <a:r>
              <a:rPr lang="en-US" dirty="0"/>
              <a:t> module.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exercise_log.csv</a:t>
            </a:r>
          </a:p>
          <a:p>
            <a:pPr lvl="1"/>
            <a:r>
              <a:rPr lang="en-US" dirty="0"/>
              <a:t>finances_export.csv</a:t>
            </a:r>
          </a:p>
        </p:txBody>
      </p:sp>
    </p:spTree>
    <p:extLst>
      <p:ext uri="{BB962C8B-B14F-4D97-AF65-F5344CB8AC3E}">
        <p14:creationId xmlns:p14="http://schemas.microsoft.com/office/powerpoint/2010/main" val="103308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143125"/>
            <a:ext cx="45624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Tsv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https://en.wikipedia.org/wiki/Tab-separated_values</a:t>
            </a:r>
            <a:endParaRPr lang="en-US" dirty="0"/>
          </a:p>
          <a:p>
            <a:r>
              <a:rPr lang="en-US" dirty="0"/>
              <a:t>Tab-Separated Value (TSV) files are similar to CSV files but use Tab as the delimiter.</a:t>
            </a:r>
          </a:p>
          <a:p>
            <a:r>
              <a:rPr lang="en-US" dirty="0"/>
              <a:t>More readable in raw form than CSV files.</a:t>
            </a:r>
          </a:p>
          <a:p>
            <a:r>
              <a:rPr lang="en-US" i="1" dirty="0"/>
              <a:t>Can</a:t>
            </a:r>
            <a:r>
              <a:rPr lang="en-US" dirty="0"/>
              <a:t> also be imported into MS Excel or other spreadsheet applications.</a:t>
            </a:r>
          </a:p>
          <a:p>
            <a:r>
              <a:rPr lang="en-US" dirty="0"/>
              <a:t>CSV is better for loading into spreadsheets, and TSV is easier to process and read.</a:t>
            </a:r>
          </a:p>
          <a:p>
            <a:r>
              <a:rPr lang="en-US" dirty="0"/>
              <a:t>Parse with Python’s </a:t>
            </a:r>
            <a:r>
              <a:rPr lang="en-US" dirty="0">
                <a:hlinkClick r:id="rId3"/>
              </a:rPr>
              <a:t>csv</a:t>
            </a:r>
            <a:r>
              <a:rPr lang="en-US" dirty="0"/>
              <a:t> module (same as CSV, but you can specify the delimiter as Tab).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marks_health_log.tsv</a:t>
            </a:r>
            <a:endParaRPr lang="en-US" dirty="0"/>
          </a:p>
          <a:p>
            <a:pPr lvl="1"/>
            <a:r>
              <a:rPr lang="en-US" dirty="0" err="1"/>
              <a:t>class_scores.tsv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3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Tsv</a:t>
            </a:r>
            <a:r>
              <a:rPr lang="en-US" dirty="0"/>
              <a:t> file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012" y="2914283"/>
            <a:ext cx="83153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343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https://en.wikipedia.org/wiki/YAML</a:t>
            </a:r>
            <a:endParaRPr lang="en-US" dirty="0"/>
          </a:p>
          <a:p>
            <a:r>
              <a:rPr lang="en-US" dirty="0"/>
              <a:t>YAML </a:t>
            </a:r>
            <a:r>
              <a:rPr lang="en-US" dirty="0" err="1"/>
              <a:t>Ain’t</a:t>
            </a:r>
            <a:r>
              <a:rPr lang="en-US" dirty="0"/>
              <a:t> Markup Language (YAML) – and yes, it’s a recursive acronym – is a data-oriented format for storing data.</a:t>
            </a:r>
          </a:p>
          <a:p>
            <a:r>
              <a:rPr lang="en-US" dirty="0"/>
              <a:t>Supports arrays, associative lists, dictionaries, strings, etc. and very readable syntax. </a:t>
            </a:r>
          </a:p>
          <a:p>
            <a:r>
              <a:rPr lang="en-US" dirty="0"/>
              <a:t>Based off of JSON and very compliant with it.</a:t>
            </a:r>
          </a:p>
          <a:p>
            <a:r>
              <a:rPr lang="en-US" dirty="0"/>
              <a:t>Parse with </a:t>
            </a:r>
            <a:r>
              <a:rPr lang="en-US" dirty="0" err="1">
                <a:hlinkClick r:id="rId3"/>
              </a:rPr>
              <a:t>PyYAML</a:t>
            </a:r>
            <a:r>
              <a:rPr lang="en-US" dirty="0"/>
              <a:t>, an external Python package.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receipt.yaml</a:t>
            </a:r>
            <a:endParaRPr lang="en-US" dirty="0"/>
          </a:p>
          <a:p>
            <a:pPr lvl="1"/>
            <a:r>
              <a:rPr lang="en-US" dirty="0" err="1"/>
              <a:t>employees.yaml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3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file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791" y="1935921"/>
            <a:ext cx="3611768" cy="45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all available on GitHub: </a:t>
            </a:r>
            <a:r>
              <a:rPr lang="en-US" dirty="0">
                <a:hlinkClick r:id="rId2"/>
              </a:rPr>
              <a:t>https://github.com/UALR-ACM/Practice-Problems/tree/master/2017-3-16</a:t>
            </a:r>
            <a:endParaRPr lang="en-US" dirty="0"/>
          </a:p>
          <a:p>
            <a:r>
              <a:rPr lang="en-US" dirty="0"/>
              <a:t>YouTube recording will be available on UALR ACM channel: </a:t>
            </a:r>
            <a:r>
              <a:rPr lang="en-US" dirty="0">
                <a:hlinkClick r:id="rId3"/>
              </a:rPr>
              <a:t>https://www.youtube.com/channel/UCvgR42AAX_OnL4KaO_uquOw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Configuration, or data files in general, are meant for storage, manipulation, and sharing of data</a:t>
            </a:r>
          </a:p>
          <a:p>
            <a:endParaRPr lang="en-US" dirty="0"/>
          </a:p>
          <a:p>
            <a:r>
              <a:rPr lang="en-US" dirty="0"/>
              <a:t>With programming, you’ll often need a way to store data for two primary purposes:</a:t>
            </a:r>
          </a:p>
          <a:p>
            <a:pPr lvl="1"/>
            <a:r>
              <a:rPr lang="en-US" dirty="0"/>
              <a:t>Saving, or </a:t>
            </a:r>
            <a:r>
              <a:rPr lang="en-US" i="1" dirty="0"/>
              <a:t>serializing</a:t>
            </a:r>
            <a:r>
              <a:rPr lang="en-US" dirty="0"/>
              <a:t>, data pertaining to the application’s context (such as exported data)</a:t>
            </a:r>
          </a:p>
          <a:p>
            <a:pPr lvl="1"/>
            <a:r>
              <a:rPr lang="en-US" dirty="0"/>
              <a:t>Configuration data for the application itself (application preferences &amp; user preferences)</a:t>
            </a:r>
          </a:p>
        </p:txBody>
      </p:sp>
    </p:spTree>
    <p:extLst>
      <p:ext uri="{BB962C8B-B14F-4D97-AF65-F5344CB8AC3E}">
        <p14:creationId xmlns:p14="http://schemas.microsoft.com/office/powerpoint/2010/main" val="312566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2" action="ppaction://hlinksldjump"/>
              </a:rPr>
              <a:t>INI</a:t>
            </a:r>
            <a:r>
              <a:rPr lang="en-US" dirty="0">
                <a:effectLst/>
              </a:rPr>
              <a:t> 		- “</a:t>
            </a:r>
            <a:r>
              <a:rPr lang="en-US" dirty="0" err="1">
                <a:effectLst/>
              </a:rPr>
              <a:t>INItialization</a:t>
            </a:r>
            <a:r>
              <a:rPr lang="en-US" dirty="0">
                <a:effectLst/>
              </a:rPr>
              <a:t>”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3" action="ppaction://hlinksldjump"/>
              </a:rPr>
              <a:t>DAT</a:t>
            </a:r>
            <a:r>
              <a:rPr lang="en-US" dirty="0">
                <a:effectLst/>
              </a:rPr>
              <a:t> 		- </a:t>
            </a:r>
            <a:r>
              <a:rPr lang="en-US" dirty="0" err="1">
                <a:effectLst/>
              </a:rPr>
              <a:t>DATa</a:t>
            </a:r>
            <a:r>
              <a:rPr lang="en-US" dirty="0">
                <a:effectLst/>
              </a:rPr>
              <a:t>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4" action="ppaction://hlinksldjump"/>
              </a:rPr>
              <a:t>SAV</a:t>
            </a:r>
            <a:r>
              <a:rPr lang="en-US" dirty="0">
                <a:effectLst/>
              </a:rPr>
              <a:t> 		- “</a:t>
            </a:r>
            <a:r>
              <a:rPr lang="en-US" dirty="0" err="1">
                <a:effectLst/>
              </a:rPr>
              <a:t>SAVe</a:t>
            </a:r>
            <a:r>
              <a:rPr lang="en-US" dirty="0">
                <a:effectLst/>
              </a:rPr>
              <a:t>”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5" action="ppaction://hlinksldjump"/>
              </a:rPr>
              <a:t>JSON</a:t>
            </a:r>
            <a:r>
              <a:rPr lang="en-US" dirty="0">
                <a:effectLst/>
              </a:rPr>
              <a:t> 	- “JavaScript Oriented Notation”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6" action="ppaction://hlinksldjump"/>
              </a:rPr>
              <a:t>XML</a:t>
            </a:r>
            <a:r>
              <a:rPr lang="en-US" dirty="0">
                <a:effectLst/>
              </a:rPr>
              <a:t> 		- “</a:t>
            </a:r>
            <a:r>
              <a:rPr lang="en-US" dirty="0" err="1">
                <a:effectLst/>
              </a:rPr>
              <a:t>eXtensible</a:t>
            </a:r>
            <a:r>
              <a:rPr lang="en-US" dirty="0">
                <a:effectLst/>
              </a:rPr>
              <a:t> Markup Language”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7" action="ppaction://hlinksldjump"/>
              </a:rPr>
              <a:t>CSV</a:t>
            </a:r>
            <a:r>
              <a:rPr lang="en-US" dirty="0">
                <a:effectLst/>
              </a:rPr>
              <a:t> 		- “Comma-Separated Value”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8" action="ppaction://hlinksldjump"/>
              </a:rPr>
              <a:t>TSV</a:t>
            </a:r>
            <a:r>
              <a:rPr lang="en-US" dirty="0">
                <a:effectLst/>
              </a:rPr>
              <a:t> 		- “Tab-Separated Value” file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>
                <a:effectLst/>
                <a:hlinkClick r:id="rId9" action="ppaction://hlinksldjump"/>
              </a:rPr>
              <a:t>YAML</a:t>
            </a:r>
            <a:r>
              <a:rPr lang="en-US" dirty="0">
                <a:effectLst/>
              </a:rPr>
              <a:t> 	- “YAML </a:t>
            </a:r>
            <a:r>
              <a:rPr lang="en-US" dirty="0" err="1">
                <a:effectLst/>
              </a:rPr>
              <a:t>Ain’t</a:t>
            </a:r>
            <a:r>
              <a:rPr lang="en-US" dirty="0">
                <a:effectLst/>
              </a:rPr>
              <a:t> Markup Language” file</a:t>
            </a:r>
          </a:p>
        </p:txBody>
      </p:sp>
    </p:spTree>
    <p:extLst>
      <p:ext uri="{BB962C8B-B14F-4D97-AF65-F5344CB8AC3E}">
        <p14:creationId xmlns:p14="http://schemas.microsoft.com/office/powerpoint/2010/main" val="2517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https://en.wikipedia.org/wiki/INI_file</a:t>
            </a:r>
            <a:endParaRPr lang="en-US" dirty="0"/>
          </a:p>
          <a:p>
            <a:r>
              <a:rPr lang="en-US" dirty="0"/>
              <a:t>Simple text files with basic structure of sections, properties, and values.</a:t>
            </a:r>
          </a:p>
          <a:p>
            <a:r>
              <a:rPr lang="en-US" dirty="0"/>
              <a:t>Useful for simple settings and meta-data storage such as:</a:t>
            </a:r>
          </a:p>
          <a:p>
            <a:pPr lvl="1"/>
            <a:r>
              <a:rPr lang="en-US" dirty="0"/>
              <a:t>Database/Server connection settings (may vary by user, service, etc.)</a:t>
            </a:r>
          </a:p>
          <a:p>
            <a:pPr lvl="1"/>
            <a:r>
              <a:rPr lang="en-US" i="1" dirty="0"/>
              <a:t>Desktop.ini</a:t>
            </a:r>
            <a:r>
              <a:rPr lang="en-US" dirty="0"/>
              <a:t> files on Windows tell the OS how to display the folder/directory</a:t>
            </a:r>
          </a:p>
          <a:p>
            <a:r>
              <a:rPr lang="en-US" dirty="0"/>
              <a:t>Very easy to read and write.</a:t>
            </a:r>
          </a:p>
          <a:p>
            <a:r>
              <a:rPr lang="en-US" dirty="0"/>
              <a:t>Parse with Python’s </a:t>
            </a:r>
            <a:r>
              <a:rPr lang="en-US" dirty="0" err="1">
                <a:hlinkClick r:id="rId3"/>
              </a:rPr>
              <a:t>configparser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2770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file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687" y="2487490"/>
            <a:ext cx="7419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Dat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text file (same as </a:t>
            </a:r>
            <a:r>
              <a:rPr lang="en-US" b="1" dirty="0"/>
              <a:t>.txt</a:t>
            </a:r>
            <a:r>
              <a:rPr lang="en-US" dirty="0"/>
              <a:t>), but implies a storage of data to be used somehow.</a:t>
            </a:r>
          </a:p>
          <a:p>
            <a:r>
              <a:rPr lang="en-US" dirty="0"/>
              <a:t>Structure is up to the programmer/user to decide.</a:t>
            </a:r>
          </a:p>
          <a:p>
            <a:r>
              <a:rPr lang="en-US" dirty="0"/>
              <a:t>Parsing must be done according to how the file is structured; basic file reading</a:t>
            </a:r>
          </a:p>
          <a:p>
            <a:r>
              <a:rPr lang="en-US" dirty="0"/>
              <a:t>Typically stores extremely basic data—sometimes just a single column of values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temperatures.dat</a:t>
            </a:r>
          </a:p>
          <a:p>
            <a:pPr lvl="1"/>
            <a:r>
              <a:rPr lang="en-US" dirty="0"/>
              <a:t>scores.dat</a:t>
            </a:r>
          </a:p>
        </p:txBody>
      </p:sp>
    </p:spTree>
    <p:extLst>
      <p:ext uri="{BB962C8B-B14F-4D97-AF65-F5344CB8AC3E}">
        <p14:creationId xmlns:p14="http://schemas.microsoft.com/office/powerpoint/2010/main" val="31661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.sav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b="1" dirty="0"/>
              <a:t>.</a:t>
            </a:r>
            <a:r>
              <a:rPr lang="en-US" b="1" dirty="0" err="1"/>
              <a:t>dat</a:t>
            </a:r>
            <a:r>
              <a:rPr lang="en-US" dirty="0"/>
              <a:t>, a plain text file with no standard structure</a:t>
            </a:r>
          </a:p>
          <a:p>
            <a:r>
              <a:rPr lang="en-US" dirty="0"/>
              <a:t>Structure is up to the programmer/user</a:t>
            </a:r>
          </a:p>
          <a:p>
            <a:r>
              <a:rPr lang="en-US" dirty="0"/>
              <a:t>Parsing must be done according to the defined structure; basic file reading still</a:t>
            </a:r>
          </a:p>
          <a:p>
            <a:r>
              <a:rPr lang="en-US" dirty="0"/>
              <a:t>Typically used for simple </a:t>
            </a:r>
            <a:r>
              <a:rPr lang="en-US" i="1" dirty="0"/>
              <a:t>saving</a:t>
            </a:r>
            <a:r>
              <a:rPr lang="en-US" dirty="0"/>
              <a:t> of data, or state, from the application. </a:t>
            </a:r>
          </a:p>
          <a:p>
            <a:pPr lvl="1"/>
            <a:r>
              <a:rPr lang="en-US" dirty="0"/>
              <a:t>Might be used for different users (</a:t>
            </a:r>
            <a:r>
              <a:rPr lang="en-US" dirty="0" err="1"/>
              <a:t>zach.sav</a:t>
            </a:r>
            <a:r>
              <a:rPr lang="en-US" dirty="0"/>
              <a:t>, </a:t>
            </a:r>
            <a:r>
              <a:rPr lang="en-US" dirty="0" err="1"/>
              <a:t>jacob.sav</a:t>
            </a:r>
            <a:r>
              <a:rPr lang="en-US" dirty="0"/>
              <a:t>, etc.) for user-specific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8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https://en.wikipedia.org/wiki/JSON</a:t>
            </a:r>
            <a:endParaRPr lang="en-US" dirty="0"/>
          </a:p>
          <a:p>
            <a:r>
              <a:rPr lang="en-US" dirty="0"/>
              <a:t>JavaScript-Oriented Notation (JSON) is a more structured way of storing data within data structures (i.e. arrays, dictionaries/maps, </a:t>
            </a:r>
            <a:r>
              <a:rPr lang="en-US" dirty="0" err="1"/>
              <a:t>booleans</a:t>
            </a:r>
            <a:r>
              <a:rPr lang="en-US" dirty="0"/>
              <a:t>, etc.).</a:t>
            </a:r>
          </a:p>
          <a:p>
            <a:r>
              <a:rPr lang="en-US" dirty="0"/>
              <a:t>Most common for browser/server communication and simple network packets.</a:t>
            </a:r>
          </a:p>
          <a:p>
            <a:r>
              <a:rPr lang="en-US" dirty="0"/>
              <a:t>Easy to read/write.</a:t>
            </a:r>
          </a:p>
          <a:p>
            <a:r>
              <a:rPr lang="en-US" dirty="0"/>
              <a:t>Parse with Python’s </a:t>
            </a:r>
            <a:r>
              <a:rPr lang="en-US" dirty="0" err="1">
                <a:hlinkClick r:id="rId3"/>
              </a:rPr>
              <a:t>json</a:t>
            </a:r>
            <a:r>
              <a:rPr lang="en-US" dirty="0"/>
              <a:t> module.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ualr.json</a:t>
            </a:r>
            <a:r>
              <a:rPr lang="en-US" dirty="0"/>
              <a:t> (store data on colleges,  their departments, staff, etc.)</a:t>
            </a:r>
          </a:p>
        </p:txBody>
      </p:sp>
    </p:spTree>
    <p:extLst>
      <p:ext uri="{BB962C8B-B14F-4D97-AF65-F5344CB8AC3E}">
        <p14:creationId xmlns:p14="http://schemas.microsoft.com/office/powerpoint/2010/main" val="400410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00" y="1771650"/>
            <a:ext cx="5844150" cy="46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1241</TotalTime>
  <Words>824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Bookman Old Style</vt:lpstr>
      <vt:lpstr>Rockwell</vt:lpstr>
      <vt:lpstr>Damask</vt:lpstr>
      <vt:lpstr>Configuration files!</vt:lpstr>
      <vt:lpstr>What are they and why?</vt:lpstr>
      <vt:lpstr>Common file formats</vt:lpstr>
      <vt:lpstr>.ini files</vt:lpstr>
      <vt:lpstr>Ini file example</vt:lpstr>
      <vt:lpstr>.Dat files</vt:lpstr>
      <vt:lpstr>.sav files</vt:lpstr>
      <vt:lpstr>Json files</vt:lpstr>
      <vt:lpstr>Json example</vt:lpstr>
      <vt:lpstr>Xml files</vt:lpstr>
      <vt:lpstr>Xml file example</vt:lpstr>
      <vt:lpstr>Csv files</vt:lpstr>
      <vt:lpstr>Csv file example</vt:lpstr>
      <vt:lpstr>Tsv files</vt:lpstr>
      <vt:lpstr>Tsv file example</vt:lpstr>
      <vt:lpstr>Yaml files</vt:lpstr>
      <vt:lpstr>Yaml file example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files!</dc:title>
  <dc:creator>Zachary King</dc:creator>
  <cp:lastModifiedBy>Zachary King</cp:lastModifiedBy>
  <cp:revision>73</cp:revision>
  <dcterms:created xsi:type="dcterms:W3CDTF">2017-03-15T20:00:22Z</dcterms:created>
  <dcterms:modified xsi:type="dcterms:W3CDTF">2017-03-16T16:41:56Z</dcterms:modified>
</cp:coreProperties>
</file>