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N3zfTcr5gMjtBpybZ0tJP19+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DEF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43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711" y="307391"/>
            <a:ext cx="10690578" cy="584735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r>
              <a:rPr lang="en-US" sz="3200" b="1" dirty="0"/>
              <a:t>Project Management – Workflow  </a:t>
            </a:r>
            <a:endParaRPr lang="en-US" b="1" dirty="0"/>
          </a:p>
        </p:txBody>
      </p:sp>
      <p:pic>
        <p:nvPicPr>
          <p:cNvPr id="5" name="Picture 2" descr="TechCareers 2019 – TechCare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7823" y="5696991"/>
            <a:ext cx="2088444" cy="74868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82507"/>
              </p:ext>
            </p:extLst>
          </p:nvPr>
        </p:nvGraphicFramePr>
        <p:xfrm>
          <a:off x="2883883" y="3047001"/>
          <a:ext cx="7271232" cy="579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7632">
                  <a:extLst>
                    <a:ext uri="{9D8B030D-6E8A-4147-A177-3AD203B41FA5}">
                      <a16:colId xmlns:a16="http://schemas.microsoft.com/office/drawing/2014/main" val="956009897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677682406"/>
                    </a:ext>
                  </a:extLst>
                </a:gridCol>
                <a:gridCol w="2505807">
                  <a:extLst>
                    <a:ext uri="{9D8B030D-6E8A-4147-A177-3AD203B41FA5}">
                      <a16:colId xmlns:a16="http://schemas.microsoft.com/office/drawing/2014/main" val="1645051549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2457634461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22223791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Pseudo</a:t>
                      </a:r>
                      <a:r>
                        <a:rPr lang="en-US" sz="1600" baseline="0" dirty="0"/>
                        <a:t> code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Work</a:t>
                      </a:r>
                      <a:r>
                        <a:rPr lang="en-US" sz="1600" baseline="0" dirty="0"/>
                        <a:t> Distribution by Component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66577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239761" y="1424983"/>
            <a:ext cx="1828800" cy="36659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Setup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Work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Environment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Standard Work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50386"/>
              </p:ext>
            </p:extLst>
          </p:nvPr>
        </p:nvGraphicFramePr>
        <p:xfrm>
          <a:off x="2883883" y="1582215"/>
          <a:ext cx="7271231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88546">
                  <a:extLst>
                    <a:ext uri="{9D8B030D-6E8A-4147-A177-3AD203B41FA5}">
                      <a16:colId xmlns:a16="http://schemas.microsoft.com/office/drawing/2014/main" val="956009897"/>
                    </a:ext>
                  </a:extLst>
                </a:gridCol>
                <a:gridCol w="1423528">
                  <a:extLst>
                    <a:ext uri="{9D8B030D-6E8A-4147-A177-3AD203B41FA5}">
                      <a16:colId xmlns:a16="http://schemas.microsoft.com/office/drawing/2014/main" val="3677682406"/>
                    </a:ext>
                  </a:extLst>
                </a:gridCol>
                <a:gridCol w="1605256">
                  <a:extLst>
                    <a:ext uri="{9D8B030D-6E8A-4147-A177-3AD203B41FA5}">
                      <a16:colId xmlns:a16="http://schemas.microsoft.com/office/drawing/2014/main" val="1645051549"/>
                    </a:ext>
                  </a:extLst>
                </a:gridCol>
                <a:gridCol w="874572">
                  <a:extLst>
                    <a:ext uri="{9D8B030D-6E8A-4147-A177-3AD203B41FA5}">
                      <a16:colId xmlns:a16="http://schemas.microsoft.com/office/drawing/2014/main" val="2457634461"/>
                    </a:ext>
                  </a:extLst>
                </a:gridCol>
                <a:gridCol w="1679329">
                  <a:extLst>
                    <a:ext uri="{9D8B030D-6E8A-4147-A177-3AD203B41FA5}">
                      <a16:colId xmlns:a16="http://schemas.microsoft.com/office/drawing/2014/main" val="22223791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Hurray ….!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Brainstorming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6657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55627"/>
              </p:ext>
            </p:extLst>
          </p:nvPr>
        </p:nvGraphicFramePr>
        <p:xfrm>
          <a:off x="2883883" y="4511787"/>
          <a:ext cx="7271232" cy="579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88546">
                  <a:extLst>
                    <a:ext uri="{9D8B030D-6E8A-4147-A177-3AD203B41FA5}">
                      <a16:colId xmlns:a16="http://schemas.microsoft.com/office/drawing/2014/main" val="956009897"/>
                    </a:ext>
                  </a:extLst>
                </a:gridCol>
                <a:gridCol w="1166082">
                  <a:extLst>
                    <a:ext uri="{9D8B030D-6E8A-4147-A177-3AD203B41FA5}">
                      <a16:colId xmlns:a16="http://schemas.microsoft.com/office/drawing/2014/main" val="3677682406"/>
                    </a:ext>
                  </a:extLst>
                </a:gridCol>
                <a:gridCol w="1378097">
                  <a:extLst>
                    <a:ext uri="{9D8B030D-6E8A-4147-A177-3AD203B41FA5}">
                      <a16:colId xmlns:a16="http://schemas.microsoft.com/office/drawing/2014/main" val="1645051549"/>
                    </a:ext>
                  </a:extLst>
                </a:gridCol>
                <a:gridCol w="1262461">
                  <a:extLst>
                    <a:ext uri="{9D8B030D-6E8A-4147-A177-3AD203B41FA5}">
                      <a16:colId xmlns:a16="http://schemas.microsoft.com/office/drawing/2014/main" val="2457634461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222379180"/>
                    </a:ext>
                  </a:extLst>
                </a:gridCol>
              </a:tblGrid>
              <a:tr h="541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BIG Hurray ….!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Deliver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Refinement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66577"/>
                  </a:ext>
                </a:extLst>
              </a:tr>
            </a:tbl>
          </a:graphicData>
        </a:graphic>
      </p:graphicFrame>
      <p:sp>
        <p:nvSpPr>
          <p:cNvPr id="23" name="Plus 22"/>
          <p:cNvSpPr/>
          <p:nvPr/>
        </p:nvSpPr>
        <p:spPr>
          <a:xfrm>
            <a:off x="949106" y="3119036"/>
            <a:ext cx="410110" cy="369038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10800000" flipH="1">
            <a:off x="2282979" y="3152042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otched Right Arrow 28"/>
          <p:cNvSpPr/>
          <p:nvPr/>
        </p:nvSpPr>
        <p:spPr>
          <a:xfrm rot="5400000" flipH="1">
            <a:off x="3257399" y="2265552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otched Right Arrow 36"/>
          <p:cNvSpPr/>
          <p:nvPr/>
        </p:nvSpPr>
        <p:spPr>
          <a:xfrm flipH="1">
            <a:off x="2282979" y="1699569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Notched Right Arrow 39"/>
          <p:cNvSpPr/>
          <p:nvPr/>
        </p:nvSpPr>
        <p:spPr>
          <a:xfrm rot="10800000" flipH="1">
            <a:off x="10348638" y="3207441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 flipH="1">
            <a:off x="10346101" y="4615190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007795" y="1670073"/>
            <a:ext cx="965200" cy="372314"/>
          </a:xfrm>
          <a:prstGeom prst="ellipse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1746" y="2071883"/>
            <a:ext cx="46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5" name="Notched Right Arrow 44"/>
          <p:cNvSpPr/>
          <p:nvPr/>
        </p:nvSpPr>
        <p:spPr>
          <a:xfrm flipH="1">
            <a:off x="10346101" y="1715135"/>
            <a:ext cx="465992" cy="372314"/>
          </a:xfrm>
          <a:prstGeom prst="notchedRightArrow">
            <a:avLst/>
          </a:prstGeom>
          <a:solidFill>
            <a:schemeClr val="accent2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ie 69"/>
          <p:cNvSpPr/>
          <p:nvPr/>
        </p:nvSpPr>
        <p:spPr>
          <a:xfrm rot="13209865">
            <a:off x="11063975" y="1627934"/>
            <a:ext cx="457200" cy="457200"/>
          </a:xfrm>
          <a:prstGeom prst="p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ie 46"/>
          <p:cNvSpPr/>
          <p:nvPr/>
        </p:nvSpPr>
        <p:spPr>
          <a:xfrm rot="13209865">
            <a:off x="2312394" y="1176905"/>
            <a:ext cx="457200" cy="457200"/>
          </a:xfrm>
          <a:prstGeom prst="pi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Scriptorce Milestone Project 2</dc:title>
  <dc:creator>Amr Thabet</dc:creator>
  <cp:lastModifiedBy>Amr Thabet</cp:lastModifiedBy>
  <cp:revision>45</cp:revision>
  <dcterms:created xsi:type="dcterms:W3CDTF">2020-09-18T17:10:04Z</dcterms:created>
  <dcterms:modified xsi:type="dcterms:W3CDTF">2020-11-14T07:15:28Z</dcterms:modified>
</cp:coreProperties>
</file>