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BB40-B588-4B16-824D-C8ED86F8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C2499-4435-42B5-9C19-7A2275C70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E3B4-31D7-4FF2-82D8-91D84959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5156-F0C5-495F-9B1C-79587934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A67C-F7A0-499D-B2F6-A949951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8B76-7004-4B0C-BE60-B2392341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A974F-45A5-4EA5-B8FC-8DA366AC9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C9B2-6869-4F2C-BCD2-D712155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963A-F587-407E-8E67-D8ED9311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10AD-F9AF-48D0-8624-04CD67F7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F0E4E-43D4-4A58-839E-39F80B9B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48CB5-14C9-42EE-B90B-46D1302B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EF4D8-D17E-422F-8C06-D0C58154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D5D3-C91A-4E2E-91CA-19EE625D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C41F-A592-42D3-B8D9-BB30B970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FAF0-3EC0-45A5-99F2-198E2024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934B-7D26-473D-B37F-6EFC51C0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EE9-3BF4-483E-A9D5-8A54F06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905F-5FDF-4A80-8C54-FD022542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57D5-3D58-4E64-9A88-F85D5F0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1069-77C0-498F-B7B5-6881EDF2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9930-20EF-4CF1-88E5-67C288BD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4B59-2648-4FEA-829F-8BE9D91C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37A7-B724-4505-9F11-0190B03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AAAA-D2E9-4E6C-8751-17EEBEC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0121-037F-4656-B9A1-959A32BC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6521-B802-4F25-A84C-016414BCD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4BC5-A1B8-4350-87D7-F8EF761E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E7C0-4F87-4572-A72E-07959E0D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B605-2F22-4EFF-A055-15A1E1C2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C0CB-231A-4CEF-8EDB-5FDA5144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5E38-0AB6-4617-B930-43AFFF48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6A45-B447-427B-8D4A-79E26E77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ADBB-9483-40AD-A519-B3342A9CF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9C0DC-7923-4F1A-B286-722F7E73D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654AD-2B8D-4CA5-A089-B52500661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6B4F5-A023-4F0F-B476-3270FAFA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5143-BF08-45B4-8A93-4BDF077A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E0D59-AA21-4252-8F7C-A2619BE5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E810-29E4-494E-912D-D59EABB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78AC8-6B4C-4462-B529-FAB8003D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567FF-4A82-4372-942E-14CE7F86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1266F-B98E-4B7E-812B-36FC5CFB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6E2F4-9ABD-44E0-8250-569E7F9A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0D389-7759-40F7-9734-24A5CEF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73F2F-CF26-4B59-AB6D-0D210AB9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6023-C41C-42E7-9634-DBBC6B8B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0D38-B187-4E42-B34A-1C809886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FC972-0F90-4EEB-B517-E82785A6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A40A-C24D-45C4-A0AF-84530663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E78FE-9201-4D8A-A96C-E8FDDF17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DEDE8-5196-4C78-BC44-3E4347E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4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629F-C63A-4A30-9637-D11BE141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AEBB0-DA18-4624-A1AF-E0A3F23E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9EE7B-AE5A-4662-B126-7B05BD71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FF4DE-06D5-4670-B393-0FB2E5AD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CCD5F-8AF5-4FA9-94B6-C63C2DED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40DF8-9C21-468F-AD7B-B5F50CCA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F2004-94B0-4DEA-8EB3-35BE2B91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E6514-328F-452B-8554-DF335388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3B20-46D6-4C13-AFB8-C5BBD242A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E80E-7187-4362-A19C-BEE6CA215ED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2F10-707B-43AA-8AB6-0D6029A7C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CCCD-F5C6-4ABF-8C3E-F1732C60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832D-D6C8-44F5-9A11-DB53577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9C21D-7622-45AE-BCDC-E10A406DCF08}"/>
              </a:ext>
            </a:extLst>
          </p:cNvPr>
          <p:cNvSpPr txBox="1"/>
          <p:nvPr/>
        </p:nvSpPr>
        <p:spPr>
          <a:xfrm>
            <a:off x="750711" y="307391"/>
            <a:ext cx="10690578" cy="584735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r>
              <a:rPr lang="en-US" sz="3200" b="1" dirty="0"/>
              <a:t>Sort/Filter Process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46B03-7CCC-42E5-8D13-4B24DAF95F9F}"/>
              </a:ext>
            </a:extLst>
          </p:cNvPr>
          <p:cNvSpPr txBox="1"/>
          <p:nvPr/>
        </p:nvSpPr>
        <p:spPr>
          <a:xfrm>
            <a:off x="5423038" y="3894181"/>
            <a:ext cx="686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2CCF1-BCFB-4861-9278-4FF2FF4513C9}"/>
              </a:ext>
            </a:extLst>
          </p:cNvPr>
          <p:cNvSpPr txBox="1"/>
          <p:nvPr/>
        </p:nvSpPr>
        <p:spPr>
          <a:xfrm>
            <a:off x="4958846" y="1956276"/>
            <a:ext cx="161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 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6560A-C6B3-4640-8AC9-2995B5EC095F}"/>
              </a:ext>
            </a:extLst>
          </p:cNvPr>
          <p:cNvSpPr txBox="1"/>
          <p:nvPr/>
        </p:nvSpPr>
        <p:spPr>
          <a:xfrm>
            <a:off x="8222868" y="1948156"/>
            <a:ext cx="1347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D9790-4197-42F1-A523-09BF1DB67717}"/>
              </a:ext>
            </a:extLst>
          </p:cNvPr>
          <p:cNvSpPr txBox="1"/>
          <p:nvPr/>
        </p:nvSpPr>
        <p:spPr>
          <a:xfrm>
            <a:off x="4658895" y="1090986"/>
            <a:ext cx="231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Original Product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88D3C-BC6C-419D-979D-86572B116A56}"/>
              </a:ext>
            </a:extLst>
          </p:cNvPr>
          <p:cNvSpPr txBox="1"/>
          <p:nvPr/>
        </p:nvSpPr>
        <p:spPr>
          <a:xfrm>
            <a:off x="3913524" y="2782669"/>
            <a:ext cx="371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Products that match the above three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33EB1-2AD4-4487-AAE6-3AA820B89CCA}"/>
              </a:ext>
            </a:extLst>
          </p:cNvPr>
          <p:cNvSpPr txBox="1"/>
          <p:nvPr/>
        </p:nvSpPr>
        <p:spPr>
          <a:xfrm>
            <a:off x="4113565" y="4851804"/>
            <a:ext cx="330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Products to be displayed to the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2F57-9995-445E-B1B7-AC791713FDC2}"/>
              </a:ext>
            </a:extLst>
          </p:cNvPr>
          <p:cNvCxnSpPr>
            <a:cxnSpLocks/>
            <a:stCxn id="17" idx="2"/>
            <a:endCxn id="9" idx="1"/>
          </p:cNvCxnSpPr>
          <p:nvPr/>
        </p:nvCxnSpPr>
        <p:spPr>
          <a:xfrm>
            <a:off x="2486479" y="2264053"/>
            <a:ext cx="1427045" cy="70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0A956-D449-4640-A054-162A5286BD4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66288" y="2264053"/>
            <a:ext cx="6033" cy="51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6DB96-3E06-460C-A6D6-F96F6FBBE6C2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7631117" y="2255933"/>
            <a:ext cx="1265666" cy="71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F96A23-1B2F-4162-89E7-262FE4B7B55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766288" y="3152001"/>
            <a:ext cx="6033" cy="74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2090FD-78B9-4C8E-9EC2-39802D137AC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5766287" y="4201958"/>
            <a:ext cx="1" cy="6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24FD6F-588F-4AD1-A0D4-8A269A7EED59}"/>
              </a:ext>
            </a:extLst>
          </p:cNvPr>
          <p:cNvSpPr txBox="1"/>
          <p:nvPr/>
        </p:nvSpPr>
        <p:spPr>
          <a:xfrm>
            <a:off x="4445025" y="1486142"/>
            <a:ext cx="29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 {Product1}, {Product2},….]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F0439-E967-4B91-BA02-58B3AFFDDB4B}"/>
              </a:ext>
            </a:extLst>
          </p:cNvPr>
          <p:cNvSpPr txBox="1"/>
          <p:nvPr/>
        </p:nvSpPr>
        <p:spPr>
          <a:xfrm>
            <a:off x="1580468" y="1956276"/>
            <a:ext cx="181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option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DF4D9A-9800-470C-BC84-E28EC32B25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3289" y="1460318"/>
            <a:ext cx="1388000" cy="2716824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E956DB-B2EB-49AA-A02E-514B994AAEF8}"/>
              </a:ext>
            </a:extLst>
          </p:cNvPr>
          <p:cNvSpPr txBox="1"/>
          <p:nvPr/>
        </p:nvSpPr>
        <p:spPr>
          <a:xfrm>
            <a:off x="3019895" y="2812970"/>
            <a:ext cx="158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If(…)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5F42F4-298F-4601-BEF2-30A5D20B060C}"/>
              </a:ext>
            </a:extLst>
          </p:cNvPr>
          <p:cNvSpPr txBox="1"/>
          <p:nvPr/>
        </p:nvSpPr>
        <p:spPr>
          <a:xfrm>
            <a:off x="5013604" y="5501650"/>
            <a:ext cx="160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[{Product1},…]</a:t>
            </a:r>
          </a:p>
        </p:txBody>
      </p:sp>
    </p:spTree>
    <p:extLst>
      <p:ext uri="{BB962C8B-B14F-4D97-AF65-F5344CB8AC3E}">
        <p14:creationId xmlns:p14="http://schemas.microsoft.com/office/powerpoint/2010/main" val="315493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kenji au</dc:creator>
  <cp:lastModifiedBy>kenji au</cp:lastModifiedBy>
  <cp:revision>1</cp:revision>
  <dcterms:created xsi:type="dcterms:W3CDTF">2020-09-28T21:03:59Z</dcterms:created>
  <dcterms:modified xsi:type="dcterms:W3CDTF">2020-09-28T21:05:39Z</dcterms:modified>
</cp:coreProperties>
</file>