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85" r:id="rId3"/>
    <p:sldId id="305" r:id="rId4"/>
    <p:sldId id="295" r:id="rId5"/>
    <p:sldId id="284" r:id="rId6"/>
    <p:sldId id="303" r:id="rId7"/>
    <p:sldId id="259" r:id="rId8"/>
    <p:sldId id="263" r:id="rId9"/>
    <p:sldId id="301" r:id="rId10"/>
    <p:sldId id="300" r:id="rId11"/>
    <p:sldId id="304" r:id="rId12"/>
    <p:sldId id="296" r:id="rId13"/>
    <p:sldId id="297" r:id="rId14"/>
    <p:sldId id="298" r:id="rId15"/>
    <p:sldId id="299" r:id="rId16"/>
    <p:sldId id="27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BD834F93-6F5D-4B8D-B8E2-30FF5DC5F1AF}">
  <a:tblStyle styleId="{BD834F93-6F5D-4B8D-B8E2-30FF5DC5F1A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8" autoAdjust="0"/>
    <p:restoredTop sz="94628" autoAdjust="0"/>
  </p:normalViewPr>
  <p:slideViewPr>
    <p:cSldViewPr>
      <p:cViewPr>
        <p:scale>
          <a:sx n="121" d="100"/>
          <a:sy n="121" d="100"/>
        </p:scale>
        <p:origin x="-336" y="10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3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674043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4BB5D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5609666" y="2185857"/>
            <a:ext cx="3534604" cy="3432787"/>
            <a:chOff x="6172200" y="2656117"/>
            <a:chExt cx="2971754" cy="2886150"/>
          </a:xfrm>
        </p:grpSpPr>
        <p:sp>
          <p:nvSpPr>
            <p:cNvPr id="10" name="Shape 1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Shape 15"/>
          <p:cNvGrpSpPr/>
          <p:nvPr/>
        </p:nvGrpSpPr>
        <p:grpSpPr>
          <a:xfrm>
            <a:off x="-22" y="-324543"/>
            <a:ext cx="3068579" cy="1910875"/>
            <a:chOff x="-32" y="-215963"/>
            <a:chExt cx="2163561" cy="1347300"/>
          </a:xfrm>
        </p:grpSpPr>
        <p:sp>
          <p:nvSpPr>
            <p:cNvPr id="16" name="Shape 1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990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24" name="Shape 2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Shape 29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30" name="Shape 3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68" name="Shape 68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3" name="Shape 73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74" name="Shape 74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6791633" y="3181574"/>
            <a:ext cx="2352143" cy="2284388"/>
            <a:chOff x="6172200" y="2656117"/>
            <a:chExt cx="2971754" cy="2886150"/>
          </a:xfrm>
        </p:grpSpPr>
        <p:sp>
          <p:nvSpPr>
            <p:cNvPr id="84" name="Shape 8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89" name="Shape 89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90" name="Shape 9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173274" y="1830425"/>
            <a:ext cx="2037600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3"/>
          </p:nvPr>
        </p:nvSpPr>
        <p:spPr>
          <a:xfrm>
            <a:off x="5315124" y="1830425"/>
            <a:ext cx="2037599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29" name="Shape 129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Shape 134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35" name="Shape 135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parent Shapes">
    <p:bg>
      <p:bgPr>
        <a:solidFill>
          <a:srgbClr val="3796B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Shape 141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42" name="Shape 142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Shape 147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48" name="Shape 148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xmlns="" val="32034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4BB5D9"/>
              </a:buClr>
              <a:buSzPct val="100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480"/>
              </a:spcBef>
              <a:buClr>
                <a:srgbClr val="4BB5D9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48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6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571472" y="2786064"/>
            <a:ext cx="5671500" cy="84180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zh-TW" altLang="en-US" sz="4000" dirty="0" smtClean="0">
                <a:latin typeface="華康中圓體" pitchFamily="49" charset="-120"/>
                <a:ea typeface="華康中圓體" pitchFamily="49" charset="-120"/>
              </a:rPr>
              <a:t>安心食譜與食材</a:t>
            </a:r>
            <a:r>
              <a:rPr lang="en-US" altLang="zh-TW" sz="4000" dirty="0" smtClean="0">
                <a:latin typeface="華康中圓體" pitchFamily="49" charset="-120"/>
                <a:ea typeface="華康中圓體" pitchFamily="49" charset="-120"/>
              </a:rPr>
              <a:t/>
            </a:r>
            <a:br>
              <a:rPr lang="en-US" altLang="zh-TW" sz="4000" dirty="0" smtClean="0">
                <a:latin typeface="華康中圓體" pitchFamily="49" charset="-120"/>
                <a:ea typeface="華康中圓體" pitchFamily="49" charset="-120"/>
              </a:rPr>
            </a:br>
            <a:r>
              <a:rPr lang="zh-TW" altLang="en-US" sz="2800" dirty="0" smtClean="0">
                <a:latin typeface="華康中圓體" pitchFamily="49" charset="-120"/>
                <a:ea typeface="華康中圓體" pitchFamily="49" charset="-120"/>
              </a:rPr>
              <a:t>新竹市合格食品</a:t>
            </a:r>
            <a:endParaRPr lang="en" sz="2800" dirty="0">
              <a:latin typeface="華康中圓體" pitchFamily="49" charset="-120"/>
              <a:ea typeface="華康中圓體" pitchFamily="49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2" y="483518"/>
            <a:ext cx="6321000" cy="680700"/>
          </a:xfrm>
        </p:spPr>
        <p:txBody>
          <a:bodyPr/>
          <a:lstStyle/>
          <a:p>
            <a:r>
              <a:rPr lang="en-US" altLang="zh-TW" sz="3200" dirty="0" smtClean="0">
                <a:latin typeface="華康中圓體" pitchFamily="49" charset="-120"/>
                <a:ea typeface="華康中圓體" pitchFamily="49" charset="-120"/>
              </a:rPr>
              <a:t>html5</a:t>
            </a:r>
            <a:r>
              <a:rPr lang="zh-TW" altLang="en-US" sz="3200" dirty="0" smtClean="0">
                <a:latin typeface="華康中圓體" pitchFamily="49" charset="-120"/>
                <a:ea typeface="華康中圓體" pitchFamily="49" charset="-120"/>
              </a:rPr>
              <a:t>網頁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00100" y="1357304"/>
            <a:ext cx="7095162" cy="3095400"/>
          </a:xfrm>
        </p:spPr>
        <p:txBody>
          <a:bodyPr/>
          <a:lstStyle/>
          <a:p>
            <a:pPr>
              <a:buNone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過去許多網頁功能因為無法達到跨平台而被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取代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我們的程式</a:t>
            </a:r>
            <a:r>
              <a:rPr lang="zh-TW" altLang="zh-TW" sz="2400" dirty="0" smtClean="0">
                <a:latin typeface="標楷體" pitchFamily="65" charset="-120"/>
                <a:ea typeface="標楷體" pitchFamily="65" charset="-120"/>
              </a:rPr>
              <a:t>能</a:t>
            </a:r>
            <a:r>
              <a:rPr lang="zh-TW" altLang="zh-TW" sz="2400" dirty="0">
                <a:latin typeface="標楷體" pitchFamily="65" charset="-120"/>
                <a:ea typeface="標楷體" pitchFamily="65" charset="-120"/>
              </a:rPr>
              <a:t>在</a:t>
            </a:r>
            <a:r>
              <a:rPr lang="zh-TW" altLang="zh-TW" sz="2400" dirty="0" smtClean="0">
                <a:latin typeface="標楷體" pitchFamily="65" charset="-120"/>
                <a:ea typeface="標楷體" pitchFamily="65" charset="-120"/>
              </a:rPr>
              <a:t>手機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、電腦等瀏覽器</a:t>
            </a:r>
            <a:r>
              <a:rPr lang="zh-TW" altLang="zh-TW" sz="2400" dirty="0" smtClean="0">
                <a:latin typeface="標楷體" pitchFamily="65" charset="-120"/>
                <a:ea typeface="標楷體" pitchFamily="65" charset="-120"/>
              </a:rPr>
              <a:t>上</a:t>
            </a:r>
            <a:r>
              <a:rPr lang="zh-TW" altLang="zh-TW" sz="2400" dirty="0">
                <a:latin typeface="標楷體" pitchFamily="65" charset="-120"/>
                <a:ea typeface="標楷體" pitchFamily="65" charset="-120"/>
              </a:rPr>
              <a:t>流暢</a:t>
            </a:r>
            <a:r>
              <a:rPr lang="zh-TW" altLang="zh-TW" sz="2400" dirty="0" smtClean="0">
                <a:latin typeface="標楷體" pitchFamily="65" charset="-120"/>
                <a:ea typeface="標楷體" pitchFamily="65" charset="-120"/>
              </a:rPr>
              <a:t>運行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，免上架、免安裝、免審核，更優於現在的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形式</a:t>
            </a:r>
            <a:r>
              <a:rPr lang="zh-TW" altLang="zh-TW" sz="24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b="1" dirty="0"/>
          </a:p>
          <a:p>
            <a:endParaRPr lang="zh-TW" altLang="zh-TW" b="1" dirty="0"/>
          </a:p>
        </p:txBody>
      </p:sp>
    </p:spTree>
    <p:extLst>
      <p:ext uri="{BB962C8B-B14F-4D97-AF65-F5344CB8AC3E}">
        <p14:creationId xmlns:p14="http://schemas.microsoft.com/office/powerpoint/2010/main" xmlns="" val="83959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2" y="483518"/>
            <a:ext cx="6321000" cy="680700"/>
          </a:xfrm>
        </p:spPr>
        <p:txBody>
          <a:bodyPr/>
          <a:lstStyle/>
          <a:p>
            <a:r>
              <a:rPr lang="zh-TW" altLang="en-US" dirty="0" smtClean="0"/>
              <a:t>更便捷的使用方式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00100" y="1357304"/>
            <a:ext cx="8072494" cy="3095400"/>
          </a:xfrm>
        </p:spPr>
        <p:txBody>
          <a:bodyPr/>
          <a:lstStyle/>
          <a:p>
            <a:pPr>
              <a:buNone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有許多高齡人口鮮少下載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，甚至半年不曾開啟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Html5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編寫可使其省去下載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的步驟。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任何裝置都能用瀏覽器直接開啟使用。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b="1" dirty="0"/>
          </a:p>
          <a:p>
            <a:endParaRPr lang="zh-TW" altLang="zh-TW" b="1" dirty="0"/>
          </a:p>
        </p:txBody>
      </p:sp>
    </p:spTree>
    <p:extLst>
      <p:ext uri="{BB962C8B-B14F-4D97-AF65-F5344CB8AC3E}">
        <p14:creationId xmlns:p14="http://schemas.microsoft.com/office/powerpoint/2010/main" xmlns="" val="839594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4294967295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ANDROID</a:t>
            </a:r>
            <a:r>
              <a:rPr lang="en" sz="4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</a:p>
          <a:p>
            <a:pPr lvl="0">
              <a:spcBef>
                <a:spcPts val="0"/>
              </a:spcBef>
              <a:buNone/>
            </a:pPr>
            <a:r>
              <a:rPr lang="zh-TW" altLang="en-US" sz="1800" b="1" dirty="0">
                <a:solidFill>
                  <a:srgbClr val="FF9800"/>
                </a:solidFill>
                <a:latin typeface="華康中圓體" pitchFamily="49" charset="-120"/>
                <a:ea typeface="華康中圓體" pitchFamily="49" charset="-120"/>
              </a:rPr>
              <a:t>於安卓系統上</a:t>
            </a:r>
            <a:r>
              <a:rPr lang="zh-TW" altLang="en-US" sz="1800" b="1" dirty="0" smtClean="0">
                <a:solidFill>
                  <a:srgbClr val="FF9800"/>
                </a:solidFill>
                <a:latin typeface="華康中圓體" pitchFamily="49" charset="-120"/>
                <a:ea typeface="華康中圓體" pitchFamily="49" charset="-120"/>
              </a:rPr>
              <a:t>使用</a:t>
            </a:r>
            <a:endParaRPr lang="en" altLang="zh-TW" sz="1800" dirty="0"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0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030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55340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0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4294967295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iPHONE</a:t>
            </a:r>
            <a:r>
              <a:rPr lang="en" sz="4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</a:p>
          <a:p>
            <a:pPr lvl="0">
              <a:spcBef>
                <a:spcPts val="0"/>
              </a:spcBef>
              <a:buNone/>
            </a:pPr>
            <a:r>
              <a:rPr lang="zh-TW" altLang="en-US" sz="1800" b="1" dirty="0" smtClean="0">
                <a:solidFill>
                  <a:srgbClr val="FF9800"/>
                </a:solidFill>
                <a:latin typeface="華康中圓體" pitchFamily="49" charset="-120"/>
                <a:ea typeface="華康中圓體" pitchFamily="49" charset="-120"/>
              </a:rPr>
              <a:t>於</a:t>
            </a:r>
            <a:r>
              <a:rPr lang="en-US" altLang="zh-TW" sz="1800" b="1" dirty="0">
                <a:solidFill>
                  <a:srgbClr val="FF9800"/>
                </a:solidFill>
                <a:latin typeface="華康中圓體" pitchFamily="49" charset="-120"/>
                <a:ea typeface="華康中圓體" pitchFamily="49" charset="-120"/>
              </a:rPr>
              <a:t>IOS</a:t>
            </a:r>
            <a:r>
              <a:rPr lang="zh-TW" altLang="en-US" sz="1800" b="1" dirty="0">
                <a:solidFill>
                  <a:srgbClr val="FF9800"/>
                </a:solidFill>
                <a:latin typeface="華康中圓體" pitchFamily="49" charset="-120"/>
                <a:ea typeface="華康中圓體" pitchFamily="49" charset="-120"/>
              </a:rPr>
              <a:t>系統上使用</a:t>
            </a:r>
            <a:endParaRPr lang="en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6553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47877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4986400" y="910325"/>
            <a:ext cx="2493299" cy="33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0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body" idx="4294967295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TABLET</a:t>
            </a:r>
            <a:r>
              <a:rPr lang="en" sz="4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</a:p>
          <a:p>
            <a:pPr lvl="0">
              <a:spcBef>
                <a:spcPts val="0"/>
              </a:spcBef>
              <a:buNone/>
            </a:pPr>
            <a:r>
              <a:rPr lang="zh-TW" altLang="en-US" sz="1800" b="1" dirty="0">
                <a:solidFill>
                  <a:srgbClr val="FF9800"/>
                </a:solidFill>
                <a:latin typeface="華康中圓體" pitchFamily="49" charset="-120"/>
                <a:ea typeface="華康中圓體" pitchFamily="49" charset="-120"/>
              </a:rPr>
              <a:t>於平板裝置</a:t>
            </a:r>
            <a:r>
              <a:rPr lang="zh-TW" altLang="en-US" sz="1800" b="1" dirty="0" smtClean="0">
                <a:solidFill>
                  <a:srgbClr val="FF9800"/>
                </a:solidFill>
                <a:latin typeface="華康中圓體" pitchFamily="49" charset="-120"/>
                <a:ea typeface="華康中圓體" pitchFamily="49" charset="-120"/>
              </a:rPr>
              <a:t>使用</a:t>
            </a:r>
            <a:endParaRPr lang="en-US" altLang="zh-TW" sz="1800" b="1" dirty="0">
              <a:solidFill>
                <a:srgbClr val="FF9800"/>
              </a:solidFill>
              <a:latin typeface="華康中圓體" pitchFamily="49" charset="-120"/>
              <a:ea typeface="華康中圓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2260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3968600" y="849475"/>
            <a:ext cx="4546140" cy="353922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4158833" y="1037417"/>
            <a:ext cx="4165500" cy="26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0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4294967295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DESKTOP</a:t>
            </a:r>
            <a:r>
              <a:rPr lang="en" sz="4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</a:p>
          <a:p>
            <a:pPr lvl="0">
              <a:spcBef>
                <a:spcPts val="0"/>
              </a:spcBef>
              <a:buNone/>
            </a:pPr>
            <a:r>
              <a:rPr lang="zh-TW" altLang="en-US" sz="1800" b="1" dirty="0">
                <a:solidFill>
                  <a:srgbClr val="FF9800"/>
                </a:solidFill>
                <a:latin typeface="華康中圓體" pitchFamily="49" charset="-120"/>
                <a:ea typeface="華康中圓體" pitchFamily="49" charset="-120"/>
              </a:rPr>
              <a:t>於電腦</a:t>
            </a:r>
            <a:r>
              <a:rPr lang="zh-TW" altLang="en-US" sz="1800" b="1" dirty="0" smtClean="0">
                <a:solidFill>
                  <a:srgbClr val="FF9800"/>
                </a:solidFill>
                <a:latin typeface="華康中圓體" pitchFamily="49" charset="-120"/>
                <a:ea typeface="華康中圓體" pitchFamily="49" charset="-120"/>
              </a:rPr>
              <a:t>使用</a:t>
            </a:r>
            <a:endParaRPr lang="en-US" altLang="zh-TW" sz="1800" b="1" dirty="0">
              <a:solidFill>
                <a:srgbClr val="FF9800"/>
              </a:solidFill>
              <a:latin typeface="華康中圓體" pitchFamily="49" charset="-120"/>
              <a:ea typeface="華康中圓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6273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9900"/>
                </a:solidFill>
              </a:rPr>
              <a:t>THANKS!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4"/>
            <a:ext cx="4924200" cy="195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3796BF"/>
                </a:solidFill>
              </a:rPr>
              <a:t>Any questions</a:t>
            </a:r>
            <a:r>
              <a:rPr lang="en" sz="3600" b="1" dirty="0" smtClean="0">
                <a:solidFill>
                  <a:srgbClr val="3796BF"/>
                </a:solidFill>
              </a:rPr>
              <a:t>?</a:t>
            </a:r>
            <a:endParaRPr lang="en" sz="3600" b="1" dirty="0">
              <a:solidFill>
                <a:srgbClr val="3796B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zh-TW" dirty="0" smtClean="0">
                <a:latin typeface="華康中圓體" pitchFamily="49" charset="-120"/>
                <a:ea typeface="華康中圓體" pitchFamily="49" charset="-120"/>
              </a:rPr>
              <a:t>計畫</a:t>
            </a:r>
            <a:r>
              <a:rPr lang="zh-TW" altLang="zh-TW" dirty="0">
                <a:latin typeface="華康中圓體" pitchFamily="49" charset="-120"/>
                <a:ea typeface="華康中圓體" pitchFamily="49" charset="-120"/>
              </a:rPr>
              <a:t>背景及</a:t>
            </a:r>
            <a:r>
              <a:rPr lang="zh-TW" altLang="zh-TW" dirty="0" smtClean="0">
                <a:latin typeface="華康中圓體" pitchFamily="49" charset="-120"/>
                <a:ea typeface="華康中圓體" pitchFamily="49" charset="-120"/>
              </a:rPr>
              <a:t>目標</a:t>
            </a:r>
            <a:endParaRPr lang="en" dirty="0"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031424" y="1937074"/>
            <a:ext cx="5844832" cy="250688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計畫期許</a:t>
            </a:r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：</a:t>
            </a:r>
            <a:endParaRPr lang="en-US" altLang="zh-TW" sz="1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近年來食安風暴成為民眾最關心的議題之一，而開放資料中已有許多屬於食品安全相關，若能妥善運用則可使民眾更方便查詢，減少對食安問題的困擾。</a:t>
            </a:r>
            <a:endParaRPr lang="en-US" altLang="zh-TW" sz="1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目前食安風暴與民眾的恐慌，主要來自資訊取得的難度。食品是日常中的必需品，食品安全相關的資料若能動動手指即完全讓民眾掌握，定可減少更多食安問題。</a:t>
            </a:r>
            <a:endParaRPr lang="zh-TW" altLang="zh-TW" sz="1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971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en-US" dirty="0" smtClean="0">
                <a:latin typeface="華康中圓體" pitchFamily="49" charset="-120"/>
                <a:ea typeface="華康中圓體" pitchFamily="49" charset="-120"/>
              </a:rPr>
              <a:t>待解決之目前問題</a:t>
            </a:r>
            <a:endParaRPr lang="en" dirty="0"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031424" y="1937074"/>
            <a:ext cx="5844832" cy="250688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遠見雜誌調查顯示，</a:t>
            </a:r>
            <a:r>
              <a:rPr lang="en-US" altLang="zh-TW" sz="1400" dirty="0" smtClean="0">
                <a:latin typeface="標楷體" pitchFamily="65" charset="-120"/>
                <a:ea typeface="標楷體" pitchFamily="65" charset="-120"/>
              </a:rPr>
              <a:t>78.7%</a:t>
            </a:r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民眾不信任食品包裝的成分標示、且也對政府食安管理能力評價不信任。</a:t>
            </a:r>
            <a:endParaRPr lang="en-US" altLang="zh-TW" sz="1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由政府保證的食品安全資訊對於民眾而言能見度低，民眾亦不會額外下載</a:t>
            </a:r>
            <a:r>
              <a:rPr lang="en-US" altLang="zh-TW" sz="1400" dirty="0" smtClean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用以日常查詢食品檢驗結果。</a:t>
            </a:r>
            <a:endParaRPr lang="en-US" altLang="zh-TW" sz="1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民眾鮮少使用查詢系統，因此對食品安全的資訊不了解，進而成為對食品安全問題的恐慌。</a:t>
            </a:r>
            <a:endParaRPr lang="zh-TW" altLang="zh-TW" sz="1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971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285984" y="71420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en-US" dirty="0" smtClean="0">
                <a:latin typeface="華康中圓體" pitchFamily="49" charset="-120"/>
                <a:ea typeface="華康中圓體" pitchFamily="49" charset="-120"/>
              </a:rPr>
              <a:t>食安風暴</a:t>
            </a:r>
            <a:endParaRPr lang="en" dirty="0"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000114"/>
            <a:ext cx="5742934" cy="378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2147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214546" y="357172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en-US" dirty="0" smtClean="0">
                <a:latin typeface="華康中圓體" pitchFamily="49" charset="-120"/>
                <a:ea typeface="華康中圓體" pitchFamily="49" charset="-120"/>
              </a:rPr>
              <a:t>產品使用步驟</a:t>
            </a:r>
            <a:r>
              <a:rPr lang="en-US" altLang="zh-TW" dirty="0" smtClean="0">
                <a:latin typeface="華康中圓體" pitchFamily="49" charset="-120"/>
                <a:ea typeface="華康中圓體" pitchFamily="49" charset="-120"/>
              </a:rPr>
              <a:t>—</a:t>
            </a:r>
            <a:r>
              <a:rPr lang="zh-TW" altLang="en-US" dirty="0" smtClean="0">
                <a:latin typeface="華康中圓體" pitchFamily="49" charset="-120"/>
                <a:ea typeface="華康中圓體" pitchFamily="49" charset="-120"/>
              </a:rPr>
              <a:t>食譜篇</a:t>
            </a:r>
            <a:endParaRPr lang="en" dirty="0"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928662" y="1357304"/>
            <a:ext cx="3429024" cy="3064800"/>
          </a:xfrm>
        </p:spPr>
        <p:txBody>
          <a:bodyPr/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查詢食譜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選擇需要的食譜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查看食譜的食材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4.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點選所需食材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5.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顯示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抽驗合格的相關食材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6.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詳細安心食品的廠商名稱、地址、電話、抽驗日期、地點、電話、結果 等項目</a:t>
            </a:r>
          </a:p>
          <a:p>
            <a:endParaRPr lang="zh-TW" altLang="en-US" dirty="0"/>
          </a:p>
        </p:txBody>
      </p:sp>
      <p:pic>
        <p:nvPicPr>
          <p:cNvPr id="43010" name="Picture 2" descr="「蔬菜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928676"/>
            <a:ext cx="3903179" cy="21431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7420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214546" y="357172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en-US" dirty="0" smtClean="0">
                <a:latin typeface="華康中圓體" pitchFamily="49" charset="-120"/>
                <a:ea typeface="華康中圓體" pitchFamily="49" charset="-120"/>
              </a:rPr>
              <a:t>產品使用步驟</a:t>
            </a:r>
            <a:r>
              <a:rPr lang="en-US" altLang="zh-TW" dirty="0" smtClean="0">
                <a:latin typeface="華康中圓體" pitchFamily="49" charset="-120"/>
                <a:ea typeface="華康中圓體" pitchFamily="49" charset="-120"/>
              </a:rPr>
              <a:t>—</a:t>
            </a:r>
            <a:r>
              <a:rPr lang="zh-TW" altLang="en-US" dirty="0" smtClean="0">
                <a:latin typeface="華康中圓體" pitchFamily="49" charset="-120"/>
                <a:ea typeface="華康中圓體" pitchFamily="49" charset="-120"/>
              </a:rPr>
              <a:t>地點食材篇</a:t>
            </a:r>
            <a:endParaRPr lang="en" dirty="0"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928662" y="1357304"/>
            <a:ext cx="3429024" cy="3064800"/>
          </a:xfrm>
        </p:spPr>
        <p:txBody>
          <a:bodyPr/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輸入所需食材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GPS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定位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或是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輸入地點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顯示地點附近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抽驗合格的相關食材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4.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詳細安心食品的廠商名稱、地址、電話、抽驗日期、地點、電話、結果 等項目</a:t>
            </a:r>
          </a:p>
          <a:p>
            <a:endParaRPr lang="zh-TW" altLang="en-US" dirty="0"/>
          </a:p>
        </p:txBody>
      </p:sp>
      <p:pic>
        <p:nvPicPr>
          <p:cNvPr id="57346" name="Picture 2" descr="「肉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214428"/>
            <a:ext cx="2833479" cy="2427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7420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zh-TW" altLang="en-US" sz="4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構想</a:t>
            </a:r>
            <a:r>
              <a:rPr lang="en-US" altLang="zh-TW" sz="4000" b="0" dirty="0" smtClean="0">
                <a:latin typeface="華康中圓體" pitchFamily="49" charset="-120"/>
                <a:ea typeface="華康中圓體" pitchFamily="49" charset="-120"/>
              </a:rPr>
              <a:t>Demo</a:t>
            </a:r>
            <a:r>
              <a:rPr lang="zh-TW" altLang="en-US" sz="4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演示</a:t>
            </a:r>
            <a:endParaRPr lang="en" sz="40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031424" y="1860875"/>
            <a:ext cx="5556799" cy="306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zh-TW" dirty="0" smtClean="0">
                <a:latin typeface="華康中圓體" pitchFamily="49" charset="-120"/>
                <a:ea typeface="華康中圓體" pitchFamily="49" charset="-120"/>
              </a:rPr>
              <a:t>https://alloo.com.tw/1125/</a:t>
            </a:r>
            <a:endParaRPr lang="zh-TW" altLang="zh-TW" dirty="0"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fontAlgn="auto"/>
            <a:r>
              <a:rPr lang="en-US" altLang="zh-TW" b="0" dirty="0" smtClean="0">
                <a:latin typeface="華康中圓體" pitchFamily="49" charset="-120"/>
                <a:ea typeface="華康中圓體" pitchFamily="49" charset="-120"/>
              </a:rPr>
              <a:t>Demo</a:t>
            </a:r>
            <a:r>
              <a:rPr lang="zh-TW" altLang="en-US" b="0" dirty="0" smtClean="0">
                <a:latin typeface="華康中圓體" pitchFamily="49" charset="-120"/>
                <a:ea typeface="華康中圓體" pitchFamily="49" charset="-120"/>
              </a:rPr>
              <a:t>連結：</a:t>
            </a:r>
            <a:endParaRPr lang="zh-TW" altLang="zh-TW" b="0" dirty="0">
              <a:latin typeface="華康中圓體" pitchFamily="49" charset="-120"/>
              <a:ea typeface="華康中圓體" pitchFamily="49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altLang="zh-TW" sz="7200" b="0" dirty="0" smtClean="0">
                <a:solidFill>
                  <a:srgbClr val="3796BF"/>
                </a:solidFill>
              </a:rPr>
              <a:t/>
            </a:r>
            <a:br>
              <a:rPr lang="en" altLang="zh-TW" sz="7200" b="0" dirty="0" smtClean="0">
                <a:solidFill>
                  <a:srgbClr val="3796BF"/>
                </a:solidFill>
              </a:rPr>
            </a:br>
            <a:r>
              <a:rPr lang="zh-TW" altLang="en-US" b="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作品</a:t>
            </a:r>
            <a:r>
              <a:rPr lang="zh-TW" altLang="en-US" b="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優勢</a:t>
            </a:r>
            <a:endParaRPr lang="en" b="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xmlns="" val="2515177650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437</Words>
  <Application>Microsoft Office PowerPoint</Application>
  <PresentationFormat>如螢幕大小 (16:9)</PresentationFormat>
  <Paragraphs>44</Paragraphs>
  <Slides>16</Slides>
  <Notes>14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Wolsey template</vt:lpstr>
      <vt:lpstr>安心食譜與食材 新竹市合格食品</vt:lpstr>
      <vt:lpstr>計畫背景及目標</vt:lpstr>
      <vt:lpstr>待解決之目前問題</vt:lpstr>
      <vt:lpstr>食安風暴</vt:lpstr>
      <vt:lpstr>產品使用步驟—食譜篇</vt:lpstr>
      <vt:lpstr>產品使用步驟—地點食材篇</vt:lpstr>
      <vt:lpstr>構想Demo演示</vt:lpstr>
      <vt:lpstr>Demo連結：</vt:lpstr>
      <vt:lpstr> 作品優勢</vt:lpstr>
      <vt:lpstr>html5網頁</vt:lpstr>
      <vt:lpstr>更便捷的使用方式</vt:lpstr>
      <vt:lpstr>投影片 12</vt:lpstr>
      <vt:lpstr>投影片 13</vt:lpstr>
      <vt:lpstr>投影片 14</vt:lpstr>
      <vt:lpstr>投影片 15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複合媒體與漫畫創作交流平台開發計畫</dc:title>
  <dc:creator>3mt-01</dc:creator>
  <cp:lastModifiedBy>yuri</cp:lastModifiedBy>
  <cp:revision>36</cp:revision>
  <dcterms:modified xsi:type="dcterms:W3CDTF">2017-11-25T07:08:51Z</dcterms:modified>
</cp:coreProperties>
</file>