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85" r:id="rId3"/>
    <p:sldId id="305" r:id="rId4"/>
    <p:sldId id="295" r:id="rId5"/>
    <p:sldId id="284" r:id="rId6"/>
    <p:sldId id="303" r:id="rId7"/>
    <p:sldId id="259" r:id="rId8"/>
    <p:sldId id="263" r:id="rId9"/>
    <p:sldId id="301" r:id="rId10"/>
    <p:sldId id="300" r:id="rId11"/>
    <p:sldId id="304" r:id="rId12"/>
    <p:sldId id="296" r:id="rId13"/>
    <p:sldId id="297" r:id="rId14"/>
    <p:sldId id="298" r:id="rId15"/>
    <p:sldId id="299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834F93-6F5D-4B8D-B8E2-30FF5DC5F1AF}">
  <a:tblStyle styleId="{BD834F93-6F5D-4B8D-B8E2-30FF5DC5F1A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28" autoAdjust="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74043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44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68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8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55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920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16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43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54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4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72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3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69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30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203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-540568" y="2715766"/>
            <a:ext cx="5671500" cy="120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zh-TW" alt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安心食譜與食材</a:t>
            </a:r>
            <a:r>
              <a:rPr lang="en-US" altLang="zh-TW" sz="4000" dirty="0" smtClean="0">
                <a:solidFill>
                  <a:srgbClr val="00B050"/>
                </a:solidFill>
                <a:latin typeface="華康中圓體" pitchFamily="49" charset="-120"/>
                <a:ea typeface="華康中圓體" pitchFamily="49" charset="-120"/>
              </a:rPr>
              <a:t/>
            </a:r>
            <a:br>
              <a:rPr lang="en-US" altLang="zh-TW" sz="4000" dirty="0" smtClean="0">
                <a:solidFill>
                  <a:srgbClr val="00B050"/>
                </a:solidFill>
                <a:latin typeface="華康中圓體" pitchFamily="49" charset="-120"/>
                <a:ea typeface="華康中圓體" pitchFamily="49" charset="-120"/>
              </a:rPr>
            </a:b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新竹市合格食品</a:t>
            </a:r>
            <a:endParaRPr lang="e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483518"/>
            <a:ext cx="6321000" cy="680700"/>
          </a:xfrm>
        </p:spPr>
        <p:txBody>
          <a:bodyPr/>
          <a:lstStyle/>
          <a:p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html5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網頁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0100" y="1357304"/>
            <a:ext cx="7095162" cy="3095400"/>
          </a:xfrm>
        </p:spPr>
        <p:txBody>
          <a:bodyPr/>
          <a:lstStyle/>
          <a:p>
            <a:pPr>
              <a:buNone/>
            </a:pP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過去許多網頁功能因為無法達到跨平台而被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取代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我們的程式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能</a:t>
            </a:r>
            <a:r>
              <a:rPr lang="zh-TW" altLang="zh-TW" sz="2400" b="1" dirty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手機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、電腦等瀏覽器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zh-TW" sz="2400" b="1" dirty="0">
                <a:latin typeface="標楷體" pitchFamily="65" charset="-120"/>
                <a:ea typeface="標楷體" pitchFamily="65" charset="-120"/>
              </a:rPr>
              <a:t>流暢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運行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，免上架、免安裝、免審核，更優於現在的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形式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b="1" dirty="0"/>
          </a:p>
          <a:p>
            <a:endParaRPr lang="zh-TW" altLang="zh-TW" b="1" dirty="0"/>
          </a:p>
        </p:txBody>
      </p:sp>
    </p:spTree>
    <p:extLst>
      <p:ext uri="{BB962C8B-B14F-4D97-AF65-F5344CB8AC3E}">
        <p14:creationId xmlns:p14="http://schemas.microsoft.com/office/powerpoint/2010/main" val="83959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483518"/>
            <a:ext cx="6321000" cy="6807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更便捷的使用方式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0100" y="1357304"/>
            <a:ext cx="8072494" cy="3095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有許多高齡人口鮮少下載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，甚至半年不曾開啟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Html5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編寫可使其省去下載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的步驟。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任何裝置都能用瀏覽器直接開啟使用。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b="1" dirty="0"/>
          </a:p>
          <a:p>
            <a:endParaRPr lang="zh-TW" altLang="zh-TW" b="1" dirty="0"/>
          </a:p>
        </p:txBody>
      </p:sp>
    </p:spTree>
    <p:extLst>
      <p:ext uri="{BB962C8B-B14F-4D97-AF65-F5344CB8AC3E}">
        <p14:creationId xmlns:p14="http://schemas.microsoft.com/office/powerpoint/2010/main" val="83959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 PROJECT</a:t>
            </a:r>
            <a:endParaRPr lang="en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2490" y="220927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於安卓系統上使用</a:t>
            </a:r>
            <a:endParaRPr lang="en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030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iPHONE</a:t>
            </a:r>
            <a:r>
              <a:rPr lang="e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4262" y="2263973"/>
            <a:ext cx="153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</a:t>
            </a:r>
            <a:r>
              <a:rPr lang="en-US" altLang="zh-TW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IOS</a:t>
            </a:r>
            <a:r>
              <a:rPr lang="zh-TW" altLang="en-US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系統上使用</a:t>
            </a:r>
            <a:endParaRPr lang="en" altLang="zh-TW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55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6742" y="226397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b="1" dirty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於平板裝置使用</a:t>
            </a:r>
            <a:endParaRPr lang="en-US" altLang="zh-TW" b="1" dirty="0">
              <a:solidFill>
                <a:srgbClr val="FF9800"/>
              </a:solidFill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226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968600" y="849475"/>
            <a:ext cx="4546140" cy="35392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158833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0112" y="221342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b="1" dirty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於電腦使用</a:t>
            </a:r>
            <a:endParaRPr lang="en-US" altLang="zh-TW" b="1" dirty="0">
              <a:solidFill>
                <a:srgbClr val="FF9800"/>
              </a:solidFill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627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3796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</a:t>
            </a:r>
            <a:r>
              <a:rPr lang="en" sz="3600" b="1" dirty="0" smtClean="0">
                <a:solidFill>
                  <a:srgbClr val="3796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" sz="3600" b="1" dirty="0">
              <a:solidFill>
                <a:srgbClr val="3796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752575" y="957210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計畫</a:t>
            </a: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背景及</a:t>
            </a:r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目標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60836" y="1637910"/>
            <a:ext cx="5844832" cy="3206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計畫期許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19843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近年來食安風暴成為民眾最關心的議題之一，而開放資料中已有許多屬於食品安全相關，若能妥善運用則可使民眾更方便查詢，減少對食安問題的困擾。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19843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目前食安風暴與民眾的恐慌，主要來自資訊取得的難度。食品是日常中的必需品，食品安全相關的資料若能動動手指即完全讓民眾掌握，定可減少更多食安問題。</a:t>
            </a:r>
            <a:endParaRPr lang="zh-TW" altLang="zh-TW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71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待解決之目前問題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31424" y="1937074"/>
            <a:ext cx="5844832" cy="25068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4625" indent="-174625"/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遠見雜誌調查顯示，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78.7%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民眾不信任食品包裝的成分標示、且也對政府食安管理能力評價不信任。</a:t>
            </a:r>
            <a:endParaRPr lang="en-US" altLang="zh-TW" sz="2000" b="1" dirty="0" smtClean="0">
              <a:latin typeface="標楷體" pitchFamily="65" charset="-120"/>
              <a:ea typeface="標楷體" pitchFamily="65" charset="-120"/>
            </a:endParaRPr>
          </a:p>
          <a:p>
            <a:pPr marL="174625" indent="-174625"/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由政府保證的食品安全資訊對於民眾而言能見度低，民眾亦不會額外下載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用以日常查詢食品檢驗結果。</a:t>
            </a:r>
            <a:endParaRPr lang="en-US" altLang="zh-TW" sz="2000" b="1" dirty="0" smtClean="0">
              <a:latin typeface="標楷體" pitchFamily="65" charset="-120"/>
              <a:ea typeface="標楷體" pitchFamily="65" charset="-120"/>
            </a:endParaRPr>
          </a:p>
          <a:p>
            <a:pPr marL="174625" indent="-174625"/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民眾鮮少使用查詢系統，因此對食品安全的資訊不了解，進而成為對食品安全問題的恐慌。</a:t>
            </a:r>
            <a:endParaRPr lang="zh-TW" altLang="zh-TW" sz="20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7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95736" y="-65314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食安風暴</a:t>
            </a:r>
            <a:endParaRPr lang="e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759008"/>
            <a:ext cx="6336704" cy="4044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rnd">
            <a:solidFill>
              <a:srgbClr val="FFFF00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perspectiveLef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147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14546" y="357172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產品使用步驟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—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食譜篇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83568" y="1347614"/>
            <a:ext cx="4104456" cy="3064800"/>
          </a:xfrm>
        </p:spPr>
        <p:txBody>
          <a:bodyPr/>
          <a:lstStyle/>
          <a:p>
            <a:r>
              <a:rPr lang="en-US" altLang="zh-TW" sz="22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查詢食譜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選擇需要的食譜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查看食譜的食材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點選所需食材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顯示抽驗合格的相關食材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pPr marL="87313" indent="-87313"/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詳細安心食品的廠商名稱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、地址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、電話、抽驗日期、地點、電話、結果 等項目</a:t>
            </a:r>
          </a:p>
          <a:p>
            <a:endParaRPr lang="zh-TW" altLang="en-US" sz="2200" dirty="0"/>
          </a:p>
        </p:txBody>
      </p:sp>
      <p:pic>
        <p:nvPicPr>
          <p:cNvPr id="43010" name="Picture 2" descr="「蔬菜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1463819"/>
            <a:ext cx="3903179" cy="2143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420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14546" y="357172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產品使用步驟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—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地點食材篇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928662" y="1357304"/>
            <a:ext cx="4363418" cy="3064800"/>
          </a:xfrm>
        </p:spPr>
        <p:txBody>
          <a:bodyPr/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輸入所需食材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GPS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定位或是輸入地點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174625" indent="-174625"/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顯示地點附近抽驗合格的相關食材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174625" indent="-174625"/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詳細安心食品的廠商名稱、地址、電話、抽驗日期、地點、電話、結果 等項目</a:t>
            </a:r>
          </a:p>
          <a:p>
            <a:endParaRPr lang="zh-TW" altLang="en-US" dirty="0"/>
          </a:p>
        </p:txBody>
      </p:sp>
      <p:pic>
        <p:nvPicPr>
          <p:cNvPr id="57346" name="Picture 2" descr="「肉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2120" y="1357304"/>
            <a:ext cx="2833479" cy="2427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420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289854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TW" altLang="en-US" sz="40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構想</a:t>
            </a:r>
            <a:r>
              <a:rPr lang="en-US" altLang="zh-TW" sz="40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Demo</a:t>
            </a:r>
            <a:r>
              <a:rPr lang="zh-TW" altLang="en-US" sz="40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演示</a:t>
            </a:r>
            <a:endParaRPr lang="en" sz="4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031424" y="1860875"/>
            <a:ext cx="5556799" cy="306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TW" dirty="0" smtClean="0">
                <a:latin typeface="華康中圓體" pitchFamily="49" charset="-120"/>
                <a:ea typeface="華康中圓體" pitchFamily="49" charset="-120"/>
              </a:rPr>
              <a:t>https://alloo.com.tw/1125/</a:t>
            </a:r>
            <a:endParaRPr lang="zh-TW" altLang="zh-TW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fontAlgn="auto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Demo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連結：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289854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zh-TW" sz="7200" b="0" dirty="0" smtClean="0">
                <a:solidFill>
                  <a:srgbClr val="3796BF"/>
                </a:solidFill>
              </a:rPr>
              <a:t/>
            </a:r>
            <a:br>
              <a:rPr lang="en" altLang="zh-TW" sz="7200" b="0" dirty="0" smtClean="0">
                <a:solidFill>
                  <a:srgbClr val="3796BF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作品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優勢</a:t>
            </a:r>
            <a:endParaRPr lang="e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15177650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437</Words>
  <Application>Microsoft Office PowerPoint</Application>
  <PresentationFormat>如螢幕大小 (16:9)</PresentationFormat>
  <Paragraphs>44</Paragraphs>
  <Slides>16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Oswald</vt:lpstr>
      <vt:lpstr>Roboto Condensed</vt:lpstr>
      <vt:lpstr>華康中圓體</vt:lpstr>
      <vt:lpstr>標楷體</vt:lpstr>
      <vt:lpstr>Arial</vt:lpstr>
      <vt:lpstr>Wingdings</vt:lpstr>
      <vt:lpstr>Wolsey template</vt:lpstr>
      <vt:lpstr>安心食譜與食材 新竹市合格食品</vt:lpstr>
      <vt:lpstr>計畫背景及目標</vt:lpstr>
      <vt:lpstr>待解決之目前問題</vt:lpstr>
      <vt:lpstr>食安風暴</vt:lpstr>
      <vt:lpstr>產品使用步驟—食譜篇</vt:lpstr>
      <vt:lpstr>產品使用步驟—地點食材篇</vt:lpstr>
      <vt:lpstr>構想Demo演示</vt:lpstr>
      <vt:lpstr>Demo連結：</vt:lpstr>
      <vt:lpstr> 作品優勢</vt:lpstr>
      <vt:lpstr>html5網頁</vt:lpstr>
      <vt:lpstr>更便捷的使用方式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複合媒體與漫畫創作交流平台開發計畫</dc:title>
  <dc:creator>3mt-01</dc:creator>
  <cp:lastModifiedBy>User</cp:lastModifiedBy>
  <cp:revision>40</cp:revision>
  <dcterms:modified xsi:type="dcterms:W3CDTF">2017-11-25T07:58:57Z</dcterms:modified>
</cp:coreProperties>
</file>