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85" r:id="rId3"/>
    <p:sldId id="305" r:id="rId4"/>
    <p:sldId id="295" r:id="rId5"/>
    <p:sldId id="306" r:id="rId6"/>
    <p:sldId id="284" r:id="rId7"/>
    <p:sldId id="312" r:id="rId8"/>
    <p:sldId id="310" r:id="rId9"/>
    <p:sldId id="311" r:id="rId10"/>
    <p:sldId id="307" r:id="rId11"/>
    <p:sldId id="263" r:id="rId12"/>
    <p:sldId id="303" r:id="rId13"/>
    <p:sldId id="309" r:id="rId14"/>
    <p:sldId id="301" r:id="rId15"/>
    <p:sldId id="300" r:id="rId16"/>
    <p:sldId id="304" r:id="rId17"/>
    <p:sldId id="296" r:id="rId18"/>
    <p:sldId id="297" r:id="rId19"/>
    <p:sldId id="298" r:id="rId20"/>
    <p:sldId id="299" r:id="rId21"/>
    <p:sldId id="27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834F93-6F5D-4B8D-B8E2-30FF5DC5F1AF}">
  <a:tblStyle styleId="{BD834F93-6F5D-4B8D-B8E2-30FF5DC5F1A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 autoAdjust="0"/>
    <p:restoredTop sz="94628" autoAdjust="0"/>
  </p:normalViewPr>
  <p:slideViewPr>
    <p:cSldViewPr>
      <p:cViewPr varScale="1">
        <p:scale>
          <a:sx n="110" d="100"/>
          <a:sy n="110" d="100"/>
        </p:scale>
        <p:origin x="-648" y="-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3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食品檢驗案件</a:t>
            </a:r>
            <a:r>
              <a:rPr lang="zh-TW" altLang="en-US" dirty="0"/>
              <a:t>數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案件數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兩年無再檢驗</c:v>
                </c:pt>
                <c:pt idx="1">
                  <c:v>一年無再檢驗</c:v>
                </c:pt>
                <c:pt idx="2">
                  <c:v>一年內檢驗</c:v>
                </c:pt>
                <c:pt idx="3">
                  <c:v>複檢次數</c:v>
                </c:pt>
                <c:pt idx="4">
                  <c:v>數據錯誤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271</c:v>
                </c:pt>
                <c:pt idx="1">
                  <c:v>330</c:v>
                </c:pt>
                <c:pt idx="2">
                  <c:v>60</c:v>
                </c:pt>
                <c:pt idx="3">
                  <c:v>36</c:v>
                </c:pt>
                <c:pt idx="4">
                  <c:v>2</c:v>
                </c:pt>
              </c:numCache>
            </c:numRef>
          </c:val>
        </c:ser>
        <c:axId val="160513408"/>
        <c:axId val="160535680"/>
      </c:barChart>
      <c:catAx>
        <c:axId val="160513408"/>
        <c:scaling>
          <c:orientation val="minMax"/>
        </c:scaling>
        <c:axPos val="b"/>
        <c:tickLblPos val="nextTo"/>
        <c:crossAx val="160535680"/>
        <c:crosses val="autoZero"/>
        <c:auto val="1"/>
        <c:lblAlgn val="ctr"/>
        <c:lblOffset val="100"/>
      </c:catAx>
      <c:valAx>
        <c:axId val="160535680"/>
        <c:scaling>
          <c:orientation val="minMax"/>
        </c:scaling>
        <c:axPos val="l"/>
        <c:majorGridlines/>
        <c:numFmt formatCode="General" sourceLinked="1"/>
        <c:tickLblPos val="nextTo"/>
        <c:crossAx val="16051340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TW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食品中毒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案件</a:t>
            </a:r>
            <a:r>
              <a:rPr lang="zh-TW" altLang="en-US" dirty="0"/>
              <a:t>數</a:t>
            </a:r>
          </a:p>
        </c:rich>
      </c:tx>
      <c:layout/>
    </c:title>
    <c:plotArea>
      <c:layout/>
      <c:barChart>
        <c:barDir val="col"/>
        <c:grouping val="clustered"/>
        <c:axId val="114563712"/>
        <c:axId val="114569600"/>
      </c:barChart>
      <c:catAx>
        <c:axId val="114563712"/>
        <c:scaling>
          <c:orientation val="minMax"/>
        </c:scaling>
        <c:axPos val="b"/>
        <c:tickLblPos val="nextTo"/>
        <c:crossAx val="114569600"/>
        <c:crosses val="autoZero"/>
        <c:auto val="1"/>
        <c:lblAlgn val="ctr"/>
        <c:lblOffset val="100"/>
      </c:catAx>
      <c:valAx>
        <c:axId val="114569600"/>
        <c:scaling>
          <c:orientation val="minMax"/>
        </c:scaling>
        <c:axPos val="l"/>
        <c:majorGridlines/>
        <c:numFmt formatCode="General" sourceLinked="1"/>
        <c:tickLblPos val="nextTo"/>
        <c:crossAx val="11456371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TW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chart>
    <c:title>
      <c:layout/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歷年食物中毒案件數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102年度</c:v>
                </c:pt>
                <c:pt idx="1">
                  <c:v>103年度</c:v>
                </c:pt>
                <c:pt idx="2">
                  <c:v>104年度</c:v>
                </c:pt>
                <c:pt idx="3">
                  <c:v>105年度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406</c:v>
                </c:pt>
                <c:pt idx="1">
                  <c:v>480</c:v>
                </c:pt>
                <c:pt idx="2">
                  <c:v>632</c:v>
                </c:pt>
                <c:pt idx="3">
                  <c:v>486</c:v>
                </c:pt>
              </c:numCache>
            </c:numRef>
          </c:val>
        </c:ser>
        <c:shape val="box"/>
        <c:axId val="114614656"/>
        <c:axId val="114616192"/>
        <c:axId val="0"/>
      </c:bar3DChart>
      <c:catAx>
        <c:axId val="114614656"/>
        <c:scaling>
          <c:orientation val="minMax"/>
        </c:scaling>
        <c:axPos val="b"/>
        <c:tickLblPos val="nextTo"/>
        <c:crossAx val="114616192"/>
        <c:crosses val="autoZero"/>
        <c:auto val="1"/>
        <c:lblAlgn val="ctr"/>
        <c:lblOffset val="100"/>
      </c:catAx>
      <c:valAx>
        <c:axId val="114616192"/>
        <c:scaling>
          <c:orientation val="minMax"/>
        </c:scaling>
        <c:axPos val="l"/>
        <c:majorGridlines/>
        <c:numFmt formatCode="General" sourceLinked="1"/>
        <c:tickLblPos val="nextTo"/>
        <c:crossAx val="11461465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TW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63EC8-8499-42DA-9CDA-719F7EAC3223}" type="doc">
      <dgm:prSet loTypeId="urn:microsoft.com/office/officeart/2009/3/layout/StepUpProcess" loCatId="process" qsTypeId="urn:microsoft.com/office/officeart/2005/8/quickstyle/3d1" qsCatId="3D" csTypeId="urn:microsoft.com/office/officeart/2005/8/colors/colorful5" csCatId="colorful" phldr="1"/>
      <dgm:spPr/>
    </dgm:pt>
    <dgm:pt modelId="{7F51953B-5626-429E-9B3D-300A74A5D080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itchFamily="65" charset="-120"/>
              <a:ea typeface="標楷體" pitchFamily="65" charset="-120"/>
            </a:rPr>
            <a:t>查詢食譜</a:t>
          </a:r>
          <a:endParaRPr lang="zh-TW" altLang="en-US" sz="2000" dirty="0"/>
        </a:p>
      </dgm:t>
    </dgm:pt>
    <dgm:pt modelId="{61CFEC76-C729-45F6-9DDE-6F6562ECC872}" type="parTrans" cxnId="{5CB5BF33-2A20-4939-B579-4AC81C1089A5}">
      <dgm:prSet/>
      <dgm:spPr/>
      <dgm:t>
        <a:bodyPr/>
        <a:lstStyle/>
        <a:p>
          <a:endParaRPr lang="zh-TW" altLang="en-US"/>
        </a:p>
      </dgm:t>
    </dgm:pt>
    <dgm:pt modelId="{EC6F5AFE-0E87-429D-8E4B-CE86CCF950B2}" type="sibTrans" cxnId="{5CB5BF33-2A20-4939-B579-4AC81C1089A5}">
      <dgm:prSet/>
      <dgm:spPr/>
      <dgm:t>
        <a:bodyPr/>
        <a:lstStyle/>
        <a:p>
          <a:endParaRPr lang="zh-TW" altLang="en-US"/>
        </a:p>
      </dgm:t>
    </dgm:pt>
    <dgm:pt modelId="{BEBDFE9D-3ACB-4CB7-9143-A16831666060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itchFamily="65" charset="-120"/>
              <a:ea typeface="標楷體" pitchFamily="65" charset="-120"/>
            </a:rPr>
            <a:t>選擇需要的食譜</a:t>
          </a:r>
          <a:endParaRPr lang="zh-TW" altLang="en-US" sz="2000" dirty="0"/>
        </a:p>
      </dgm:t>
    </dgm:pt>
    <dgm:pt modelId="{027380C5-A9CB-4169-9E54-B4FEFE52A6D9}" type="parTrans" cxnId="{D4D8FF4F-CADC-4C01-86B1-D1C8B74EB96B}">
      <dgm:prSet/>
      <dgm:spPr/>
      <dgm:t>
        <a:bodyPr/>
        <a:lstStyle/>
        <a:p>
          <a:endParaRPr lang="zh-TW" altLang="en-US"/>
        </a:p>
      </dgm:t>
    </dgm:pt>
    <dgm:pt modelId="{45D1F1BA-A7FF-439F-A414-B0A6AC1BDDAB}" type="sibTrans" cxnId="{D4D8FF4F-CADC-4C01-86B1-D1C8B74EB96B}">
      <dgm:prSet/>
      <dgm:spPr/>
      <dgm:t>
        <a:bodyPr/>
        <a:lstStyle/>
        <a:p>
          <a:endParaRPr lang="zh-TW" altLang="en-US"/>
        </a:p>
      </dgm:t>
    </dgm:pt>
    <dgm:pt modelId="{5EC97A28-FEFD-4E69-85ED-2AA35C5669D2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itchFamily="65" charset="-120"/>
              <a:ea typeface="標楷體" pitchFamily="65" charset="-120"/>
            </a:rPr>
            <a:t>查看食譜的食材</a:t>
          </a:r>
          <a:endParaRPr lang="zh-TW" altLang="en-US" sz="2000" dirty="0"/>
        </a:p>
      </dgm:t>
    </dgm:pt>
    <dgm:pt modelId="{97F42946-D51E-4C55-8265-6DEAF6A01BC8}" type="parTrans" cxnId="{A1C4DD17-141C-4678-8D4B-79605D4F8859}">
      <dgm:prSet/>
      <dgm:spPr/>
      <dgm:t>
        <a:bodyPr/>
        <a:lstStyle/>
        <a:p>
          <a:endParaRPr lang="zh-TW" altLang="en-US"/>
        </a:p>
      </dgm:t>
    </dgm:pt>
    <dgm:pt modelId="{34E47B24-31DD-415D-A646-91502D8BB236}" type="sibTrans" cxnId="{A1C4DD17-141C-4678-8D4B-79605D4F8859}">
      <dgm:prSet/>
      <dgm:spPr/>
      <dgm:t>
        <a:bodyPr/>
        <a:lstStyle/>
        <a:p>
          <a:endParaRPr lang="zh-TW" altLang="en-US"/>
        </a:p>
      </dgm:t>
    </dgm:pt>
    <dgm:pt modelId="{AD45F959-C584-430E-A958-9855970FECCE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itchFamily="65" charset="-120"/>
              <a:ea typeface="標楷體" pitchFamily="65" charset="-120"/>
            </a:rPr>
            <a:t>點選所需食材</a:t>
          </a:r>
          <a:endParaRPr lang="zh-TW" altLang="en-US" sz="2000" dirty="0"/>
        </a:p>
      </dgm:t>
    </dgm:pt>
    <dgm:pt modelId="{DB7BFF0B-900C-4508-A02D-2BE9C3E6609F}" type="parTrans" cxnId="{6F456ECD-A4E1-4268-92BE-8E2C6A70661E}">
      <dgm:prSet/>
      <dgm:spPr/>
      <dgm:t>
        <a:bodyPr/>
        <a:lstStyle/>
        <a:p>
          <a:endParaRPr lang="zh-TW" altLang="en-US"/>
        </a:p>
      </dgm:t>
    </dgm:pt>
    <dgm:pt modelId="{22C9FC1D-A832-4A57-AC9F-CC91E6882C7B}" type="sibTrans" cxnId="{6F456ECD-A4E1-4268-92BE-8E2C6A70661E}">
      <dgm:prSet/>
      <dgm:spPr/>
      <dgm:t>
        <a:bodyPr/>
        <a:lstStyle/>
        <a:p>
          <a:endParaRPr lang="zh-TW" altLang="en-US"/>
        </a:p>
      </dgm:t>
    </dgm:pt>
    <dgm:pt modelId="{19FABA07-2A6B-4F27-8D9F-B62C9302884F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itchFamily="65" charset="-120"/>
              <a:ea typeface="標楷體" pitchFamily="65" charset="-120"/>
            </a:rPr>
            <a:t>顯示抽驗合格的相關食材</a:t>
          </a:r>
          <a:endParaRPr lang="zh-TW" altLang="en-US" sz="2000" dirty="0"/>
        </a:p>
      </dgm:t>
    </dgm:pt>
    <dgm:pt modelId="{AFED3624-BD87-40DD-A811-A87153ECDA05}" type="parTrans" cxnId="{404326CF-3E78-4865-82FE-EB86F34E5822}">
      <dgm:prSet/>
      <dgm:spPr/>
      <dgm:t>
        <a:bodyPr/>
        <a:lstStyle/>
        <a:p>
          <a:endParaRPr lang="zh-TW" altLang="en-US"/>
        </a:p>
      </dgm:t>
    </dgm:pt>
    <dgm:pt modelId="{8C61FC4D-FD81-425F-91C1-BAAA9C8179F9}" type="sibTrans" cxnId="{404326CF-3E78-4865-82FE-EB86F34E5822}">
      <dgm:prSet/>
      <dgm:spPr/>
      <dgm:t>
        <a:bodyPr/>
        <a:lstStyle/>
        <a:p>
          <a:endParaRPr lang="zh-TW" altLang="en-US"/>
        </a:p>
      </dgm:t>
    </dgm:pt>
    <dgm:pt modelId="{0CE3A6D0-6D57-490E-8C11-315704150CC7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itchFamily="65" charset="-120"/>
              <a:ea typeface="標楷體" pitchFamily="65" charset="-120"/>
            </a:rPr>
            <a:t>詳細安心食品的廠商名稱、地址、電話、抽驗日期、地點、電話、結果 等項目</a:t>
          </a:r>
          <a:endParaRPr lang="zh-TW" altLang="en-US" sz="2000" dirty="0"/>
        </a:p>
      </dgm:t>
    </dgm:pt>
    <dgm:pt modelId="{725C0A4B-3980-4508-8196-14AB1462F725}" type="parTrans" cxnId="{D8C329B6-5421-4DE9-AFBA-5D63805502BF}">
      <dgm:prSet/>
      <dgm:spPr/>
      <dgm:t>
        <a:bodyPr/>
        <a:lstStyle/>
        <a:p>
          <a:endParaRPr lang="zh-TW" altLang="en-US"/>
        </a:p>
      </dgm:t>
    </dgm:pt>
    <dgm:pt modelId="{19030EDB-AAC7-4335-883F-0D456D2A637F}" type="sibTrans" cxnId="{D8C329B6-5421-4DE9-AFBA-5D63805502BF}">
      <dgm:prSet/>
      <dgm:spPr/>
      <dgm:t>
        <a:bodyPr/>
        <a:lstStyle/>
        <a:p>
          <a:endParaRPr lang="zh-TW" altLang="en-US"/>
        </a:p>
      </dgm:t>
    </dgm:pt>
    <dgm:pt modelId="{19B5CFE9-785C-4DFF-9BB9-668DF05BF83C}" type="pres">
      <dgm:prSet presAssocID="{6F863EC8-8499-42DA-9CDA-719F7EAC3223}" presName="rootnode" presStyleCnt="0">
        <dgm:presLayoutVars>
          <dgm:chMax/>
          <dgm:chPref/>
          <dgm:dir/>
          <dgm:animLvl val="lvl"/>
        </dgm:presLayoutVars>
      </dgm:prSet>
      <dgm:spPr/>
    </dgm:pt>
    <dgm:pt modelId="{DF757156-F124-48AC-BB83-FD1FA676031E}" type="pres">
      <dgm:prSet presAssocID="{7F51953B-5626-429E-9B3D-300A74A5D080}" presName="composite" presStyleCnt="0"/>
      <dgm:spPr/>
    </dgm:pt>
    <dgm:pt modelId="{DDE4222C-5260-4141-B408-A8E874DDB9D1}" type="pres">
      <dgm:prSet presAssocID="{7F51953B-5626-429E-9B3D-300A74A5D080}" presName="LShape" presStyleLbl="alignNode1" presStyleIdx="0" presStyleCnt="11"/>
      <dgm:spPr/>
    </dgm:pt>
    <dgm:pt modelId="{F867D52C-D8B1-4722-B6F1-D840248BD607}" type="pres">
      <dgm:prSet presAssocID="{7F51953B-5626-429E-9B3D-300A74A5D080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7C7689-8AF1-4F03-A7AD-E7B3F7AB6F25}" type="pres">
      <dgm:prSet presAssocID="{7F51953B-5626-429E-9B3D-300A74A5D080}" presName="Triangle" presStyleLbl="alignNode1" presStyleIdx="1" presStyleCnt="11"/>
      <dgm:spPr/>
    </dgm:pt>
    <dgm:pt modelId="{3057FA24-B134-4B95-AA36-8918AB684B63}" type="pres">
      <dgm:prSet presAssocID="{EC6F5AFE-0E87-429D-8E4B-CE86CCF950B2}" presName="sibTrans" presStyleCnt="0"/>
      <dgm:spPr/>
    </dgm:pt>
    <dgm:pt modelId="{4226A9E7-5617-4438-B14D-9790B7628905}" type="pres">
      <dgm:prSet presAssocID="{EC6F5AFE-0E87-429D-8E4B-CE86CCF950B2}" presName="space" presStyleCnt="0"/>
      <dgm:spPr/>
    </dgm:pt>
    <dgm:pt modelId="{EE5EE4DC-907D-489E-AC2E-2BEEE138F653}" type="pres">
      <dgm:prSet presAssocID="{BEBDFE9D-3ACB-4CB7-9143-A16831666060}" presName="composite" presStyleCnt="0"/>
      <dgm:spPr/>
    </dgm:pt>
    <dgm:pt modelId="{9D9C3F2F-FF90-476C-9462-E6E220A4F8F6}" type="pres">
      <dgm:prSet presAssocID="{BEBDFE9D-3ACB-4CB7-9143-A16831666060}" presName="LShape" presStyleLbl="alignNode1" presStyleIdx="2" presStyleCnt="11"/>
      <dgm:spPr/>
    </dgm:pt>
    <dgm:pt modelId="{F6EC8E80-E333-4A11-BE20-F3AFFC3B37F5}" type="pres">
      <dgm:prSet presAssocID="{BEBDFE9D-3ACB-4CB7-9143-A16831666060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747D39A-A6A9-4552-9148-4E14B2C59380}" type="pres">
      <dgm:prSet presAssocID="{BEBDFE9D-3ACB-4CB7-9143-A16831666060}" presName="Triangle" presStyleLbl="alignNode1" presStyleIdx="3" presStyleCnt="11"/>
      <dgm:spPr/>
    </dgm:pt>
    <dgm:pt modelId="{E516A81B-6203-4E5F-AE32-3384F4380A09}" type="pres">
      <dgm:prSet presAssocID="{45D1F1BA-A7FF-439F-A414-B0A6AC1BDDAB}" presName="sibTrans" presStyleCnt="0"/>
      <dgm:spPr/>
    </dgm:pt>
    <dgm:pt modelId="{5584C3D9-CD1E-44E9-BDD4-83E60B33DB58}" type="pres">
      <dgm:prSet presAssocID="{45D1F1BA-A7FF-439F-A414-B0A6AC1BDDAB}" presName="space" presStyleCnt="0"/>
      <dgm:spPr/>
    </dgm:pt>
    <dgm:pt modelId="{1DF8570F-305A-4F84-97B0-8CBFE681CCE7}" type="pres">
      <dgm:prSet presAssocID="{5EC97A28-FEFD-4E69-85ED-2AA35C5669D2}" presName="composite" presStyleCnt="0"/>
      <dgm:spPr/>
    </dgm:pt>
    <dgm:pt modelId="{3C7E3EDD-0430-4E2B-9D09-074D3837FAD9}" type="pres">
      <dgm:prSet presAssocID="{5EC97A28-FEFD-4E69-85ED-2AA35C5669D2}" presName="LShape" presStyleLbl="alignNode1" presStyleIdx="4" presStyleCnt="11"/>
      <dgm:spPr/>
    </dgm:pt>
    <dgm:pt modelId="{1CC17573-4528-4EA1-8E38-26D758E6DE29}" type="pres">
      <dgm:prSet presAssocID="{5EC97A28-FEFD-4E69-85ED-2AA35C5669D2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BD55416-61F5-45AB-BF79-A6CF91CD606E}" type="pres">
      <dgm:prSet presAssocID="{5EC97A28-FEFD-4E69-85ED-2AA35C5669D2}" presName="Triangle" presStyleLbl="alignNode1" presStyleIdx="5" presStyleCnt="11"/>
      <dgm:spPr/>
    </dgm:pt>
    <dgm:pt modelId="{D5AC58F8-D741-442E-886E-8D133D90D73A}" type="pres">
      <dgm:prSet presAssocID="{34E47B24-31DD-415D-A646-91502D8BB236}" presName="sibTrans" presStyleCnt="0"/>
      <dgm:spPr/>
    </dgm:pt>
    <dgm:pt modelId="{37B70EF3-A418-46F9-8217-77389440B9C9}" type="pres">
      <dgm:prSet presAssocID="{34E47B24-31DD-415D-A646-91502D8BB236}" presName="space" presStyleCnt="0"/>
      <dgm:spPr/>
    </dgm:pt>
    <dgm:pt modelId="{A7B23824-0393-4C67-8DAD-CFB0D4BD761F}" type="pres">
      <dgm:prSet presAssocID="{AD45F959-C584-430E-A958-9855970FECCE}" presName="composite" presStyleCnt="0"/>
      <dgm:spPr/>
    </dgm:pt>
    <dgm:pt modelId="{EE7741D0-1195-482C-A213-A212C20C61B4}" type="pres">
      <dgm:prSet presAssocID="{AD45F959-C584-430E-A958-9855970FECCE}" presName="LShape" presStyleLbl="alignNode1" presStyleIdx="6" presStyleCnt="11"/>
      <dgm:spPr/>
    </dgm:pt>
    <dgm:pt modelId="{6D9058BB-E0BC-46B0-A184-CBC9025C756C}" type="pres">
      <dgm:prSet presAssocID="{AD45F959-C584-430E-A958-9855970FECCE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9947BAB-AF93-418F-8A32-870BD4A393ED}" type="pres">
      <dgm:prSet presAssocID="{AD45F959-C584-430E-A958-9855970FECCE}" presName="Triangle" presStyleLbl="alignNode1" presStyleIdx="7" presStyleCnt="11"/>
      <dgm:spPr/>
    </dgm:pt>
    <dgm:pt modelId="{931EC7CA-3B15-4B7C-9963-3CEA205748EC}" type="pres">
      <dgm:prSet presAssocID="{22C9FC1D-A832-4A57-AC9F-CC91E6882C7B}" presName="sibTrans" presStyleCnt="0"/>
      <dgm:spPr/>
    </dgm:pt>
    <dgm:pt modelId="{4874A1A9-D99E-4A5A-B7A0-8EAAF8C1DC45}" type="pres">
      <dgm:prSet presAssocID="{22C9FC1D-A832-4A57-AC9F-CC91E6882C7B}" presName="space" presStyleCnt="0"/>
      <dgm:spPr/>
    </dgm:pt>
    <dgm:pt modelId="{142B065A-CBFE-44F5-91B7-C3BCA9E0B2ED}" type="pres">
      <dgm:prSet presAssocID="{19FABA07-2A6B-4F27-8D9F-B62C9302884F}" presName="composite" presStyleCnt="0"/>
      <dgm:spPr/>
    </dgm:pt>
    <dgm:pt modelId="{65D14330-7181-4175-8EC8-6D1E2A13BCCF}" type="pres">
      <dgm:prSet presAssocID="{19FABA07-2A6B-4F27-8D9F-B62C9302884F}" presName="LShape" presStyleLbl="alignNode1" presStyleIdx="8" presStyleCnt="11"/>
      <dgm:spPr/>
    </dgm:pt>
    <dgm:pt modelId="{C7B5E2D4-F41A-41D9-AB9D-12F1B53F572C}" type="pres">
      <dgm:prSet presAssocID="{19FABA07-2A6B-4F27-8D9F-B62C9302884F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D7FE51E-220C-4582-88C9-C21D92BEB5A3}" type="pres">
      <dgm:prSet presAssocID="{19FABA07-2A6B-4F27-8D9F-B62C9302884F}" presName="Triangle" presStyleLbl="alignNode1" presStyleIdx="9" presStyleCnt="11"/>
      <dgm:spPr/>
    </dgm:pt>
    <dgm:pt modelId="{E811EF9F-5211-4BA0-A627-79BA790C6373}" type="pres">
      <dgm:prSet presAssocID="{8C61FC4D-FD81-425F-91C1-BAAA9C8179F9}" presName="sibTrans" presStyleCnt="0"/>
      <dgm:spPr/>
    </dgm:pt>
    <dgm:pt modelId="{92F0D23F-8451-46E4-8DAB-1DBB87F17612}" type="pres">
      <dgm:prSet presAssocID="{8C61FC4D-FD81-425F-91C1-BAAA9C8179F9}" presName="space" presStyleCnt="0"/>
      <dgm:spPr/>
    </dgm:pt>
    <dgm:pt modelId="{FBB93780-966C-4115-B387-89B93F4CE9B9}" type="pres">
      <dgm:prSet presAssocID="{0CE3A6D0-6D57-490E-8C11-315704150CC7}" presName="composite" presStyleCnt="0"/>
      <dgm:spPr/>
    </dgm:pt>
    <dgm:pt modelId="{618F15F6-D710-4F9E-8C5F-01C8DC9FBCD1}" type="pres">
      <dgm:prSet presAssocID="{0CE3A6D0-6D57-490E-8C11-315704150CC7}" presName="LShape" presStyleLbl="alignNode1" presStyleIdx="10" presStyleCnt="11"/>
      <dgm:spPr/>
    </dgm:pt>
    <dgm:pt modelId="{645E831B-3F66-4CEC-91EA-13E3FFEA0864}" type="pres">
      <dgm:prSet presAssocID="{0CE3A6D0-6D57-490E-8C11-315704150CC7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E2ECDAF-5B45-4DE7-8F65-054B3C874BDC}" type="presOf" srcId="{5EC97A28-FEFD-4E69-85ED-2AA35C5669D2}" destId="{1CC17573-4528-4EA1-8E38-26D758E6DE29}" srcOrd="0" destOrd="0" presId="urn:microsoft.com/office/officeart/2009/3/layout/StepUpProcess"/>
    <dgm:cxn modelId="{67088BD2-0E14-4BA1-AC4D-66767B673DEF}" type="presOf" srcId="{6F863EC8-8499-42DA-9CDA-719F7EAC3223}" destId="{19B5CFE9-785C-4DFF-9BB9-668DF05BF83C}" srcOrd="0" destOrd="0" presId="urn:microsoft.com/office/officeart/2009/3/layout/StepUpProcess"/>
    <dgm:cxn modelId="{D8C329B6-5421-4DE9-AFBA-5D63805502BF}" srcId="{6F863EC8-8499-42DA-9CDA-719F7EAC3223}" destId="{0CE3A6D0-6D57-490E-8C11-315704150CC7}" srcOrd="5" destOrd="0" parTransId="{725C0A4B-3980-4508-8196-14AB1462F725}" sibTransId="{19030EDB-AAC7-4335-883F-0D456D2A637F}"/>
    <dgm:cxn modelId="{5CB5BF33-2A20-4939-B579-4AC81C1089A5}" srcId="{6F863EC8-8499-42DA-9CDA-719F7EAC3223}" destId="{7F51953B-5626-429E-9B3D-300A74A5D080}" srcOrd="0" destOrd="0" parTransId="{61CFEC76-C729-45F6-9DDE-6F6562ECC872}" sibTransId="{EC6F5AFE-0E87-429D-8E4B-CE86CCF950B2}"/>
    <dgm:cxn modelId="{EF16E4F3-56FC-4076-B4ED-5AC3098FB690}" type="presOf" srcId="{7F51953B-5626-429E-9B3D-300A74A5D080}" destId="{F867D52C-D8B1-4722-B6F1-D840248BD607}" srcOrd="0" destOrd="0" presId="urn:microsoft.com/office/officeart/2009/3/layout/StepUpProcess"/>
    <dgm:cxn modelId="{6F456ECD-A4E1-4268-92BE-8E2C6A70661E}" srcId="{6F863EC8-8499-42DA-9CDA-719F7EAC3223}" destId="{AD45F959-C584-430E-A958-9855970FECCE}" srcOrd="3" destOrd="0" parTransId="{DB7BFF0B-900C-4508-A02D-2BE9C3E6609F}" sibTransId="{22C9FC1D-A832-4A57-AC9F-CC91E6882C7B}"/>
    <dgm:cxn modelId="{1344DF9C-17DE-437B-AECE-167D716B3A4B}" type="presOf" srcId="{BEBDFE9D-3ACB-4CB7-9143-A16831666060}" destId="{F6EC8E80-E333-4A11-BE20-F3AFFC3B37F5}" srcOrd="0" destOrd="0" presId="urn:microsoft.com/office/officeart/2009/3/layout/StepUpProcess"/>
    <dgm:cxn modelId="{EF79BD14-6D18-40D3-A6FB-17E8F0C5C02C}" type="presOf" srcId="{0CE3A6D0-6D57-490E-8C11-315704150CC7}" destId="{645E831B-3F66-4CEC-91EA-13E3FFEA0864}" srcOrd="0" destOrd="0" presId="urn:microsoft.com/office/officeart/2009/3/layout/StepUpProcess"/>
    <dgm:cxn modelId="{404326CF-3E78-4865-82FE-EB86F34E5822}" srcId="{6F863EC8-8499-42DA-9CDA-719F7EAC3223}" destId="{19FABA07-2A6B-4F27-8D9F-B62C9302884F}" srcOrd="4" destOrd="0" parTransId="{AFED3624-BD87-40DD-A811-A87153ECDA05}" sibTransId="{8C61FC4D-FD81-425F-91C1-BAAA9C8179F9}"/>
    <dgm:cxn modelId="{F0C61704-B67F-4026-9635-F3EA32CC9053}" type="presOf" srcId="{19FABA07-2A6B-4F27-8D9F-B62C9302884F}" destId="{C7B5E2D4-F41A-41D9-AB9D-12F1B53F572C}" srcOrd="0" destOrd="0" presId="urn:microsoft.com/office/officeart/2009/3/layout/StepUpProcess"/>
    <dgm:cxn modelId="{A1C4DD17-141C-4678-8D4B-79605D4F8859}" srcId="{6F863EC8-8499-42DA-9CDA-719F7EAC3223}" destId="{5EC97A28-FEFD-4E69-85ED-2AA35C5669D2}" srcOrd="2" destOrd="0" parTransId="{97F42946-D51E-4C55-8265-6DEAF6A01BC8}" sibTransId="{34E47B24-31DD-415D-A646-91502D8BB236}"/>
    <dgm:cxn modelId="{F5BA87A1-2933-4DDC-B1E4-E44560FD9F36}" type="presOf" srcId="{AD45F959-C584-430E-A958-9855970FECCE}" destId="{6D9058BB-E0BC-46B0-A184-CBC9025C756C}" srcOrd="0" destOrd="0" presId="urn:microsoft.com/office/officeart/2009/3/layout/StepUpProcess"/>
    <dgm:cxn modelId="{D4D8FF4F-CADC-4C01-86B1-D1C8B74EB96B}" srcId="{6F863EC8-8499-42DA-9CDA-719F7EAC3223}" destId="{BEBDFE9D-3ACB-4CB7-9143-A16831666060}" srcOrd="1" destOrd="0" parTransId="{027380C5-A9CB-4169-9E54-B4FEFE52A6D9}" sibTransId="{45D1F1BA-A7FF-439F-A414-B0A6AC1BDDAB}"/>
    <dgm:cxn modelId="{452DBADE-AD9D-4728-9431-E925046BE9AD}" type="presParOf" srcId="{19B5CFE9-785C-4DFF-9BB9-668DF05BF83C}" destId="{DF757156-F124-48AC-BB83-FD1FA676031E}" srcOrd="0" destOrd="0" presId="urn:microsoft.com/office/officeart/2009/3/layout/StepUpProcess"/>
    <dgm:cxn modelId="{4C44F840-B041-4140-98B2-1B3D78573632}" type="presParOf" srcId="{DF757156-F124-48AC-BB83-FD1FA676031E}" destId="{DDE4222C-5260-4141-B408-A8E874DDB9D1}" srcOrd="0" destOrd="0" presId="urn:microsoft.com/office/officeart/2009/3/layout/StepUpProcess"/>
    <dgm:cxn modelId="{9BE3BC4F-1559-4E4A-B21F-F7C2C07CC7C7}" type="presParOf" srcId="{DF757156-F124-48AC-BB83-FD1FA676031E}" destId="{F867D52C-D8B1-4722-B6F1-D840248BD607}" srcOrd="1" destOrd="0" presId="urn:microsoft.com/office/officeart/2009/3/layout/StepUpProcess"/>
    <dgm:cxn modelId="{F202B7EE-96C8-46B5-86D6-C9F608C3C77C}" type="presParOf" srcId="{DF757156-F124-48AC-BB83-FD1FA676031E}" destId="{217C7689-8AF1-4F03-A7AD-E7B3F7AB6F25}" srcOrd="2" destOrd="0" presId="urn:microsoft.com/office/officeart/2009/3/layout/StepUpProcess"/>
    <dgm:cxn modelId="{F0180C41-6790-4EDA-ACF4-3B918F06AEA1}" type="presParOf" srcId="{19B5CFE9-785C-4DFF-9BB9-668DF05BF83C}" destId="{3057FA24-B134-4B95-AA36-8918AB684B63}" srcOrd="1" destOrd="0" presId="urn:microsoft.com/office/officeart/2009/3/layout/StepUpProcess"/>
    <dgm:cxn modelId="{AF53949F-3601-4173-A846-A1406E005787}" type="presParOf" srcId="{3057FA24-B134-4B95-AA36-8918AB684B63}" destId="{4226A9E7-5617-4438-B14D-9790B7628905}" srcOrd="0" destOrd="0" presId="urn:microsoft.com/office/officeart/2009/3/layout/StepUpProcess"/>
    <dgm:cxn modelId="{5C3E4CA1-7493-4554-8BA4-DC88B47D4436}" type="presParOf" srcId="{19B5CFE9-785C-4DFF-9BB9-668DF05BF83C}" destId="{EE5EE4DC-907D-489E-AC2E-2BEEE138F653}" srcOrd="2" destOrd="0" presId="urn:microsoft.com/office/officeart/2009/3/layout/StepUpProcess"/>
    <dgm:cxn modelId="{20D61846-64F9-4CCA-9B7D-5DFC1EFD3727}" type="presParOf" srcId="{EE5EE4DC-907D-489E-AC2E-2BEEE138F653}" destId="{9D9C3F2F-FF90-476C-9462-E6E220A4F8F6}" srcOrd="0" destOrd="0" presId="urn:microsoft.com/office/officeart/2009/3/layout/StepUpProcess"/>
    <dgm:cxn modelId="{9B9F7BB0-69CC-4E4E-BA33-1AD0423267AC}" type="presParOf" srcId="{EE5EE4DC-907D-489E-AC2E-2BEEE138F653}" destId="{F6EC8E80-E333-4A11-BE20-F3AFFC3B37F5}" srcOrd="1" destOrd="0" presId="urn:microsoft.com/office/officeart/2009/3/layout/StepUpProcess"/>
    <dgm:cxn modelId="{AFC08B7F-79A2-4372-901F-6C26EC3298FD}" type="presParOf" srcId="{EE5EE4DC-907D-489E-AC2E-2BEEE138F653}" destId="{2747D39A-A6A9-4552-9148-4E14B2C59380}" srcOrd="2" destOrd="0" presId="urn:microsoft.com/office/officeart/2009/3/layout/StepUpProcess"/>
    <dgm:cxn modelId="{452F0DA6-E07F-41F1-9ADB-EC2748957595}" type="presParOf" srcId="{19B5CFE9-785C-4DFF-9BB9-668DF05BF83C}" destId="{E516A81B-6203-4E5F-AE32-3384F4380A09}" srcOrd="3" destOrd="0" presId="urn:microsoft.com/office/officeart/2009/3/layout/StepUpProcess"/>
    <dgm:cxn modelId="{231797DC-E61B-41EB-A330-FE6A2E340CDC}" type="presParOf" srcId="{E516A81B-6203-4E5F-AE32-3384F4380A09}" destId="{5584C3D9-CD1E-44E9-BDD4-83E60B33DB58}" srcOrd="0" destOrd="0" presId="urn:microsoft.com/office/officeart/2009/3/layout/StepUpProcess"/>
    <dgm:cxn modelId="{64FE35A3-9948-4828-8917-8945F5AB34C5}" type="presParOf" srcId="{19B5CFE9-785C-4DFF-9BB9-668DF05BF83C}" destId="{1DF8570F-305A-4F84-97B0-8CBFE681CCE7}" srcOrd="4" destOrd="0" presId="urn:microsoft.com/office/officeart/2009/3/layout/StepUpProcess"/>
    <dgm:cxn modelId="{13DFEA93-0972-4569-A715-F878EE66E851}" type="presParOf" srcId="{1DF8570F-305A-4F84-97B0-8CBFE681CCE7}" destId="{3C7E3EDD-0430-4E2B-9D09-074D3837FAD9}" srcOrd="0" destOrd="0" presId="urn:microsoft.com/office/officeart/2009/3/layout/StepUpProcess"/>
    <dgm:cxn modelId="{BAFA6569-844C-41DC-B07F-37E32AB878DE}" type="presParOf" srcId="{1DF8570F-305A-4F84-97B0-8CBFE681CCE7}" destId="{1CC17573-4528-4EA1-8E38-26D758E6DE29}" srcOrd="1" destOrd="0" presId="urn:microsoft.com/office/officeart/2009/3/layout/StepUpProcess"/>
    <dgm:cxn modelId="{8E62A7B6-F928-40FA-81B2-96DF3689F6A1}" type="presParOf" srcId="{1DF8570F-305A-4F84-97B0-8CBFE681CCE7}" destId="{3BD55416-61F5-45AB-BF79-A6CF91CD606E}" srcOrd="2" destOrd="0" presId="urn:microsoft.com/office/officeart/2009/3/layout/StepUpProcess"/>
    <dgm:cxn modelId="{976D76DD-AE17-4FC4-B261-BDD074950DCC}" type="presParOf" srcId="{19B5CFE9-785C-4DFF-9BB9-668DF05BF83C}" destId="{D5AC58F8-D741-442E-886E-8D133D90D73A}" srcOrd="5" destOrd="0" presId="urn:microsoft.com/office/officeart/2009/3/layout/StepUpProcess"/>
    <dgm:cxn modelId="{A34BFC72-2572-4C54-AE1B-8E14D59EF0E9}" type="presParOf" srcId="{D5AC58F8-D741-442E-886E-8D133D90D73A}" destId="{37B70EF3-A418-46F9-8217-77389440B9C9}" srcOrd="0" destOrd="0" presId="urn:microsoft.com/office/officeart/2009/3/layout/StepUpProcess"/>
    <dgm:cxn modelId="{9F11CA26-64AC-4BB6-AAC5-1BADB60F992F}" type="presParOf" srcId="{19B5CFE9-785C-4DFF-9BB9-668DF05BF83C}" destId="{A7B23824-0393-4C67-8DAD-CFB0D4BD761F}" srcOrd="6" destOrd="0" presId="urn:microsoft.com/office/officeart/2009/3/layout/StepUpProcess"/>
    <dgm:cxn modelId="{6CF6FA64-EF71-4DB6-B833-E9A7F5B2D2E5}" type="presParOf" srcId="{A7B23824-0393-4C67-8DAD-CFB0D4BD761F}" destId="{EE7741D0-1195-482C-A213-A212C20C61B4}" srcOrd="0" destOrd="0" presId="urn:microsoft.com/office/officeart/2009/3/layout/StepUpProcess"/>
    <dgm:cxn modelId="{082CECFB-1C81-4CAE-A02D-8CB5D9C363A7}" type="presParOf" srcId="{A7B23824-0393-4C67-8DAD-CFB0D4BD761F}" destId="{6D9058BB-E0BC-46B0-A184-CBC9025C756C}" srcOrd="1" destOrd="0" presId="urn:microsoft.com/office/officeart/2009/3/layout/StepUpProcess"/>
    <dgm:cxn modelId="{964963AA-9DE1-4D02-85F7-6C12EAABB387}" type="presParOf" srcId="{A7B23824-0393-4C67-8DAD-CFB0D4BD761F}" destId="{C9947BAB-AF93-418F-8A32-870BD4A393ED}" srcOrd="2" destOrd="0" presId="urn:microsoft.com/office/officeart/2009/3/layout/StepUpProcess"/>
    <dgm:cxn modelId="{1AC9A994-BFB2-44A0-A358-25A26064C8B0}" type="presParOf" srcId="{19B5CFE9-785C-4DFF-9BB9-668DF05BF83C}" destId="{931EC7CA-3B15-4B7C-9963-3CEA205748EC}" srcOrd="7" destOrd="0" presId="urn:microsoft.com/office/officeart/2009/3/layout/StepUpProcess"/>
    <dgm:cxn modelId="{FA60E5EB-95CB-4D78-9E80-20916B81F704}" type="presParOf" srcId="{931EC7CA-3B15-4B7C-9963-3CEA205748EC}" destId="{4874A1A9-D99E-4A5A-B7A0-8EAAF8C1DC45}" srcOrd="0" destOrd="0" presId="urn:microsoft.com/office/officeart/2009/3/layout/StepUpProcess"/>
    <dgm:cxn modelId="{7565B258-B845-4FB7-A2EF-CE42FFBA681E}" type="presParOf" srcId="{19B5CFE9-785C-4DFF-9BB9-668DF05BF83C}" destId="{142B065A-CBFE-44F5-91B7-C3BCA9E0B2ED}" srcOrd="8" destOrd="0" presId="urn:microsoft.com/office/officeart/2009/3/layout/StepUpProcess"/>
    <dgm:cxn modelId="{1DE6D445-C506-4530-A0FD-6478D921B177}" type="presParOf" srcId="{142B065A-CBFE-44F5-91B7-C3BCA9E0B2ED}" destId="{65D14330-7181-4175-8EC8-6D1E2A13BCCF}" srcOrd="0" destOrd="0" presId="urn:microsoft.com/office/officeart/2009/3/layout/StepUpProcess"/>
    <dgm:cxn modelId="{5CAF053D-0C82-4245-A204-E52812AC1971}" type="presParOf" srcId="{142B065A-CBFE-44F5-91B7-C3BCA9E0B2ED}" destId="{C7B5E2D4-F41A-41D9-AB9D-12F1B53F572C}" srcOrd="1" destOrd="0" presId="urn:microsoft.com/office/officeart/2009/3/layout/StepUpProcess"/>
    <dgm:cxn modelId="{25C9C458-312A-4A96-BA18-FE9D72BD6B34}" type="presParOf" srcId="{142B065A-CBFE-44F5-91B7-C3BCA9E0B2ED}" destId="{CD7FE51E-220C-4582-88C9-C21D92BEB5A3}" srcOrd="2" destOrd="0" presId="urn:microsoft.com/office/officeart/2009/3/layout/StepUpProcess"/>
    <dgm:cxn modelId="{7880690F-6D46-4460-97EE-43849FC5581E}" type="presParOf" srcId="{19B5CFE9-785C-4DFF-9BB9-668DF05BF83C}" destId="{E811EF9F-5211-4BA0-A627-79BA790C6373}" srcOrd="9" destOrd="0" presId="urn:microsoft.com/office/officeart/2009/3/layout/StepUpProcess"/>
    <dgm:cxn modelId="{93744D00-0773-4D57-A9F6-FE3E98397F57}" type="presParOf" srcId="{E811EF9F-5211-4BA0-A627-79BA790C6373}" destId="{92F0D23F-8451-46E4-8DAB-1DBB87F17612}" srcOrd="0" destOrd="0" presId="urn:microsoft.com/office/officeart/2009/3/layout/StepUpProcess"/>
    <dgm:cxn modelId="{F76091D5-7B96-4FAF-BBD0-E831B05BBD5E}" type="presParOf" srcId="{19B5CFE9-785C-4DFF-9BB9-668DF05BF83C}" destId="{FBB93780-966C-4115-B387-89B93F4CE9B9}" srcOrd="10" destOrd="0" presId="urn:microsoft.com/office/officeart/2009/3/layout/StepUpProcess"/>
    <dgm:cxn modelId="{42528FC3-6BDA-4BC7-B4CA-C608D4C0D655}" type="presParOf" srcId="{FBB93780-966C-4115-B387-89B93F4CE9B9}" destId="{618F15F6-D710-4F9E-8C5F-01C8DC9FBCD1}" srcOrd="0" destOrd="0" presId="urn:microsoft.com/office/officeart/2009/3/layout/StepUpProcess"/>
    <dgm:cxn modelId="{3AE247BC-C01A-42A6-BCCE-91CE7328846F}" type="presParOf" srcId="{FBB93780-966C-4115-B387-89B93F4CE9B9}" destId="{645E831B-3F66-4CEC-91EA-13E3FFEA0864}" srcOrd="1" destOrd="0" presId="urn:microsoft.com/office/officeart/2009/3/layout/StepUpProcess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863EC8-8499-42DA-9CDA-719F7EAC3223}" type="doc">
      <dgm:prSet loTypeId="urn:microsoft.com/office/officeart/2009/3/layout/StepUpProcess" loCatId="process" qsTypeId="urn:microsoft.com/office/officeart/2005/8/quickstyle/3d1" qsCatId="3D" csTypeId="urn:microsoft.com/office/officeart/2005/8/colors/colorful1#1" csCatId="colorful" phldr="1"/>
      <dgm:spPr/>
    </dgm:pt>
    <dgm:pt modelId="{7F51953B-5626-429E-9B3D-300A74A5D080}">
      <dgm:prSet phldrT="[文字]" custT="1"/>
      <dgm:spPr/>
      <dgm:t>
        <a:bodyPr/>
        <a:lstStyle/>
        <a:p>
          <a:r>
            <a:rPr lang="zh-TW" altLang="en-US" sz="20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輸入所需食材</a:t>
          </a:r>
          <a:endParaRPr lang="zh-TW" altLang="en-US" sz="2000" dirty="0"/>
        </a:p>
      </dgm:t>
    </dgm:pt>
    <dgm:pt modelId="{61CFEC76-C729-45F6-9DDE-6F6562ECC872}" type="parTrans" cxnId="{5CB5BF33-2A20-4939-B579-4AC81C1089A5}">
      <dgm:prSet/>
      <dgm:spPr/>
      <dgm:t>
        <a:bodyPr/>
        <a:lstStyle/>
        <a:p>
          <a:endParaRPr lang="zh-TW" altLang="en-US"/>
        </a:p>
      </dgm:t>
    </dgm:pt>
    <dgm:pt modelId="{EC6F5AFE-0E87-429D-8E4B-CE86CCF950B2}" type="sibTrans" cxnId="{5CB5BF33-2A20-4939-B579-4AC81C1089A5}">
      <dgm:prSet/>
      <dgm:spPr/>
      <dgm:t>
        <a:bodyPr/>
        <a:lstStyle/>
        <a:p>
          <a:endParaRPr lang="zh-TW" altLang="en-US"/>
        </a:p>
      </dgm:t>
    </dgm:pt>
    <dgm:pt modelId="{9D99A6A5-150B-47AD-BA70-AC3BE35D6B5E}">
      <dgm:prSet phldrT="[文字]" custT="1"/>
      <dgm:spPr/>
      <dgm:t>
        <a:bodyPr/>
        <a:lstStyle/>
        <a:p>
          <a:r>
            <a: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使用</a:t>
          </a:r>
          <a:r>
            <a: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GPS</a:t>
          </a:r>
          <a:r>
            <a: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定位或是輸入地點</a:t>
          </a:r>
          <a:endParaRPr lang="zh-TW" altLang="en-US" sz="2000" dirty="0"/>
        </a:p>
      </dgm:t>
    </dgm:pt>
    <dgm:pt modelId="{61B02D49-61AC-4461-9995-C13175BE8E35}" type="parTrans" cxnId="{7FDD6584-88D7-40CB-8203-5C2A0EB7EC36}">
      <dgm:prSet/>
      <dgm:spPr/>
      <dgm:t>
        <a:bodyPr/>
        <a:lstStyle/>
        <a:p>
          <a:endParaRPr lang="zh-TW" altLang="en-US"/>
        </a:p>
      </dgm:t>
    </dgm:pt>
    <dgm:pt modelId="{06F12F0C-EF44-4FBB-B682-EC167EF1836A}" type="sibTrans" cxnId="{7FDD6584-88D7-40CB-8203-5C2A0EB7EC36}">
      <dgm:prSet/>
      <dgm:spPr/>
      <dgm:t>
        <a:bodyPr/>
        <a:lstStyle/>
        <a:p>
          <a:endParaRPr lang="zh-TW" altLang="en-US"/>
        </a:p>
      </dgm:t>
    </dgm:pt>
    <dgm:pt modelId="{A2E068F4-24FE-4AC0-B3A7-F37805BB8C90}">
      <dgm:prSet phldrT="[文字]" custT="1"/>
      <dgm:spPr/>
      <dgm:t>
        <a:bodyPr/>
        <a:lstStyle/>
        <a:p>
          <a:r>
            <a: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顯示地點附近抽驗合格的相關食材</a:t>
          </a:r>
          <a:endParaRPr lang="zh-TW" altLang="en-US" sz="2000" dirty="0"/>
        </a:p>
      </dgm:t>
    </dgm:pt>
    <dgm:pt modelId="{A1751232-64E1-46B6-92D9-42928F697659}" type="parTrans" cxnId="{C1BD7772-214C-4809-A994-AF2BB4384F2F}">
      <dgm:prSet/>
      <dgm:spPr/>
      <dgm:t>
        <a:bodyPr/>
        <a:lstStyle/>
        <a:p>
          <a:endParaRPr lang="zh-TW" altLang="en-US"/>
        </a:p>
      </dgm:t>
    </dgm:pt>
    <dgm:pt modelId="{B903D52D-9827-4F79-8A18-2D530603BF2B}" type="sibTrans" cxnId="{C1BD7772-214C-4809-A994-AF2BB4384F2F}">
      <dgm:prSet/>
      <dgm:spPr/>
      <dgm:t>
        <a:bodyPr/>
        <a:lstStyle/>
        <a:p>
          <a:endParaRPr lang="zh-TW" altLang="en-US"/>
        </a:p>
      </dgm:t>
    </dgm:pt>
    <dgm:pt modelId="{6F01E1C7-28FD-449D-A78B-EF62C1B8FE1D}">
      <dgm:prSet phldrT="[文字]" custT="1"/>
      <dgm:spPr/>
      <dgm:t>
        <a:bodyPr/>
        <a:lstStyle/>
        <a:p>
          <a:r>
            <a:rPr lang="zh-TW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詳細安心食品的廠商名稱、地址、電話、抽驗日期、地點、電話、結果 等項目</a:t>
          </a:r>
          <a:endParaRPr lang="zh-TW" altLang="en-US" sz="2000" dirty="0"/>
        </a:p>
      </dgm:t>
    </dgm:pt>
    <dgm:pt modelId="{0C1F8C4C-8602-40C5-94B7-939D45B3C34B}" type="parTrans" cxnId="{6D6DDC7D-8F6E-4E4B-BE18-640C3F1DBA30}">
      <dgm:prSet/>
      <dgm:spPr/>
      <dgm:t>
        <a:bodyPr/>
        <a:lstStyle/>
        <a:p>
          <a:endParaRPr lang="zh-TW" altLang="en-US"/>
        </a:p>
      </dgm:t>
    </dgm:pt>
    <dgm:pt modelId="{27B5CEAD-6004-495A-9C94-12E61285E68B}" type="sibTrans" cxnId="{6D6DDC7D-8F6E-4E4B-BE18-640C3F1DBA30}">
      <dgm:prSet/>
      <dgm:spPr/>
      <dgm:t>
        <a:bodyPr/>
        <a:lstStyle/>
        <a:p>
          <a:endParaRPr lang="zh-TW" altLang="en-US"/>
        </a:p>
      </dgm:t>
    </dgm:pt>
    <dgm:pt modelId="{19B5CFE9-785C-4DFF-9BB9-668DF05BF83C}" type="pres">
      <dgm:prSet presAssocID="{6F863EC8-8499-42DA-9CDA-719F7EAC3223}" presName="rootnode" presStyleCnt="0">
        <dgm:presLayoutVars>
          <dgm:chMax/>
          <dgm:chPref/>
          <dgm:dir/>
          <dgm:animLvl val="lvl"/>
        </dgm:presLayoutVars>
      </dgm:prSet>
      <dgm:spPr/>
    </dgm:pt>
    <dgm:pt modelId="{DF757156-F124-48AC-BB83-FD1FA676031E}" type="pres">
      <dgm:prSet presAssocID="{7F51953B-5626-429E-9B3D-300A74A5D080}" presName="composite" presStyleCnt="0"/>
      <dgm:spPr/>
    </dgm:pt>
    <dgm:pt modelId="{DDE4222C-5260-4141-B408-A8E874DDB9D1}" type="pres">
      <dgm:prSet presAssocID="{7F51953B-5626-429E-9B3D-300A74A5D080}" presName="LShape" presStyleLbl="alignNode1" presStyleIdx="0" presStyleCnt="7"/>
      <dgm:spPr/>
    </dgm:pt>
    <dgm:pt modelId="{F867D52C-D8B1-4722-B6F1-D840248BD607}" type="pres">
      <dgm:prSet presAssocID="{7F51953B-5626-429E-9B3D-300A74A5D080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17C7689-8AF1-4F03-A7AD-E7B3F7AB6F25}" type="pres">
      <dgm:prSet presAssocID="{7F51953B-5626-429E-9B3D-300A74A5D080}" presName="Triangle" presStyleLbl="alignNode1" presStyleIdx="1" presStyleCnt="7"/>
      <dgm:spPr/>
    </dgm:pt>
    <dgm:pt modelId="{3057FA24-B134-4B95-AA36-8918AB684B63}" type="pres">
      <dgm:prSet presAssocID="{EC6F5AFE-0E87-429D-8E4B-CE86CCF950B2}" presName="sibTrans" presStyleCnt="0"/>
      <dgm:spPr/>
    </dgm:pt>
    <dgm:pt modelId="{4226A9E7-5617-4438-B14D-9790B7628905}" type="pres">
      <dgm:prSet presAssocID="{EC6F5AFE-0E87-429D-8E4B-CE86CCF950B2}" presName="space" presStyleCnt="0"/>
      <dgm:spPr/>
    </dgm:pt>
    <dgm:pt modelId="{70C9724A-7BBB-4841-BEF3-36DB1B57A3DF}" type="pres">
      <dgm:prSet presAssocID="{9D99A6A5-150B-47AD-BA70-AC3BE35D6B5E}" presName="composite" presStyleCnt="0"/>
      <dgm:spPr/>
    </dgm:pt>
    <dgm:pt modelId="{2C9C59F1-E23B-4A08-AF79-C121EF43331A}" type="pres">
      <dgm:prSet presAssocID="{9D99A6A5-150B-47AD-BA70-AC3BE35D6B5E}" presName="LShape" presStyleLbl="alignNode1" presStyleIdx="2" presStyleCnt="7"/>
      <dgm:spPr/>
    </dgm:pt>
    <dgm:pt modelId="{3257873F-9C9E-4FBF-B2ED-20083FDF7C21}" type="pres">
      <dgm:prSet presAssocID="{9D99A6A5-150B-47AD-BA70-AC3BE35D6B5E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4D17AD7-7F14-4BF4-9EDD-74F2CEF5DBD2}" type="pres">
      <dgm:prSet presAssocID="{9D99A6A5-150B-47AD-BA70-AC3BE35D6B5E}" presName="Triangle" presStyleLbl="alignNode1" presStyleIdx="3" presStyleCnt="7"/>
      <dgm:spPr/>
    </dgm:pt>
    <dgm:pt modelId="{49D06AB6-7E8A-4ED6-AB46-BF1C4D0C38A5}" type="pres">
      <dgm:prSet presAssocID="{06F12F0C-EF44-4FBB-B682-EC167EF1836A}" presName="sibTrans" presStyleCnt="0"/>
      <dgm:spPr/>
    </dgm:pt>
    <dgm:pt modelId="{AB4D28AB-7167-4469-B6AB-1737FD62811F}" type="pres">
      <dgm:prSet presAssocID="{06F12F0C-EF44-4FBB-B682-EC167EF1836A}" presName="space" presStyleCnt="0"/>
      <dgm:spPr/>
    </dgm:pt>
    <dgm:pt modelId="{24AC5E31-3F3D-4EEB-B64B-5D4088FD8DB1}" type="pres">
      <dgm:prSet presAssocID="{A2E068F4-24FE-4AC0-B3A7-F37805BB8C90}" presName="composite" presStyleCnt="0"/>
      <dgm:spPr/>
    </dgm:pt>
    <dgm:pt modelId="{4E36F85D-F216-4E6C-BFC1-882AA2CEEC03}" type="pres">
      <dgm:prSet presAssocID="{A2E068F4-24FE-4AC0-B3A7-F37805BB8C90}" presName="LShape" presStyleLbl="alignNode1" presStyleIdx="4" presStyleCnt="7" custLinFactNeighborX="-3355" custLinFactNeighborY="430"/>
      <dgm:spPr/>
    </dgm:pt>
    <dgm:pt modelId="{C2BC058C-26C0-4CA7-B72C-5822AE322F52}" type="pres">
      <dgm:prSet presAssocID="{A2E068F4-24FE-4AC0-B3A7-F37805BB8C90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72B888-8DCB-4796-8604-149AB6003104}" type="pres">
      <dgm:prSet presAssocID="{A2E068F4-24FE-4AC0-B3A7-F37805BB8C90}" presName="Triangle" presStyleLbl="alignNode1" presStyleIdx="5" presStyleCnt="7"/>
      <dgm:spPr/>
    </dgm:pt>
    <dgm:pt modelId="{42D74003-2FCE-4F8B-8838-101D65DFCE8C}" type="pres">
      <dgm:prSet presAssocID="{B903D52D-9827-4F79-8A18-2D530603BF2B}" presName="sibTrans" presStyleCnt="0"/>
      <dgm:spPr/>
    </dgm:pt>
    <dgm:pt modelId="{D7CD884F-887D-49BF-9414-15CBBC81E323}" type="pres">
      <dgm:prSet presAssocID="{B903D52D-9827-4F79-8A18-2D530603BF2B}" presName="space" presStyleCnt="0"/>
      <dgm:spPr/>
    </dgm:pt>
    <dgm:pt modelId="{2BF066B5-DC61-4660-9166-51DBC04891D0}" type="pres">
      <dgm:prSet presAssocID="{6F01E1C7-28FD-449D-A78B-EF62C1B8FE1D}" presName="composite" presStyleCnt="0"/>
      <dgm:spPr/>
    </dgm:pt>
    <dgm:pt modelId="{D0A3191D-8B88-430A-A687-2A82E7891E0B}" type="pres">
      <dgm:prSet presAssocID="{6F01E1C7-28FD-449D-A78B-EF62C1B8FE1D}" presName="LShape" presStyleLbl="alignNode1" presStyleIdx="6" presStyleCnt="7"/>
      <dgm:spPr/>
    </dgm:pt>
    <dgm:pt modelId="{F0D91889-6CAA-4364-9421-951B41C98604}" type="pres">
      <dgm:prSet presAssocID="{6F01E1C7-28FD-449D-A78B-EF62C1B8FE1D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BD7772-214C-4809-A994-AF2BB4384F2F}" srcId="{6F863EC8-8499-42DA-9CDA-719F7EAC3223}" destId="{A2E068F4-24FE-4AC0-B3A7-F37805BB8C90}" srcOrd="2" destOrd="0" parTransId="{A1751232-64E1-46B6-92D9-42928F697659}" sibTransId="{B903D52D-9827-4F79-8A18-2D530603BF2B}"/>
    <dgm:cxn modelId="{6D6DDC7D-8F6E-4E4B-BE18-640C3F1DBA30}" srcId="{6F863EC8-8499-42DA-9CDA-719F7EAC3223}" destId="{6F01E1C7-28FD-449D-A78B-EF62C1B8FE1D}" srcOrd="3" destOrd="0" parTransId="{0C1F8C4C-8602-40C5-94B7-939D45B3C34B}" sibTransId="{27B5CEAD-6004-495A-9C94-12E61285E68B}"/>
    <dgm:cxn modelId="{5CB5BF33-2A20-4939-B579-4AC81C1089A5}" srcId="{6F863EC8-8499-42DA-9CDA-719F7EAC3223}" destId="{7F51953B-5626-429E-9B3D-300A74A5D080}" srcOrd="0" destOrd="0" parTransId="{61CFEC76-C729-45F6-9DDE-6F6562ECC872}" sibTransId="{EC6F5AFE-0E87-429D-8E4B-CE86CCF950B2}"/>
    <dgm:cxn modelId="{F8346367-3638-4D44-A8C1-C1C386B236B3}" type="presOf" srcId="{6F863EC8-8499-42DA-9CDA-719F7EAC3223}" destId="{19B5CFE9-785C-4DFF-9BB9-668DF05BF83C}" srcOrd="0" destOrd="0" presId="urn:microsoft.com/office/officeart/2009/3/layout/StepUpProcess"/>
    <dgm:cxn modelId="{7DD71BC0-5C07-4CE6-85BA-01AE8E3A8058}" type="presOf" srcId="{7F51953B-5626-429E-9B3D-300A74A5D080}" destId="{F867D52C-D8B1-4722-B6F1-D840248BD607}" srcOrd="0" destOrd="0" presId="urn:microsoft.com/office/officeart/2009/3/layout/StepUpProcess"/>
    <dgm:cxn modelId="{7FDD6584-88D7-40CB-8203-5C2A0EB7EC36}" srcId="{6F863EC8-8499-42DA-9CDA-719F7EAC3223}" destId="{9D99A6A5-150B-47AD-BA70-AC3BE35D6B5E}" srcOrd="1" destOrd="0" parTransId="{61B02D49-61AC-4461-9995-C13175BE8E35}" sibTransId="{06F12F0C-EF44-4FBB-B682-EC167EF1836A}"/>
    <dgm:cxn modelId="{F7FAF28F-2F63-4F5A-AD8F-C8BF69A07AC5}" type="presOf" srcId="{A2E068F4-24FE-4AC0-B3A7-F37805BB8C90}" destId="{C2BC058C-26C0-4CA7-B72C-5822AE322F52}" srcOrd="0" destOrd="0" presId="urn:microsoft.com/office/officeart/2009/3/layout/StepUpProcess"/>
    <dgm:cxn modelId="{BB96889C-30C8-4365-B373-F5BC56855E5C}" type="presOf" srcId="{6F01E1C7-28FD-449D-A78B-EF62C1B8FE1D}" destId="{F0D91889-6CAA-4364-9421-951B41C98604}" srcOrd="0" destOrd="0" presId="urn:microsoft.com/office/officeart/2009/3/layout/StepUpProcess"/>
    <dgm:cxn modelId="{369E272A-3F10-4778-B901-7ECAAE892114}" type="presOf" srcId="{9D99A6A5-150B-47AD-BA70-AC3BE35D6B5E}" destId="{3257873F-9C9E-4FBF-B2ED-20083FDF7C21}" srcOrd="0" destOrd="0" presId="urn:microsoft.com/office/officeart/2009/3/layout/StepUpProcess"/>
    <dgm:cxn modelId="{C9BA4C65-11D3-4AA7-A356-9E9858C4CA6F}" type="presParOf" srcId="{19B5CFE9-785C-4DFF-9BB9-668DF05BF83C}" destId="{DF757156-F124-48AC-BB83-FD1FA676031E}" srcOrd="0" destOrd="0" presId="urn:microsoft.com/office/officeart/2009/3/layout/StepUpProcess"/>
    <dgm:cxn modelId="{9EC49BE5-AA49-4B99-8DF8-492FA4214FF8}" type="presParOf" srcId="{DF757156-F124-48AC-BB83-FD1FA676031E}" destId="{DDE4222C-5260-4141-B408-A8E874DDB9D1}" srcOrd="0" destOrd="0" presId="urn:microsoft.com/office/officeart/2009/3/layout/StepUpProcess"/>
    <dgm:cxn modelId="{0194AEE9-B731-47DC-81AE-2415541B28D7}" type="presParOf" srcId="{DF757156-F124-48AC-BB83-FD1FA676031E}" destId="{F867D52C-D8B1-4722-B6F1-D840248BD607}" srcOrd="1" destOrd="0" presId="urn:microsoft.com/office/officeart/2009/3/layout/StepUpProcess"/>
    <dgm:cxn modelId="{7E3D2DDC-2846-4347-AB30-82EB412A77D0}" type="presParOf" srcId="{DF757156-F124-48AC-BB83-FD1FA676031E}" destId="{217C7689-8AF1-4F03-A7AD-E7B3F7AB6F25}" srcOrd="2" destOrd="0" presId="urn:microsoft.com/office/officeart/2009/3/layout/StepUpProcess"/>
    <dgm:cxn modelId="{2434EA17-1CE0-4CDF-9DFD-31252C4D5384}" type="presParOf" srcId="{19B5CFE9-785C-4DFF-9BB9-668DF05BF83C}" destId="{3057FA24-B134-4B95-AA36-8918AB684B63}" srcOrd="1" destOrd="0" presId="urn:microsoft.com/office/officeart/2009/3/layout/StepUpProcess"/>
    <dgm:cxn modelId="{19C4ED4E-6AF4-4529-B014-A0893BD714EE}" type="presParOf" srcId="{3057FA24-B134-4B95-AA36-8918AB684B63}" destId="{4226A9E7-5617-4438-B14D-9790B7628905}" srcOrd="0" destOrd="0" presId="urn:microsoft.com/office/officeart/2009/3/layout/StepUpProcess"/>
    <dgm:cxn modelId="{4DCC08FD-E5AD-4258-B566-D33898F5E746}" type="presParOf" srcId="{19B5CFE9-785C-4DFF-9BB9-668DF05BF83C}" destId="{70C9724A-7BBB-4841-BEF3-36DB1B57A3DF}" srcOrd="2" destOrd="0" presId="urn:microsoft.com/office/officeart/2009/3/layout/StepUpProcess"/>
    <dgm:cxn modelId="{B3CDC95D-C119-4D58-A531-44C305330707}" type="presParOf" srcId="{70C9724A-7BBB-4841-BEF3-36DB1B57A3DF}" destId="{2C9C59F1-E23B-4A08-AF79-C121EF43331A}" srcOrd="0" destOrd="0" presId="urn:microsoft.com/office/officeart/2009/3/layout/StepUpProcess"/>
    <dgm:cxn modelId="{12E84E7A-9BCE-4655-90A8-B9D6C195392E}" type="presParOf" srcId="{70C9724A-7BBB-4841-BEF3-36DB1B57A3DF}" destId="{3257873F-9C9E-4FBF-B2ED-20083FDF7C21}" srcOrd="1" destOrd="0" presId="urn:microsoft.com/office/officeart/2009/3/layout/StepUpProcess"/>
    <dgm:cxn modelId="{D5C07D97-9CD7-4CF1-A4A4-0F7371381425}" type="presParOf" srcId="{70C9724A-7BBB-4841-BEF3-36DB1B57A3DF}" destId="{24D17AD7-7F14-4BF4-9EDD-74F2CEF5DBD2}" srcOrd="2" destOrd="0" presId="urn:microsoft.com/office/officeart/2009/3/layout/StepUpProcess"/>
    <dgm:cxn modelId="{66199D62-248F-45E8-B0BC-150F6B9FC36B}" type="presParOf" srcId="{19B5CFE9-785C-4DFF-9BB9-668DF05BF83C}" destId="{49D06AB6-7E8A-4ED6-AB46-BF1C4D0C38A5}" srcOrd="3" destOrd="0" presId="urn:microsoft.com/office/officeart/2009/3/layout/StepUpProcess"/>
    <dgm:cxn modelId="{FCD9FE4A-A954-46D5-8325-9AE9B497FF48}" type="presParOf" srcId="{49D06AB6-7E8A-4ED6-AB46-BF1C4D0C38A5}" destId="{AB4D28AB-7167-4469-B6AB-1737FD62811F}" srcOrd="0" destOrd="0" presId="urn:microsoft.com/office/officeart/2009/3/layout/StepUpProcess"/>
    <dgm:cxn modelId="{CE78D58F-43BC-4968-B0A8-234E13A0AABA}" type="presParOf" srcId="{19B5CFE9-785C-4DFF-9BB9-668DF05BF83C}" destId="{24AC5E31-3F3D-4EEB-B64B-5D4088FD8DB1}" srcOrd="4" destOrd="0" presId="urn:microsoft.com/office/officeart/2009/3/layout/StepUpProcess"/>
    <dgm:cxn modelId="{CF5072D3-CEB9-4971-A364-10928289CC4B}" type="presParOf" srcId="{24AC5E31-3F3D-4EEB-B64B-5D4088FD8DB1}" destId="{4E36F85D-F216-4E6C-BFC1-882AA2CEEC03}" srcOrd="0" destOrd="0" presId="urn:microsoft.com/office/officeart/2009/3/layout/StepUpProcess"/>
    <dgm:cxn modelId="{720D74A2-3556-4755-8FA4-D4A1420C7F4A}" type="presParOf" srcId="{24AC5E31-3F3D-4EEB-B64B-5D4088FD8DB1}" destId="{C2BC058C-26C0-4CA7-B72C-5822AE322F52}" srcOrd="1" destOrd="0" presId="urn:microsoft.com/office/officeart/2009/3/layout/StepUpProcess"/>
    <dgm:cxn modelId="{C8A9627F-DC46-40BA-8E48-F0B40965B675}" type="presParOf" srcId="{24AC5E31-3F3D-4EEB-B64B-5D4088FD8DB1}" destId="{C572B888-8DCB-4796-8604-149AB6003104}" srcOrd="2" destOrd="0" presId="urn:microsoft.com/office/officeart/2009/3/layout/StepUpProcess"/>
    <dgm:cxn modelId="{B5607AFF-71BB-4EC2-B784-48292A0C0FCC}" type="presParOf" srcId="{19B5CFE9-785C-4DFF-9BB9-668DF05BF83C}" destId="{42D74003-2FCE-4F8B-8838-101D65DFCE8C}" srcOrd="5" destOrd="0" presId="urn:microsoft.com/office/officeart/2009/3/layout/StepUpProcess"/>
    <dgm:cxn modelId="{CD9D82C7-1717-4140-BEAF-FE96FE3B0332}" type="presParOf" srcId="{42D74003-2FCE-4F8B-8838-101D65DFCE8C}" destId="{D7CD884F-887D-49BF-9414-15CBBC81E323}" srcOrd="0" destOrd="0" presId="urn:microsoft.com/office/officeart/2009/3/layout/StepUpProcess"/>
    <dgm:cxn modelId="{D512CA44-E82E-4942-9D7A-37F3411D943F}" type="presParOf" srcId="{19B5CFE9-785C-4DFF-9BB9-668DF05BF83C}" destId="{2BF066B5-DC61-4660-9166-51DBC04891D0}" srcOrd="6" destOrd="0" presId="urn:microsoft.com/office/officeart/2009/3/layout/StepUpProcess"/>
    <dgm:cxn modelId="{8ED9A7F7-275D-4FA4-833E-74AD44092973}" type="presParOf" srcId="{2BF066B5-DC61-4660-9166-51DBC04891D0}" destId="{D0A3191D-8B88-430A-A687-2A82E7891E0B}" srcOrd="0" destOrd="0" presId="urn:microsoft.com/office/officeart/2009/3/layout/StepUpProcess"/>
    <dgm:cxn modelId="{2C1E3CD2-FAD8-4F84-BB90-2C6212D2FCD1}" type="presParOf" srcId="{2BF066B5-DC61-4660-9166-51DBC04891D0}" destId="{F0D91889-6CAA-4364-9421-951B41C98604}" srcOrd="1" destOrd="0" presId="urn:microsoft.com/office/officeart/2009/3/layout/StepUpProcess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4222C-5260-4141-B408-A8E874DDB9D1}">
      <dsp:nvSpPr>
        <dsp:cNvPr id="0" name=""/>
        <dsp:cNvSpPr/>
      </dsp:nvSpPr>
      <dsp:spPr>
        <a:xfrm rot="5400000">
          <a:off x="270227" y="2083846"/>
          <a:ext cx="801339" cy="13334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67D52C-D8B1-4722-B6F1-D840248BD607}">
      <dsp:nvSpPr>
        <dsp:cNvPr id="0" name=""/>
        <dsp:cNvSpPr/>
      </dsp:nvSpPr>
      <dsp:spPr>
        <a:xfrm>
          <a:off x="136463" y="2482249"/>
          <a:ext cx="1203811" cy="105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itchFamily="65" charset="-120"/>
              <a:ea typeface="標楷體" pitchFamily="65" charset="-120"/>
            </a:rPr>
            <a:t>查詢食譜</a:t>
          </a:r>
          <a:endParaRPr lang="zh-TW" altLang="en-US" sz="2000" kern="1200" dirty="0"/>
        </a:p>
      </dsp:txBody>
      <dsp:txXfrm>
        <a:off x="136463" y="2482249"/>
        <a:ext cx="1203811" cy="1055211"/>
      </dsp:txXfrm>
    </dsp:sp>
    <dsp:sp modelId="{217C7689-8AF1-4F03-A7AD-E7B3F7AB6F25}">
      <dsp:nvSpPr>
        <dsp:cNvPr id="0" name=""/>
        <dsp:cNvSpPr/>
      </dsp:nvSpPr>
      <dsp:spPr>
        <a:xfrm>
          <a:off x="1113140" y="1985679"/>
          <a:ext cx="227134" cy="22713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671912"/>
                <a:satOff val="189"/>
                <a:lumOff val="-270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671912"/>
                <a:satOff val="189"/>
                <a:lumOff val="-270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671912"/>
              <a:satOff val="189"/>
              <a:lumOff val="-270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9C3F2F-FF90-476C-9462-E6E220A4F8F6}">
      <dsp:nvSpPr>
        <dsp:cNvPr id="0" name=""/>
        <dsp:cNvSpPr/>
      </dsp:nvSpPr>
      <dsp:spPr>
        <a:xfrm rot="5400000">
          <a:off x="1743927" y="1719177"/>
          <a:ext cx="801339" cy="13334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1343823"/>
                <a:satOff val="378"/>
                <a:lumOff val="-541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1343823"/>
                <a:satOff val="378"/>
                <a:lumOff val="-541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1343823"/>
              <a:satOff val="378"/>
              <a:lumOff val="-541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EC8E80-E333-4A11-BE20-F3AFFC3B37F5}">
      <dsp:nvSpPr>
        <dsp:cNvPr id="0" name=""/>
        <dsp:cNvSpPr/>
      </dsp:nvSpPr>
      <dsp:spPr>
        <a:xfrm>
          <a:off x="1610164" y="2117580"/>
          <a:ext cx="1203811" cy="105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itchFamily="65" charset="-120"/>
              <a:ea typeface="標楷體" pitchFamily="65" charset="-120"/>
            </a:rPr>
            <a:t>選擇需要的食譜</a:t>
          </a:r>
          <a:endParaRPr lang="zh-TW" altLang="en-US" sz="2000" kern="1200" dirty="0"/>
        </a:p>
      </dsp:txBody>
      <dsp:txXfrm>
        <a:off x="1610164" y="2117580"/>
        <a:ext cx="1203811" cy="1055211"/>
      </dsp:txXfrm>
    </dsp:sp>
    <dsp:sp modelId="{2747D39A-A6A9-4552-9148-4E14B2C59380}">
      <dsp:nvSpPr>
        <dsp:cNvPr id="0" name=""/>
        <dsp:cNvSpPr/>
      </dsp:nvSpPr>
      <dsp:spPr>
        <a:xfrm>
          <a:off x="2586841" y="1621010"/>
          <a:ext cx="227134" cy="22713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2015735"/>
                <a:satOff val="567"/>
                <a:lumOff val="-811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2015735"/>
                <a:satOff val="567"/>
                <a:lumOff val="-811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2015735"/>
              <a:satOff val="567"/>
              <a:lumOff val="-811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7E3EDD-0430-4E2B-9D09-074D3837FAD9}">
      <dsp:nvSpPr>
        <dsp:cNvPr id="0" name=""/>
        <dsp:cNvSpPr/>
      </dsp:nvSpPr>
      <dsp:spPr>
        <a:xfrm rot="5400000">
          <a:off x="3217627" y="1354509"/>
          <a:ext cx="801339" cy="13334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2687647"/>
                <a:satOff val="756"/>
                <a:lumOff val="-10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2687647"/>
                <a:satOff val="756"/>
                <a:lumOff val="-10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2687647"/>
              <a:satOff val="756"/>
              <a:lumOff val="-1082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C17573-4528-4EA1-8E38-26D758E6DE29}">
      <dsp:nvSpPr>
        <dsp:cNvPr id="0" name=""/>
        <dsp:cNvSpPr/>
      </dsp:nvSpPr>
      <dsp:spPr>
        <a:xfrm>
          <a:off x="3083864" y="1752912"/>
          <a:ext cx="1203811" cy="105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itchFamily="65" charset="-120"/>
              <a:ea typeface="標楷體" pitchFamily="65" charset="-120"/>
            </a:rPr>
            <a:t>查看食譜的食材</a:t>
          </a:r>
          <a:endParaRPr lang="zh-TW" altLang="en-US" sz="2000" kern="1200" dirty="0"/>
        </a:p>
      </dsp:txBody>
      <dsp:txXfrm>
        <a:off x="3083864" y="1752912"/>
        <a:ext cx="1203811" cy="1055211"/>
      </dsp:txXfrm>
    </dsp:sp>
    <dsp:sp modelId="{3BD55416-61F5-45AB-BF79-A6CF91CD606E}">
      <dsp:nvSpPr>
        <dsp:cNvPr id="0" name=""/>
        <dsp:cNvSpPr/>
      </dsp:nvSpPr>
      <dsp:spPr>
        <a:xfrm>
          <a:off x="4060541" y="1256342"/>
          <a:ext cx="227134" cy="22713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3359558"/>
                <a:satOff val="945"/>
                <a:lumOff val="-135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3359558"/>
                <a:satOff val="945"/>
                <a:lumOff val="-135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3359558"/>
              <a:satOff val="945"/>
              <a:lumOff val="-135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7741D0-1195-482C-A213-A212C20C61B4}">
      <dsp:nvSpPr>
        <dsp:cNvPr id="0" name=""/>
        <dsp:cNvSpPr/>
      </dsp:nvSpPr>
      <dsp:spPr>
        <a:xfrm rot="5400000">
          <a:off x="4691328" y="989840"/>
          <a:ext cx="801339" cy="13334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4031470"/>
                <a:satOff val="1133"/>
                <a:lumOff val="-1623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4031470"/>
                <a:satOff val="1133"/>
                <a:lumOff val="-1623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4031470"/>
              <a:satOff val="1133"/>
              <a:lumOff val="-1623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9058BB-E0BC-46B0-A184-CBC9025C756C}">
      <dsp:nvSpPr>
        <dsp:cNvPr id="0" name=""/>
        <dsp:cNvSpPr/>
      </dsp:nvSpPr>
      <dsp:spPr>
        <a:xfrm>
          <a:off x="4557564" y="1388243"/>
          <a:ext cx="1203811" cy="105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itchFamily="65" charset="-120"/>
              <a:ea typeface="標楷體" pitchFamily="65" charset="-120"/>
            </a:rPr>
            <a:t>點選所需食材</a:t>
          </a:r>
          <a:endParaRPr lang="zh-TW" altLang="en-US" sz="2000" kern="1200" dirty="0"/>
        </a:p>
      </dsp:txBody>
      <dsp:txXfrm>
        <a:off x="4557564" y="1388243"/>
        <a:ext cx="1203811" cy="1055211"/>
      </dsp:txXfrm>
    </dsp:sp>
    <dsp:sp modelId="{C9947BAB-AF93-418F-8A32-870BD4A393ED}">
      <dsp:nvSpPr>
        <dsp:cNvPr id="0" name=""/>
        <dsp:cNvSpPr/>
      </dsp:nvSpPr>
      <dsp:spPr>
        <a:xfrm>
          <a:off x="5534241" y="891673"/>
          <a:ext cx="227134" cy="22713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4703382"/>
                <a:satOff val="1322"/>
                <a:lumOff val="-1894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4703382"/>
                <a:satOff val="1322"/>
                <a:lumOff val="-1894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4703382"/>
              <a:satOff val="1322"/>
              <a:lumOff val="-1894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D14330-7181-4175-8EC8-6D1E2A13BCCF}">
      <dsp:nvSpPr>
        <dsp:cNvPr id="0" name=""/>
        <dsp:cNvSpPr/>
      </dsp:nvSpPr>
      <dsp:spPr>
        <a:xfrm rot="5400000">
          <a:off x="6165028" y="625172"/>
          <a:ext cx="801339" cy="13334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5375293"/>
                <a:satOff val="1511"/>
                <a:lumOff val="-2164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5375293"/>
                <a:satOff val="1511"/>
                <a:lumOff val="-2164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5375293"/>
              <a:satOff val="1511"/>
              <a:lumOff val="-2164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B5E2D4-F41A-41D9-AB9D-12F1B53F572C}">
      <dsp:nvSpPr>
        <dsp:cNvPr id="0" name=""/>
        <dsp:cNvSpPr/>
      </dsp:nvSpPr>
      <dsp:spPr>
        <a:xfrm>
          <a:off x="6031264" y="1023574"/>
          <a:ext cx="1203811" cy="105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itchFamily="65" charset="-120"/>
              <a:ea typeface="標楷體" pitchFamily="65" charset="-120"/>
            </a:rPr>
            <a:t>顯示抽驗合格的相關食材</a:t>
          </a:r>
          <a:endParaRPr lang="zh-TW" altLang="en-US" sz="2000" kern="1200" dirty="0"/>
        </a:p>
      </dsp:txBody>
      <dsp:txXfrm>
        <a:off x="6031264" y="1023574"/>
        <a:ext cx="1203811" cy="1055211"/>
      </dsp:txXfrm>
    </dsp:sp>
    <dsp:sp modelId="{CD7FE51E-220C-4582-88C9-C21D92BEB5A3}">
      <dsp:nvSpPr>
        <dsp:cNvPr id="0" name=""/>
        <dsp:cNvSpPr/>
      </dsp:nvSpPr>
      <dsp:spPr>
        <a:xfrm>
          <a:off x="7007942" y="527004"/>
          <a:ext cx="227134" cy="22713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6047205"/>
                <a:satOff val="1700"/>
                <a:lumOff val="-2435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6047205"/>
                <a:satOff val="1700"/>
                <a:lumOff val="-2435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6047205"/>
              <a:satOff val="1700"/>
              <a:lumOff val="-2435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8F15F6-D710-4F9E-8C5F-01C8DC9FBCD1}">
      <dsp:nvSpPr>
        <dsp:cNvPr id="0" name=""/>
        <dsp:cNvSpPr/>
      </dsp:nvSpPr>
      <dsp:spPr>
        <a:xfrm rot="5400000">
          <a:off x="7638728" y="260503"/>
          <a:ext cx="801339" cy="133341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6719117"/>
                <a:satOff val="1889"/>
                <a:lumOff val="-2706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6719117"/>
                <a:satOff val="1889"/>
                <a:lumOff val="-2706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6719117"/>
              <a:satOff val="1889"/>
              <a:lumOff val="-2706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5E831B-3F66-4CEC-91EA-13E3FFEA0864}">
      <dsp:nvSpPr>
        <dsp:cNvPr id="0" name=""/>
        <dsp:cNvSpPr/>
      </dsp:nvSpPr>
      <dsp:spPr>
        <a:xfrm>
          <a:off x="7504965" y="658906"/>
          <a:ext cx="1203811" cy="1055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itchFamily="65" charset="-120"/>
              <a:ea typeface="標楷體" pitchFamily="65" charset="-120"/>
            </a:rPr>
            <a:t>詳細安心食品的廠商名稱、地址、電話、抽驗日期、地點、電話、結果 等項目</a:t>
          </a:r>
          <a:endParaRPr lang="zh-TW" altLang="en-US" sz="2000" kern="1200" dirty="0"/>
        </a:p>
      </dsp:txBody>
      <dsp:txXfrm>
        <a:off x="7504965" y="658906"/>
        <a:ext cx="1203811" cy="10552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4222C-5260-4141-B408-A8E874DDB9D1}">
      <dsp:nvSpPr>
        <dsp:cNvPr id="0" name=""/>
        <dsp:cNvSpPr/>
      </dsp:nvSpPr>
      <dsp:spPr>
        <a:xfrm rot="5400000">
          <a:off x="407581" y="1559166"/>
          <a:ext cx="1211232" cy="201546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67D52C-D8B1-4722-B6F1-D840248BD607}">
      <dsp:nvSpPr>
        <dsp:cNvPr id="0" name=""/>
        <dsp:cNvSpPr/>
      </dsp:nvSpPr>
      <dsp:spPr>
        <a:xfrm>
          <a:off x="205396" y="2161356"/>
          <a:ext cx="1819571" cy="1594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輸入所需食材</a:t>
          </a:r>
          <a:endParaRPr lang="zh-TW" altLang="en-US" sz="2000" kern="1200" dirty="0"/>
        </a:p>
      </dsp:txBody>
      <dsp:txXfrm>
        <a:off x="205396" y="2161356"/>
        <a:ext cx="1819571" cy="1594961"/>
      </dsp:txXfrm>
    </dsp:sp>
    <dsp:sp modelId="{217C7689-8AF1-4F03-A7AD-E7B3F7AB6F25}">
      <dsp:nvSpPr>
        <dsp:cNvPr id="0" name=""/>
        <dsp:cNvSpPr/>
      </dsp:nvSpPr>
      <dsp:spPr>
        <a:xfrm>
          <a:off x="1681653" y="1410786"/>
          <a:ext cx="343315" cy="34331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9C59F1-E23B-4A08-AF79-C121EF43331A}">
      <dsp:nvSpPr>
        <dsp:cNvPr id="0" name=""/>
        <dsp:cNvSpPr/>
      </dsp:nvSpPr>
      <dsp:spPr>
        <a:xfrm rot="5400000">
          <a:off x="2635092" y="1007966"/>
          <a:ext cx="1211232" cy="201546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57873F-9C9E-4FBF-B2ED-20083FDF7C21}">
      <dsp:nvSpPr>
        <dsp:cNvPr id="0" name=""/>
        <dsp:cNvSpPr/>
      </dsp:nvSpPr>
      <dsp:spPr>
        <a:xfrm>
          <a:off x="2432907" y="1610156"/>
          <a:ext cx="1819571" cy="1594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使用</a:t>
          </a:r>
          <a:r>
            <a:rPr lang="en-US" altLang="zh-TW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GPS</a:t>
          </a:r>
          <a:r>
            <a:rPr lang="zh-TW" alt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定位或是輸入地點</a:t>
          </a:r>
          <a:endParaRPr lang="zh-TW" altLang="en-US" sz="2000" kern="1200" dirty="0"/>
        </a:p>
      </dsp:txBody>
      <dsp:txXfrm>
        <a:off x="2432907" y="1610156"/>
        <a:ext cx="1819571" cy="1594961"/>
      </dsp:txXfrm>
    </dsp:sp>
    <dsp:sp modelId="{24D17AD7-7F14-4BF4-9EDD-74F2CEF5DBD2}">
      <dsp:nvSpPr>
        <dsp:cNvPr id="0" name=""/>
        <dsp:cNvSpPr/>
      </dsp:nvSpPr>
      <dsp:spPr>
        <a:xfrm>
          <a:off x="3909164" y="859586"/>
          <a:ext cx="343315" cy="34331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36F85D-F216-4E6C-BFC1-882AA2CEEC03}">
      <dsp:nvSpPr>
        <dsp:cNvPr id="0" name=""/>
        <dsp:cNvSpPr/>
      </dsp:nvSpPr>
      <dsp:spPr>
        <a:xfrm rot="5400000">
          <a:off x="4794985" y="461975"/>
          <a:ext cx="1211232" cy="201546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BC058C-26C0-4CA7-B72C-5822AE322F52}">
      <dsp:nvSpPr>
        <dsp:cNvPr id="0" name=""/>
        <dsp:cNvSpPr/>
      </dsp:nvSpPr>
      <dsp:spPr>
        <a:xfrm>
          <a:off x="4660419" y="1058956"/>
          <a:ext cx="1819571" cy="1594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顯示地點附近抽驗合格的相關食材</a:t>
          </a:r>
          <a:endParaRPr lang="zh-TW" altLang="en-US" sz="2000" kern="1200" dirty="0"/>
        </a:p>
      </dsp:txBody>
      <dsp:txXfrm>
        <a:off x="4660419" y="1058956"/>
        <a:ext cx="1819571" cy="1594961"/>
      </dsp:txXfrm>
    </dsp:sp>
    <dsp:sp modelId="{C572B888-8DCB-4796-8604-149AB6003104}">
      <dsp:nvSpPr>
        <dsp:cNvPr id="0" name=""/>
        <dsp:cNvSpPr/>
      </dsp:nvSpPr>
      <dsp:spPr>
        <a:xfrm>
          <a:off x="6136675" y="308386"/>
          <a:ext cx="343315" cy="34331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A3191D-8B88-430A-A687-2A82E7891E0B}">
      <dsp:nvSpPr>
        <dsp:cNvPr id="0" name=""/>
        <dsp:cNvSpPr/>
      </dsp:nvSpPr>
      <dsp:spPr>
        <a:xfrm rot="5400000">
          <a:off x="7090115" y="-94432"/>
          <a:ext cx="1211232" cy="201546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D91889-6CAA-4364-9421-951B41C98604}">
      <dsp:nvSpPr>
        <dsp:cNvPr id="0" name=""/>
        <dsp:cNvSpPr/>
      </dsp:nvSpPr>
      <dsp:spPr>
        <a:xfrm>
          <a:off x="6887930" y="507756"/>
          <a:ext cx="1819571" cy="1594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rPr>
            <a:t>詳細安心食品的廠商名稱、地址、電話、抽驗日期、地點、電話、結果 等項目</a:t>
          </a:r>
          <a:endParaRPr lang="zh-TW" altLang="en-US" sz="2000" kern="1200" dirty="0"/>
        </a:p>
      </dsp:txBody>
      <dsp:txXfrm>
        <a:off x="6887930" y="507756"/>
        <a:ext cx="1819571" cy="1594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674043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27441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87682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65489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71550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22920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5616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33434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1854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2554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07729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5403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0133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5403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1530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2" y="-324543"/>
            <a:ext cx="3068579" cy="1910875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9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24" name="Shape 2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68" name="Shape 68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Shape 73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74" name="Shape 74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6791633" y="3181574"/>
            <a:ext cx="2352143" cy="2284388"/>
            <a:chOff x="6172200" y="2656117"/>
            <a:chExt cx="2971754" cy="2886150"/>
          </a:xfrm>
        </p:grpSpPr>
        <p:sp>
          <p:nvSpPr>
            <p:cNvPr id="84" name="Shape 8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Shape 8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90" name="Shape 9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173274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5315124" y="1830425"/>
            <a:ext cx="2037599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t Shapes">
    <p:bg>
      <p:bgPr>
        <a:solidFill>
          <a:srgbClr val="3796B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42" name="Shape 14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  <p:extLst>
      <p:ext uri="{BB962C8B-B14F-4D97-AF65-F5344CB8AC3E}">
        <p14:creationId xmlns="" xmlns:p14="http://schemas.microsoft.com/office/powerpoint/2010/main" val="32034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BB5D9"/>
              </a:buClr>
              <a:buSzPct val="100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lloo.com.tw/1126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diagramData" Target="../diagrams/data2.xm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lloo.com.tw/1126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-540568" y="2715766"/>
            <a:ext cx="5671500" cy="120013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zh-TW" altLang="en-US" sz="4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安心食譜與食材</a:t>
            </a:r>
            <a:r>
              <a:rPr lang="en-US" altLang="zh-TW" sz="4000" dirty="0" smtClean="0">
                <a:solidFill>
                  <a:srgbClr val="00B050"/>
                </a:solidFill>
                <a:latin typeface="華康中圓體" pitchFamily="49" charset="-120"/>
                <a:ea typeface="華康中圓體" pitchFamily="49" charset="-120"/>
              </a:rPr>
              <a:t/>
            </a:r>
            <a:br>
              <a:rPr lang="en-US" altLang="zh-TW" sz="4000" dirty="0" smtClean="0">
                <a:solidFill>
                  <a:srgbClr val="00B050"/>
                </a:solidFill>
                <a:latin typeface="華康中圓體" pitchFamily="49" charset="-120"/>
                <a:ea typeface="華康中圓體" pitchFamily="49" charset="-120"/>
              </a:rPr>
            </a:b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新竹市合格食品</a:t>
            </a:r>
            <a:endParaRPr lang="e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圖表 4"/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圖表 5"/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031424" y="1860875"/>
            <a:ext cx="5556799" cy="306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TW" dirty="0" smtClean="0">
                <a:latin typeface="華康中圓體" pitchFamily="49" charset="-120"/>
                <a:ea typeface="華康中圓體" pitchFamily="49" charset="-120"/>
                <a:hlinkClick r:id="rId3"/>
              </a:rPr>
              <a:t>https://alloo.com.tw/1126/</a:t>
            </a:r>
            <a:endParaRPr lang="zh-TW" altLang="zh-TW" dirty="0"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fontAlgn="auto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Demo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連結：</a:t>
            </a:r>
            <a:endParaRPr lang="zh-TW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="" xmlns:p14="http://schemas.microsoft.com/office/powerpoint/2010/main" val="2073502936"/>
              </p:ext>
            </p:extLst>
          </p:nvPr>
        </p:nvGraphicFramePr>
        <p:xfrm>
          <a:off x="179512" y="1037872"/>
          <a:ext cx="87129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214546" y="357172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產品使用步驟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—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地點食材篇</a:t>
            </a:r>
            <a:endParaRPr lang="e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pic>
        <p:nvPicPr>
          <p:cNvPr id="57346" name="Picture 2" descr="「肉」的圖片搜尋結果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47865" y="3247561"/>
            <a:ext cx="2232248" cy="19127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7420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DE4222C-5260-4141-B408-A8E874DDB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DDE4222C-5260-4141-B408-A8E874DDB9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17C7689-8AF1-4F03-A7AD-E7B3F7AB6F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217C7689-8AF1-4F03-A7AD-E7B3F7AB6F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67D52C-D8B1-4722-B6F1-D840248BD6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F867D52C-D8B1-4722-B6F1-D840248BD6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D17AD7-7F14-4BF4-9EDD-74F2CEF5D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24D17AD7-7F14-4BF4-9EDD-74F2CEF5DB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C9C59F1-E23B-4A08-AF79-C121EF4333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2C9C59F1-E23B-4A08-AF79-C121EF4333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57873F-9C9E-4FBF-B2ED-20083FDF7C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3257873F-9C9E-4FBF-B2ED-20083FDF7C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36F85D-F216-4E6C-BFC1-882AA2CEE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dgm id="{4E36F85D-F216-4E6C-BFC1-882AA2CEEC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72B888-8DCB-4796-8604-149AB6003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C572B888-8DCB-4796-8604-149AB60031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BC058C-26C0-4CA7-B72C-5822AE322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dgm id="{C2BC058C-26C0-4CA7-B72C-5822AE322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A3191D-8B88-430A-A687-2A82E7891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>
                                            <p:graphicEl>
                                              <a:dgm id="{D0A3191D-8B88-430A-A687-2A82E7891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D91889-6CAA-4364-9421-951B41C986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F0D91889-6CAA-4364-9421-951B41C986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1031424" y="1860875"/>
            <a:ext cx="5556799" cy="306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TW" dirty="0" smtClean="0">
                <a:latin typeface="華康中圓體" pitchFamily="49" charset="-120"/>
                <a:ea typeface="華康中圓體" pitchFamily="49" charset="-120"/>
                <a:hlinkClick r:id="rId3"/>
              </a:rPr>
              <a:t>https://alloo.com.tw/1126/</a:t>
            </a:r>
            <a:endParaRPr lang="zh-TW" altLang="zh-TW" dirty="0"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fontAlgn="auto"/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Demo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連結：</a:t>
            </a:r>
            <a:endParaRPr lang="zh-TW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685800" y="2289854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altLang="zh-TW" sz="7200" b="0" dirty="0" smtClean="0">
                <a:solidFill>
                  <a:srgbClr val="3796BF"/>
                </a:solidFill>
              </a:rPr>
              <a:t/>
            </a:r>
            <a:br>
              <a:rPr lang="en" altLang="zh-TW" sz="7200" b="0" dirty="0" smtClean="0">
                <a:solidFill>
                  <a:srgbClr val="3796BF"/>
                </a:solidFill>
              </a:rPr>
            </a:b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作品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優勢</a:t>
            </a:r>
            <a:endParaRPr lang="e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="" xmlns:p14="http://schemas.microsoft.com/office/powerpoint/2010/main" val="25151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9238" y="555526"/>
            <a:ext cx="6321000" cy="680700"/>
          </a:xfrm>
        </p:spPr>
        <p:txBody>
          <a:bodyPr/>
          <a:lstStyle/>
          <a:p>
            <a:r>
              <a:rPr lang="en-US" altLang="zh-TW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html5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網頁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5076" y="1347614"/>
            <a:ext cx="7095162" cy="3095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過去許多網頁功能因為無法達到跨平台而被</a:t>
            </a:r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取代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我們的程式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能</a:t>
            </a:r>
            <a:r>
              <a:rPr lang="zh-TW" altLang="zh-TW" sz="2400" b="1" dirty="0">
                <a:latin typeface="標楷體" pitchFamily="65" charset="-120"/>
                <a:ea typeface="標楷體" pitchFamily="65" charset="-120"/>
              </a:rPr>
              <a:t>在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手機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、電腦等瀏覽器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上</a:t>
            </a:r>
            <a:r>
              <a:rPr lang="zh-TW" altLang="zh-TW" sz="2400" b="1" dirty="0">
                <a:latin typeface="標楷體" pitchFamily="65" charset="-120"/>
                <a:ea typeface="標楷體" pitchFamily="65" charset="-120"/>
              </a:rPr>
              <a:t>流暢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運行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，免上架、免安裝、免審核，更優於現在的</a:t>
            </a:r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形式</a:t>
            </a:r>
            <a:r>
              <a:rPr lang="zh-TW" altLang="zh-TW" sz="2400" b="1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b="1" dirty="0"/>
          </a:p>
          <a:p>
            <a:endParaRPr lang="zh-TW" altLang="zh-TW" b="1" dirty="0"/>
          </a:p>
        </p:txBody>
      </p:sp>
    </p:spTree>
    <p:extLst>
      <p:ext uri="{BB962C8B-B14F-4D97-AF65-F5344CB8AC3E}">
        <p14:creationId xmlns="" xmlns:p14="http://schemas.microsoft.com/office/powerpoint/2010/main" val="83959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2" y="483518"/>
            <a:ext cx="6321000" cy="680700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更便捷的使用方式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27584" y="1347614"/>
            <a:ext cx="7848872" cy="3095400"/>
          </a:xfr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有許多高齡人口鮮少下載</a:t>
            </a:r>
            <a:r>
              <a:rPr lang="en-US" altLang="zh-TW" sz="2400" b="1" dirty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，甚至半年不曾開啟</a:t>
            </a:r>
            <a:r>
              <a:rPr lang="en-US" altLang="zh-TW" sz="2400" b="1" dirty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b="1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z="2400" b="1" dirty="0">
                <a:latin typeface="標楷體" pitchFamily="65" charset="-120"/>
                <a:ea typeface="標楷體" pitchFamily="65" charset="-120"/>
              </a:rPr>
              <a:t>Html5</a:t>
            </a: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編寫可使其省去下載</a:t>
            </a:r>
            <a:r>
              <a:rPr lang="en-US" altLang="zh-TW" sz="2400" b="1" dirty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的步驟。</a:t>
            </a:r>
            <a:endParaRPr lang="en-US" altLang="zh-TW" sz="2400" b="1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任何裝置都能用瀏覽器直接開啟使用。</a:t>
            </a:r>
            <a:endParaRPr lang="en-US" altLang="zh-TW" sz="2400" b="1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  <a:buNone/>
            </a:pPr>
            <a:endParaRPr lang="en-US" altLang="zh-TW" sz="2400" b="1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  <a:buNone/>
            </a:pPr>
            <a:endParaRPr lang="en-US" altLang="zh-TW" sz="2400" b="1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50000"/>
              </a:lnSpc>
              <a:buNone/>
            </a:pPr>
            <a:endParaRPr lang="zh-TW" altLang="zh-TW" sz="24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959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ANDROID</a:t>
            </a:r>
            <a:r>
              <a:rPr lang="en" sz="4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 PROJECT</a:t>
            </a:r>
            <a:endParaRPr lang="en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31083" y="2202449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1600" b="1" dirty="0">
                <a:solidFill>
                  <a:srgbClr val="FF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於安卓系統上使用</a:t>
            </a:r>
            <a:endParaRPr lang="en" altLang="zh-TW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03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iPHONE</a:t>
            </a:r>
            <a:r>
              <a:rPr lang="en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4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PROJECT</a:t>
            </a:r>
            <a:endParaRPr lang="en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24262" y="2263973"/>
            <a:ext cx="1531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b="1" dirty="0">
                <a:solidFill>
                  <a:srgbClr val="FF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於</a:t>
            </a:r>
            <a:r>
              <a:rPr lang="en-US" altLang="zh-TW" b="1" dirty="0">
                <a:solidFill>
                  <a:srgbClr val="FF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IOS</a:t>
            </a:r>
            <a:r>
              <a:rPr lang="zh-TW" altLang="en-US" b="1" dirty="0">
                <a:solidFill>
                  <a:srgbClr val="FF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系統上使用</a:t>
            </a:r>
            <a:endParaRPr lang="en" altLang="zh-TW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65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TABLET</a:t>
            </a:r>
            <a:r>
              <a:rPr lang="en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4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PROJECT</a:t>
            </a:r>
            <a:endParaRPr lang="en" sz="4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06742" y="2263973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1600" b="1" dirty="0">
                <a:solidFill>
                  <a:srgbClr val="FF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於平板裝置使用</a:t>
            </a:r>
            <a:endParaRPr lang="en-US" altLang="zh-TW" sz="1600" b="1" dirty="0">
              <a:solidFill>
                <a:srgbClr val="FF9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22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752575" y="957210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計畫</a:t>
            </a:r>
            <a:r>
              <a:rPr lang="zh-TW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背景及</a:t>
            </a:r>
            <a:r>
              <a:rPr lang="zh-TW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目標</a:t>
            </a:r>
            <a:endParaRPr lang="e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060836" y="1637910"/>
            <a:ext cx="5844832" cy="32064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計畫期許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：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198438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近年來食安風暴成為民眾最關心的議題之一，而開放資料中已有許多屬於食品安全相關，若能妥善運用則可使民眾更方便查詢，減少對食安問題的困擾。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285750" indent="-198438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目前食安風暴與民眾的恐慌，主要來自資訊取得的難度。食品是日常中的必需品，食品安全相關的資料若能動動手指即完全讓民眾掌握，定可減少更多食安問題。</a:t>
            </a:r>
            <a:endParaRPr lang="zh-TW" altLang="zh-TW" sz="20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9715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3968600" y="849475"/>
            <a:ext cx="4546140" cy="353922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158833" y="1037417"/>
            <a:ext cx="4165500" cy="26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DESKTOP</a:t>
            </a:r>
            <a:r>
              <a:rPr lang="en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4800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PROJECT</a:t>
            </a:r>
            <a:endParaRPr lang="en" sz="48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80112" y="221342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1600" b="1" dirty="0">
                <a:solidFill>
                  <a:srgbClr val="FF9800"/>
                </a:solidFill>
                <a:latin typeface="華康中圓體" pitchFamily="49" charset="-120"/>
                <a:ea typeface="華康中圓體" pitchFamily="49" charset="-120"/>
              </a:rPr>
              <a:t>於電腦使用</a:t>
            </a:r>
            <a:endParaRPr lang="en-US" altLang="zh-TW" sz="1600" b="1" dirty="0">
              <a:solidFill>
                <a:srgbClr val="FF9800"/>
              </a:solidFill>
              <a:latin typeface="華康中圓體" pitchFamily="49" charset="-120"/>
              <a:ea typeface="華康中圓體" pitchFamily="49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62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4"/>
            <a:ext cx="4924200" cy="195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3796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</a:t>
            </a:r>
            <a:r>
              <a:rPr lang="en" sz="3600" b="1" dirty="0" smtClean="0">
                <a:solidFill>
                  <a:srgbClr val="3796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" sz="3600" b="1" dirty="0">
              <a:solidFill>
                <a:srgbClr val="3796B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907704" y="586906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待解決之目前問題</a:t>
            </a:r>
            <a:endParaRPr lang="e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066719" y="1419622"/>
            <a:ext cx="5844832" cy="3456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4625" indent="-174625">
              <a:lnSpc>
                <a:spcPct val="150000"/>
              </a:lnSpc>
            </a:pP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遠見雜誌調查顯示，</a:t>
            </a:r>
            <a:r>
              <a:rPr lang="en-US" altLang="zh-TW" sz="2000" b="1" dirty="0" smtClean="0">
                <a:latin typeface="標楷體" pitchFamily="65" charset="-120"/>
                <a:ea typeface="標楷體" pitchFamily="65" charset="-120"/>
              </a:rPr>
              <a:t>78.7%</a:t>
            </a: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民眾不清楚政府食安資訊且也對政府食安管理能力評價不信任。</a:t>
            </a:r>
            <a:endParaRPr lang="en-US" altLang="zh-TW" sz="2000" b="1" dirty="0" smtClean="0">
              <a:latin typeface="標楷體" pitchFamily="65" charset="-120"/>
              <a:ea typeface="標楷體" pitchFamily="65" charset="-120"/>
            </a:endParaRPr>
          </a:p>
          <a:p>
            <a:pPr marL="174625" indent="-174625">
              <a:lnSpc>
                <a:spcPct val="150000"/>
              </a:lnSpc>
            </a:pP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由政府保證的食品安全資訊對於民眾而言能見度低，民眾亦不會額外下載</a:t>
            </a:r>
            <a:r>
              <a:rPr lang="en-US" altLang="zh-TW" sz="2000" b="1" dirty="0" smtClean="0">
                <a:latin typeface="標楷體" pitchFamily="65" charset="-120"/>
                <a:ea typeface="標楷體" pitchFamily="65" charset="-120"/>
              </a:rPr>
              <a:t>App</a:t>
            </a: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用以日常查詢食品檢驗結果。</a:t>
            </a:r>
            <a:endParaRPr lang="en-US" altLang="zh-TW" sz="2000" b="1" dirty="0" smtClean="0">
              <a:latin typeface="標楷體" pitchFamily="65" charset="-120"/>
              <a:ea typeface="標楷體" pitchFamily="65" charset="-120"/>
            </a:endParaRPr>
          </a:p>
          <a:p>
            <a:pPr marL="174625" indent="-174625">
              <a:lnSpc>
                <a:spcPct val="150000"/>
              </a:lnSpc>
            </a:pP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民眾鮮少使用查詢系統，因此對食品安全的資訊不了解，進而成為對食品安全問題的恐慌。</a:t>
            </a:r>
            <a:endParaRPr lang="zh-TW" altLang="zh-TW" sz="20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9715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195736" y="-65314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食安風暴</a:t>
            </a:r>
            <a:endParaRPr lang="e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759008"/>
            <a:ext cx="6336704" cy="40449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rnd">
            <a:solidFill>
              <a:srgbClr val="FFFF00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perspectiveLef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16214770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https://static.wixstatic.com/media/1b3f3a_95a9b4f94bb5442e8bdd7615959dc4df.png/v1/fill/w_788,h_591,al_c,usm_0.66_1.00_0.01/1b3f3a_95a9b4f94bb5442e8bdd7615959dc4d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8"/>
            <a:ext cx="5786478" cy="4339859"/>
          </a:xfrm>
          <a:prstGeom prst="rect">
            <a:avLst/>
          </a:prstGeom>
          <a:noFill/>
        </p:spPr>
      </p:pic>
      <p:pic>
        <p:nvPicPr>
          <p:cNvPr id="1028" name="Picture 4" descr="https://static.wixstatic.com/media/1b3f3a_acb6094ffcf34e99bf82c9f0b19e5a3c.png/v1/fill/w_788,h_591,al_c,usm_0.66_1.00_0.01/1b3f3a_acb6094ffcf34e99bf82c9f0b19e5a3c.png"/>
          <p:cNvPicPr>
            <a:picLocks noChangeAspect="1" noChangeArrowheads="1"/>
          </p:cNvPicPr>
          <p:nvPr/>
        </p:nvPicPr>
        <p:blipFill>
          <a:blip r:embed="rId3"/>
          <a:srcRect l="4759" r="3870" b="9898"/>
          <a:stretch>
            <a:fillRect/>
          </a:stretch>
        </p:blipFill>
        <p:spPr bwMode="auto">
          <a:xfrm>
            <a:off x="2643174" y="214296"/>
            <a:ext cx="4926203" cy="3643338"/>
          </a:xfrm>
          <a:prstGeom prst="rect">
            <a:avLst/>
          </a:prstGeom>
          <a:noFill/>
        </p:spPr>
      </p:pic>
      <p:pic>
        <p:nvPicPr>
          <p:cNvPr id="1030" name="Picture 6" descr="https://static.wixstatic.com/media/1b3f3a_30846276df5d44dcb4505a3f2b770898.png/v1/fill/w_788,h_591,al_c,usm_0.66_1.00_0.01/1b3f3a_30846276df5d44dcb4505a3f2b770898.png"/>
          <p:cNvPicPr>
            <a:picLocks noChangeAspect="1" noChangeArrowheads="1"/>
          </p:cNvPicPr>
          <p:nvPr/>
        </p:nvPicPr>
        <p:blipFill>
          <a:blip r:embed="rId4"/>
          <a:srcRect l="4759" r="3870" b="11167"/>
          <a:stretch>
            <a:fillRect/>
          </a:stretch>
        </p:blipFill>
        <p:spPr bwMode="auto">
          <a:xfrm>
            <a:off x="1500166" y="714362"/>
            <a:ext cx="5008824" cy="365226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「蔬菜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859782"/>
            <a:ext cx="3903179" cy="2143140"/>
          </a:xfrm>
          <a:prstGeom prst="rect">
            <a:avLst/>
          </a:prstGeom>
          <a:noFill/>
        </p:spPr>
      </p:pic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214546" y="357172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產品使用步驟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—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食譜篇</a:t>
            </a:r>
            <a:endParaRPr lang="e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796BF"/>
              </a:solidFill>
            </a:endParaRPr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="" xmlns:p14="http://schemas.microsoft.com/office/powerpoint/2010/main" val="78548274"/>
              </p:ext>
            </p:extLst>
          </p:nvPr>
        </p:nvGraphicFramePr>
        <p:xfrm>
          <a:off x="179512" y="357172"/>
          <a:ext cx="87129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137420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E4222C-5260-4141-B408-A8E874DDB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DDE4222C-5260-4141-B408-A8E874DDB9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17C7689-8AF1-4F03-A7AD-E7B3F7AB6F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217C7689-8AF1-4F03-A7AD-E7B3F7AB6F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867D52C-D8B1-4722-B6F1-D840248BD6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F867D52C-D8B1-4722-B6F1-D840248BD6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D9C3F2F-FF90-476C-9462-E6E220A4F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9D9C3F2F-FF90-476C-9462-E6E220A4F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747D39A-A6A9-4552-9148-4E14B2C593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>
                                            <p:graphicEl>
                                              <a:dgm id="{2747D39A-A6A9-4552-9148-4E14B2C593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6EC8E80-E333-4A11-BE20-F3AFFC3B37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F6EC8E80-E333-4A11-BE20-F3AFFC3B37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C7E3EDD-0430-4E2B-9D09-074D3837FA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3C7E3EDD-0430-4E2B-9D09-074D3837FA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BD55416-61F5-45AB-BF79-A6CF91CD60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3BD55416-61F5-45AB-BF79-A6CF91CD60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CC17573-4528-4EA1-8E38-26D758E6DE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">
                                            <p:graphicEl>
                                              <a:dgm id="{1CC17573-4528-4EA1-8E38-26D758E6DE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9947BAB-AF93-418F-8A32-870BD4A39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">
                                            <p:graphicEl>
                                              <a:dgm id="{C9947BAB-AF93-418F-8A32-870BD4A39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E7741D0-1195-482C-A213-A212C20C61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">
                                            <p:graphicEl>
                                              <a:dgm id="{EE7741D0-1195-482C-A213-A212C20C61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D9058BB-E0BC-46B0-A184-CBC9025C75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">
                                            <p:graphicEl>
                                              <a:dgm id="{6D9058BB-E0BC-46B0-A184-CBC9025C75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5D14330-7181-4175-8EC8-6D1E2A13B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">
                                            <p:graphicEl>
                                              <a:dgm id="{65D14330-7181-4175-8EC8-6D1E2A13B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D7FE51E-220C-4582-88C9-C21D92BEB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">
                                            <p:graphicEl>
                                              <a:dgm id="{CD7FE51E-220C-4582-88C9-C21D92BEB5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7B5E2D4-F41A-41D9-AB9D-12F1B53F57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">
                                            <p:graphicEl>
                                              <a:dgm id="{C7B5E2D4-F41A-41D9-AB9D-12F1B53F57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18F15F6-D710-4F9E-8C5F-01C8DC9FB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">
                                            <p:graphicEl>
                                              <a:dgm id="{618F15F6-D710-4F9E-8C5F-01C8DC9FBC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45E831B-3F66-4CEC-91EA-13E3FFEA0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">
                                            <p:graphicEl>
                                              <a:dgm id="{645E831B-3F66-4CEC-91EA-13E3FFEA08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圖表 4"/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85800"/>
            <a:ext cx="8233438" cy="398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5984" y="214296"/>
            <a:ext cx="5760300" cy="680700"/>
          </a:xfrm>
        </p:spPr>
        <p:txBody>
          <a:bodyPr/>
          <a:lstStyle/>
          <a:p>
            <a:r>
              <a:rPr lang="zh-TW" altLang="en-US" dirty="0" smtClean="0"/>
              <a:t>新竹市衛生局食品抽驗合格名單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5984" y="214296"/>
            <a:ext cx="5760300" cy="680700"/>
          </a:xfrm>
        </p:spPr>
        <p:txBody>
          <a:bodyPr/>
          <a:lstStyle/>
          <a:p>
            <a:r>
              <a:rPr lang="zh-TW" altLang="en-US" dirty="0" smtClean="0"/>
              <a:t>數據錯誤</a:t>
            </a:r>
            <a:endParaRPr lang="zh-TW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304"/>
            <a:ext cx="7398237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439</Words>
  <Application>Microsoft Office PowerPoint</Application>
  <PresentationFormat>如螢幕大小 (16:9)</PresentationFormat>
  <Paragraphs>51</Paragraphs>
  <Slides>21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Wolsey template</vt:lpstr>
      <vt:lpstr>安心食譜與食材 新竹市合格食品</vt:lpstr>
      <vt:lpstr>計畫背景及目標</vt:lpstr>
      <vt:lpstr>待解決之目前問題</vt:lpstr>
      <vt:lpstr>食安風暴</vt:lpstr>
      <vt:lpstr>投影片 5</vt:lpstr>
      <vt:lpstr>產品使用步驟—食譜篇</vt:lpstr>
      <vt:lpstr>投影片 7</vt:lpstr>
      <vt:lpstr>新竹市衛生局食品抽驗合格名單</vt:lpstr>
      <vt:lpstr>數據錯誤</vt:lpstr>
      <vt:lpstr>投影片 10</vt:lpstr>
      <vt:lpstr>Demo連結：</vt:lpstr>
      <vt:lpstr>產品使用步驟—地點食材篇</vt:lpstr>
      <vt:lpstr>Demo連結：</vt:lpstr>
      <vt:lpstr> 作品優勢</vt:lpstr>
      <vt:lpstr>html5網頁</vt:lpstr>
      <vt:lpstr>更便捷的使用方式</vt:lpstr>
      <vt:lpstr>投影片 17</vt:lpstr>
      <vt:lpstr>投影片 18</vt:lpstr>
      <vt:lpstr>投影片 19</vt:lpstr>
      <vt:lpstr>投影片 20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複合媒體與漫畫創作交流平台開發計畫</dc:title>
  <dc:creator>3mt-01</dc:creator>
  <cp:lastModifiedBy>yuri</cp:lastModifiedBy>
  <cp:revision>73</cp:revision>
  <dcterms:modified xsi:type="dcterms:W3CDTF">2017-11-26T06:12:49Z</dcterms:modified>
</cp:coreProperties>
</file>