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</p:sldMasterIdLst>
  <p:notesMasterIdLst>
    <p:notesMasterId r:id="rId15"/>
  </p:notesMasterIdLst>
  <p:sldIdLst>
    <p:sldId id="256" r:id="rId3"/>
    <p:sldId id="305" r:id="rId4"/>
    <p:sldId id="307" r:id="rId5"/>
    <p:sldId id="308" r:id="rId6"/>
    <p:sldId id="317" r:id="rId7"/>
    <p:sldId id="316" r:id="rId8"/>
    <p:sldId id="309" r:id="rId9"/>
    <p:sldId id="310" r:id="rId10"/>
    <p:sldId id="315" r:id="rId11"/>
    <p:sldId id="312" r:id="rId12"/>
    <p:sldId id="314" r:id="rId13"/>
    <p:sldId id="3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6D569-91DB-4FC2-BC91-268511ABD78B}" v="7" dt="2021-08-18T10:05:05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8" autoAdjust="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lin Dominik EWS" userId="5320c197-2f32-4b1c-9bdc-f64266275b1e" providerId="ADAL" clId="{65408B41-A481-42E5-81DB-1319C39EFF7F}"/>
    <pc:docChg chg="delSld">
      <pc:chgData name="Windlin Dominik EWS" userId="5320c197-2f32-4b1c-9bdc-f64266275b1e" providerId="ADAL" clId="{65408B41-A481-42E5-81DB-1319C39EFF7F}" dt="2021-01-14T19:19:25.775" v="1" actId="2696"/>
      <pc:docMkLst>
        <pc:docMk/>
      </pc:docMkLst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825702943" sldId="278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560724333" sldId="279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611538676" sldId="280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940821354" sldId="281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902494497" sldId="282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478221288" sldId="283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388579680" sldId="284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600382842" sldId="285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470907735" sldId="286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065298708" sldId="287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778652662" sldId="288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630142186" sldId="289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4067397491" sldId="290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055729768" sldId="291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038542733" sldId="292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278030598" sldId="293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531397491" sldId="294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293281508" sldId="295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747967789" sldId="296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501655513" sldId="297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3026223909" sldId="298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4279201860" sldId="299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1660874647" sldId="300"/>
        </pc:sldMkLst>
      </pc:sldChg>
      <pc:sldChg chg="del">
        <pc:chgData name="Windlin Dominik EWS" userId="5320c197-2f32-4b1c-9bdc-f64266275b1e" providerId="ADAL" clId="{65408B41-A481-42E5-81DB-1319C39EFF7F}" dt="2021-01-14T19:19:25.775" v="1" actId="2696"/>
        <pc:sldMkLst>
          <pc:docMk/>
          <pc:sldMk cId="1988050074" sldId="301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029024503" sldId="302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344526307" sldId="303"/>
        </pc:sldMkLst>
      </pc:sldChg>
      <pc:sldChg chg="del">
        <pc:chgData name="Windlin Dominik EWS" userId="5320c197-2f32-4b1c-9bdc-f64266275b1e" providerId="ADAL" clId="{65408B41-A481-42E5-81DB-1319C39EFF7F}" dt="2021-01-14T19:19:11.890" v="0" actId="2696"/>
        <pc:sldMkLst>
          <pc:docMk/>
          <pc:sldMk cId="225903433" sldId="304"/>
        </pc:sldMkLst>
      </pc:sldChg>
    </pc:docChg>
  </pc:docChgLst>
  <pc:docChgLst>
    <pc:chgData name="Windlin Dominik EWS" userId="5320c197-2f32-4b1c-9bdc-f64266275b1e" providerId="ADAL" clId="{D4BA9DC3-9FB0-453C-A069-DA530A90F659}"/>
    <pc:docChg chg="undo custSel addSld modSld sldOrd">
      <pc:chgData name="Windlin Dominik EWS" userId="5320c197-2f32-4b1c-9bdc-f64266275b1e" providerId="ADAL" clId="{D4BA9DC3-9FB0-453C-A069-DA530A90F659}" dt="2021-06-29T06:58:23.168" v="88"/>
      <pc:docMkLst>
        <pc:docMk/>
      </pc:docMkLst>
      <pc:sldChg chg="modSp mod ord">
        <pc:chgData name="Windlin Dominik EWS" userId="5320c197-2f32-4b1c-9bdc-f64266275b1e" providerId="ADAL" clId="{D4BA9DC3-9FB0-453C-A069-DA530A90F659}" dt="2021-06-29T06:47:13.072" v="3"/>
        <pc:sldMkLst>
          <pc:docMk/>
          <pc:sldMk cId="2788253670" sldId="306"/>
        </pc:sldMkLst>
        <pc:spChg chg="mod">
          <ac:chgData name="Windlin Dominik EWS" userId="5320c197-2f32-4b1c-9bdc-f64266275b1e" providerId="ADAL" clId="{D4BA9DC3-9FB0-453C-A069-DA530A90F659}" dt="2021-06-29T06:46:46.107" v="1"/>
          <ac:spMkLst>
            <pc:docMk/>
            <pc:sldMk cId="2788253670" sldId="306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D4BA9DC3-9FB0-453C-A069-DA530A90F659}" dt="2021-06-29T06:48:40.096" v="19" actId="27636"/>
        <pc:sldMkLst>
          <pc:docMk/>
          <pc:sldMk cId="3978664170" sldId="308"/>
        </pc:sldMkLst>
        <pc:spChg chg="mod">
          <ac:chgData name="Windlin Dominik EWS" userId="5320c197-2f32-4b1c-9bdc-f64266275b1e" providerId="ADAL" clId="{D4BA9DC3-9FB0-453C-A069-DA530A90F659}" dt="2021-06-29T06:47:44.161" v="10" actId="20577"/>
          <ac:spMkLst>
            <pc:docMk/>
            <pc:sldMk cId="3978664170" sldId="30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D4BA9DC3-9FB0-453C-A069-DA530A90F659}" dt="2021-06-29T06:48:40.096" v="19" actId="27636"/>
          <ac:spMkLst>
            <pc:docMk/>
            <pc:sldMk cId="3978664170" sldId="308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D4BA9DC3-9FB0-453C-A069-DA530A90F659}" dt="2021-06-29T06:56:41.702" v="85" actId="20577"/>
        <pc:sldMkLst>
          <pc:docMk/>
          <pc:sldMk cId="220899999" sldId="309"/>
        </pc:sldMkLst>
        <pc:spChg chg="mod">
          <ac:chgData name="Windlin Dominik EWS" userId="5320c197-2f32-4b1c-9bdc-f64266275b1e" providerId="ADAL" clId="{D4BA9DC3-9FB0-453C-A069-DA530A90F659}" dt="2021-06-29T06:51:49.882" v="21"/>
          <ac:spMkLst>
            <pc:docMk/>
            <pc:sldMk cId="220899999" sldId="30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D4BA9DC3-9FB0-453C-A069-DA530A90F659}" dt="2021-06-29T06:56:41.702" v="85" actId="20577"/>
          <ac:spMkLst>
            <pc:docMk/>
            <pc:sldMk cId="220899999" sldId="309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D4BA9DC3-9FB0-453C-A069-DA530A90F659}" dt="2021-06-29T06:58:23.168" v="88"/>
        <pc:sldMkLst>
          <pc:docMk/>
          <pc:sldMk cId="2606653617" sldId="310"/>
        </pc:sldMkLst>
        <pc:spChg chg="mod">
          <ac:chgData name="Windlin Dominik EWS" userId="5320c197-2f32-4b1c-9bdc-f64266275b1e" providerId="ADAL" clId="{D4BA9DC3-9FB0-453C-A069-DA530A90F659}" dt="2021-06-29T06:58:23.168" v="88"/>
          <ac:spMkLst>
            <pc:docMk/>
            <pc:sldMk cId="2606653617" sldId="310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060C6631-49B8-4147-AB0F-E6A430415B00}"/>
    <pc:docChg chg="undo custSel addSld delSld modSld sldOrd">
      <pc:chgData name="Windlin Dominik EWS" userId="5320c197-2f32-4b1c-9bdc-f64266275b1e" providerId="ADAL" clId="{060C6631-49B8-4147-AB0F-E6A430415B00}" dt="2020-11-16T11:41:43.242" v="287" actId="20577"/>
      <pc:docMkLst>
        <pc:docMk/>
      </pc:docMkLst>
      <pc:sldChg chg="modSp mod">
        <pc:chgData name="Windlin Dominik EWS" userId="5320c197-2f32-4b1c-9bdc-f64266275b1e" providerId="ADAL" clId="{060C6631-49B8-4147-AB0F-E6A430415B00}" dt="2020-10-30T13:49:09.077" v="10" actId="5793"/>
        <pc:sldMkLst>
          <pc:docMk/>
          <pc:sldMk cId="21510673" sldId="256"/>
        </pc:sldMkLst>
        <pc:spChg chg="mod">
          <ac:chgData name="Windlin Dominik EWS" userId="5320c197-2f32-4b1c-9bdc-f64266275b1e" providerId="ADAL" clId="{060C6631-49B8-4147-AB0F-E6A430415B00}" dt="2020-10-30T13:49:04.024" v="6" actId="5793"/>
          <ac:spMkLst>
            <pc:docMk/>
            <pc:sldMk cId="21510673" sldId="25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3:49:09.077" v="10" actId="5793"/>
          <ac:spMkLst>
            <pc:docMk/>
            <pc:sldMk cId="21510673" sldId="256"/>
            <ac:spMk id="3" creationId="{00000000-0000-0000-0000-000000000000}"/>
          </ac:spMkLst>
        </pc:spChg>
      </pc:sldChg>
      <pc:sldChg chg="del">
        <pc:chgData name="Windlin Dominik EWS" userId="5320c197-2f32-4b1c-9bdc-f64266275b1e" providerId="ADAL" clId="{060C6631-49B8-4147-AB0F-E6A430415B00}" dt="2020-10-30T13:49:19.939" v="11" actId="47"/>
        <pc:sldMkLst>
          <pc:docMk/>
          <pc:sldMk cId="2651027206" sldId="257"/>
        </pc:sldMkLst>
      </pc:sldChg>
      <pc:sldChg chg="del">
        <pc:chgData name="Windlin Dominik EWS" userId="5320c197-2f32-4b1c-9bdc-f64266275b1e" providerId="ADAL" clId="{060C6631-49B8-4147-AB0F-E6A430415B00}" dt="2020-10-30T13:49:50.929" v="25" actId="47"/>
        <pc:sldMkLst>
          <pc:docMk/>
          <pc:sldMk cId="109123531" sldId="259"/>
        </pc:sldMkLst>
      </pc:sldChg>
      <pc:sldChg chg="del">
        <pc:chgData name="Windlin Dominik EWS" userId="5320c197-2f32-4b1c-9bdc-f64266275b1e" providerId="ADAL" clId="{060C6631-49B8-4147-AB0F-E6A430415B00}" dt="2020-10-30T13:49:20.895" v="12" actId="47"/>
        <pc:sldMkLst>
          <pc:docMk/>
          <pc:sldMk cId="2429999892" sldId="260"/>
        </pc:sldMkLst>
      </pc:sldChg>
      <pc:sldChg chg="del">
        <pc:chgData name="Windlin Dominik EWS" userId="5320c197-2f32-4b1c-9bdc-f64266275b1e" providerId="ADAL" clId="{060C6631-49B8-4147-AB0F-E6A430415B00}" dt="2020-10-30T13:49:21.744" v="13" actId="47"/>
        <pc:sldMkLst>
          <pc:docMk/>
          <pc:sldMk cId="3788074692" sldId="270"/>
        </pc:sldMkLst>
      </pc:sldChg>
      <pc:sldChg chg="del">
        <pc:chgData name="Windlin Dominik EWS" userId="5320c197-2f32-4b1c-9bdc-f64266275b1e" providerId="ADAL" clId="{060C6631-49B8-4147-AB0F-E6A430415B00}" dt="2020-10-30T13:49:22.530" v="14" actId="47"/>
        <pc:sldMkLst>
          <pc:docMk/>
          <pc:sldMk cId="1391449463" sldId="271"/>
        </pc:sldMkLst>
      </pc:sldChg>
      <pc:sldChg chg="del">
        <pc:chgData name="Windlin Dominik EWS" userId="5320c197-2f32-4b1c-9bdc-f64266275b1e" providerId="ADAL" clId="{060C6631-49B8-4147-AB0F-E6A430415B00}" dt="2020-10-30T13:49:24.063" v="15" actId="47"/>
        <pc:sldMkLst>
          <pc:docMk/>
          <pc:sldMk cId="605881940" sldId="272"/>
        </pc:sldMkLst>
      </pc:sldChg>
      <pc:sldChg chg="del">
        <pc:chgData name="Windlin Dominik EWS" userId="5320c197-2f32-4b1c-9bdc-f64266275b1e" providerId="ADAL" clId="{060C6631-49B8-4147-AB0F-E6A430415B00}" dt="2020-10-30T13:49:30.417" v="20" actId="47"/>
        <pc:sldMkLst>
          <pc:docMk/>
          <pc:sldMk cId="387041662" sldId="273"/>
        </pc:sldMkLst>
      </pc:sldChg>
      <pc:sldChg chg="del">
        <pc:chgData name="Windlin Dominik EWS" userId="5320c197-2f32-4b1c-9bdc-f64266275b1e" providerId="ADAL" clId="{060C6631-49B8-4147-AB0F-E6A430415B00}" dt="2020-10-30T13:49:27.441" v="17" actId="47"/>
        <pc:sldMkLst>
          <pc:docMk/>
          <pc:sldMk cId="3875975495" sldId="274"/>
        </pc:sldMkLst>
      </pc:sldChg>
      <pc:sldChg chg="del">
        <pc:chgData name="Windlin Dominik EWS" userId="5320c197-2f32-4b1c-9bdc-f64266275b1e" providerId="ADAL" clId="{060C6631-49B8-4147-AB0F-E6A430415B00}" dt="2020-10-30T13:49:28.029" v="18" actId="47"/>
        <pc:sldMkLst>
          <pc:docMk/>
          <pc:sldMk cId="2259739626" sldId="275"/>
        </pc:sldMkLst>
      </pc:sldChg>
      <pc:sldChg chg="del">
        <pc:chgData name="Windlin Dominik EWS" userId="5320c197-2f32-4b1c-9bdc-f64266275b1e" providerId="ADAL" clId="{060C6631-49B8-4147-AB0F-E6A430415B00}" dt="2020-10-30T13:49:28.596" v="19" actId="47"/>
        <pc:sldMkLst>
          <pc:docMk/>
          <pc:sldMk cId="3506534501" sldId="276"/>
        </pc:sldMkLst>
      </pc:sldChg>
      <pc:sldChg chg="del">
        <pc:chgData name="Windlin Dominik EWS" userId="5320c197-2f32-4b1c-9bdc-f64266275b1e" providerId="ADAL" clId="{060C6631-49B8-4147-AB0F-E6A430415B00}" dt="2020-10-30T13:49:25.937" v="16" actId="47"/>
        <pc:sldMkLst>
          <pc:docMk/>
          <pc:sldMk cId="920459201" sldId="277"/>
        </pc:sldMkLst>
      </pc:sldChg>
      <pc:sldChg chg="modSp mod">
        <pc:chgData name="Windlin Dominik EWS" userId="5320c197-2f32-4b1c-9bdc-f64266275b1e" providerId="ADAL" clId="{060C6631-49B8-4147-AB0F-E6A430415B00}" dt="2020-10-30T14:34:15.534" v="64" actId="27636"/>
        <pc:sldMkLst>
          <pc:docMk/>
          <pc:sldMk cId="1825702943" sldId="278"/>
        </pc:sldMkLst>
        <pc:spChg chg="mod">
          <ac:chgData name="Windlin Dominik EWS" userId="5320c197-2f32-4b1c-9bdc-f64266275b1e" providerId="ADAL" clId="{060C6631-49B8-4147-AB0F-E6A430415B00}" dt="2020-10-30T13:50:03.654" v="38" actId="20577"/>
          <ac:spMkLst>
            <pc:docMk/>
            <pc:sldMk cId="1825702943" sldId="27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4:34:15.534" v="64" actId="27636"/>
          <ac:spMkLst>
            <pc:docMk/>
            <pc:sldMk cId="1825702943" sldId="278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060C6631-49B8-4147-AB0F-E6A430415B00}" dt="2020-10-30T14:55:35.330" v="103"/>
        <pc:sldMkLst>
          <pc:docMk/>
          <pc:sldMk cId="560724333" sldId="279"/>
        </pc:sldMkLst>
        <pc:spChg chg="mod">
          <ac:chgData name="Windlin Dominik EWS" userId="5320c197-2f32-4b1c-9bdc-f64266275b1e" providerId="ADAL" clId="{060C6631-49B8-4147-AB0F-E6A430415B00}" dt="2020-10-30T13:50:30.870" v="62" actId="20577"/>
          <ac:spMkLst>
            <pc:docMk/>
            <pc:sldMk cId="560724333" sldId="27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4:55:35.330" v="103"/>
          <ac:spMkLst>
            <pc:docMk/>
            <pc:sldMk cId="560724333" sldId="279"/>
            <ac:spMk id="8" creationId="{00000000-0000-0000-0000-000000000000}"/>
          </ac:spMkLst>
        </pc:spChg>
        <pc:picChg chg="add del mod">
          <ac:chgData name="Windlin Dominik EWS" userId="5320c197-2f32-4b1c-9bdc-f64266275b1e" providerId="ADAL" clId="{060C6631-49B8-4147-AB0F-E6A430415B00}" dt="2020-10-30T14:40:28.922" v="68" actId="478"/>
          <ac:picMkLst>
            <pc:docMk/>
            <pc:sldMk cId="560724333" sldId="279"/>
            <ac:picMk id="3" creationId="{77CAFC37-E62D-4C45-B5C4-CE8F8668CF53}"/>
          </ac:picMkLst>
        </pc:picChg>
        <pc:picChg chg="add mod">
          <ac:chgData name="Windlin Dominik EWS" userId="5320c197-2f32-4b1c-9bdc-f64266275b1e" providerId="ADAL" clId="{060C6631-49B8-4147-AB0F-E6A430415B00}" dt="2020-10-30T14:40:48.219" v="72" actId="1076"/>
          <ac:picMkLst>
            <pc:docMk/>
            <pc:sldMk cId="560724333" sldId="279"/>
            <ac:picMk id="6" creationId="{BD8C6371-C12B-4803-8CA5-E74493308396}"/>
          </ac:picMkLst>
        </pc:picChg>
      </pc:sldChg>
      <pc:sldChg chg="del">
        <pc:chgData name="Windlin Dominik EWS" userId="5320c197-2f32-4b1c-9bdc-f64266275b1e" providerId="ADAL" clId="{060C6631-49B8-4147-AB0F-E6A430415B00}" dt="2020-10-30T13:49:35.847" v="23" actId="47"/>
        <pc:sldMkLst>
          <pc:docMk/>
          <pc:sldMk cId="3899760331" sldId="279"/>
        </pc:sldMkLst>
      </pc:sldChg>
      <pc:sldChg chg="delSp modSp add mod">
        <pc:chgData name="Windlin Dominik EWS" userId="5320c197-2f32-4b1c-9bdc-f64266275b1e" providerId="ADAL" clId="{060C6631-49B8-4147-AB0F-E6A430415B00}" dt="2020-10-30T14:41:48.836" v="75"/>
        <pc:sldMkLst>
          <pc:docMk/>
          <pc:sldMk cId="611538676" sldId="280"/>
        </pc:sldMkLst>
        <pc:spChg chg="mod">
          <ac:chgData name="Windlin Dominik EWS" userId="5320c197-2f32-4b1c-9bdc-f64266275b1e" providerId="ADAL" clId="{060C6631-49B8-4147-AB0F-E6A430415B00}" dt="2020-10-30T14:41:48.836" v="75"/>
          <ac:spMkLst>
            <pc:docMk/>
            <pc:sldMk cId="611538676" sldId="280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0-30T14:41:42.250" v="74" actId="478"/>
          <ac:picMkLst>
            <pc:docMk/>
            <pc:sldMk cId="611538676" sldId="280"/>
            <ac:picMk id="6" creationId="{BD8C6371-C12B-4803-8CA5-E74493308396}"/>
          </ac:picMkLst>
        </pc:picChg>
      </pc:sldChg>
      <pc:sldChg chg="del">
        <pc:chgData name="Windlin Dominik EWS" userId="5320c197-2f32-4b1c-9bdc-f64266275b1e" providerId="ADAL" clId="{060C6631-49B8-4147-AB0F-E6A430415B00}" dt="2020-10-30T13:49:32.005" v="21" actId="47"/>
        <pc:sldMkLst>
          <pc:docMk/>
          <pc:sldMk cId="3659028207" sldId="280"/>
        </pc:sldMkLst>
      </pc:sldChg>
      <pc:sldChg chg="del">
        <pc:chgData name="Windlin Dominik EWS" userId="5320c197-2f32-4b1c-9bdc-f64266275b1e" providerId="ADAL" clId="{060C6631-49B8-4147-AB0F-E6A430415B00}" dt="2020-10-30T13:49:36.701" v="24" actId="47"/>
        <pc:sldMkLst>
          <pc:docMk/>
          <pc:sldMk cId="3364476851" sldId="281"/>
        </pc:sldMkLst>
      </pc:sldChg>
      <pc:sldChg chg="modSp add mod">
        <pc:chgData name="Windlin Dominik EWS" userId="5320c197-2f32-4b1c-9bdc-f64266275b1e" providerId="ADAL" clId="{060C6631-49B8-4147-AB0F-E6A430415B00}" dt="2020-10-30T14:50:54.988" v="97" actId="207"/>
        <pc:sldMkLst>
          <pc:docMk/>
          <pc:sldMk cId="3940821354" sldId="281"/>
        </pc:sldMkLst>
        <pc:spChg chg="mod">
          <ac:chgData name="Windlin Dominik EWS" userId="5320c197-2f32-4b1c-9bdc-f64266275b1e" providerId="ADAL" clId="{060C6631-49B8-4147-AB0F-E6A430415B00}" dt="2020-10-30T14:50:54.988" v="97" actId="207"/>
          <ac:spMkLst>
            <pc:docMk/>
            <pc:sldMk cId="3940821354" sldId="28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0-30T14:45:04.922" v="83" actId="27636"/>
        <pc:sldMkLst>
          <pc:docMk/>
          <pc:sldMk cId="902494497" sldId="282"/>
        </pc:sldMkLst>
        <pc:spChg chg="mod">
          <ac:chgData name="Windlin Dominik EWS" userId="5320c197-2f32-4b1c-9bdc-f64266275b1e" providerId="ADAL" clId="{060C6631-49B8-4147-AB0F-E6A430415B00}" dt="2020-10-30T14:45:04.922" v="83" actId="27636"/>
          <ac:spMkLst>
            <pc:docMk/>
            <pc:sldMk cId="902494497" sldId="282"/>
            <ac:spMk id="8" creationId="{00000000-0000-0000-0000-000000000000}"/>
          </ac:spMkLst>
        </pc:spChg>
      </pc:sldChg>
      <pc:sldChg chg="del">
        <pc:chgData name="Windlin Dominik EWS" userId="5320c197-2f32-4b1c-9bdc-f64266275b1e" providerId="ADAL" clId="{060C6631-49B8-4147-AB0F-E6A430415B00}" dt="2020-10-30T13:49:34.742" v="22" actId="47"/>
        <pc:sldMkLst>
          <pc:docMk/>
          <pc:sldMk cId="1581404771" sldId="282"/>
        </pc:sldMkLst>
      </pc:sldChg>
      <pc:sldChg chg="modSp add mod">
        <pc:chgData name="Windlin Dominik EWS" userId="5320c197-2f32-4b1c-9bdc-f64266275b1e" providerId="ADAL" clId="{060C6631-49B8-4147-AB0F-E6A430415B00}" dt="2020-10-30T14:48:32.173" v="95" actId="20577"/>
        <pc:sldMkLst>
          <pc:docMk/>
          <pc:sldMk cId="2478221288" sldId="283"/>
        </pc:sldMkLst>
        <pc:spChg chg="mod">
          <ac:chgData name="Windlin Dominik EWS" userId="5320c197-2f32-4b1c-9bdc-f64266275b1e" providerId="ADAL" clId="{060C6631-49B8-4147-AB0F-E6A430415B00}" dt="2020-10-30T14:48:32.173" v="95" actId="20577"/>
          <ac:spMkLst>
            <pc:docMk/>
            <pc:sldMk cId="2478221288" sldId="283"/>
            <ac:spMk id="8" creationId="{00000000-0000-0000-0000-000000000000}"/>
          </ac:spMkLst>
        </pc:spChg>
      </pc:sldChg>
      <pc:sldChg chg="add">
        <pc:chgData name="Windlin Dominik EWS" userId="5320c197-2f32-4b1c-9bdc-f64266275b1e" providerId="ADAL" clId="{060C6631-49B8-4147-AB0F-E6A430415B00}" dt="2020-10-30T14:48:49.368" v="96" actId="2890"/>
        <pc:sldMkLst>
          <pc:docMk/>
          <pc:sldMk cId="1388579680" sldId="284"/>
        </pc:sldMkLst>
      </pc:sldChg>
      <pc:sldChg chg="modSp add mod">
        <pc:chgData name="Windlin Dominik EWS" userId="5320c197-2f32-4b1c-9bdc-f64266275b1e" providerId="ADAL" clId="{060C6631-49B8-4147-AB0F-E6A430415B00}" dt="2020-10-30T15:01:47.171" v="156" actId="207"/>
        <pc:sldMkLst>
          <pc:docMk/>
          <pc:sldMk cId="1600382842" sldId="285"/>
        </pc:sldMkLst>
        <pc:spChg chg="mod">
          <ac:chgData name="Windlin Dominik EWS" userId="5320c197-2f32-4b1c-9bdc-f64266275b1e" providerId="ADAL" clId="{060C6631-49B8-4147-AB0F-E6A430415B00}" dt="2020-10-30T15:01:47.171" v="156" actId="207"/>
          <ac:spMkLst>
            <pc:docMk/>
            <pc:sldMk cId="1600382842" sldId="285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0-30T14:55:04.821" v="102"/>
        <pc:sldMkLst>
          <pc:docMk/>
          <pc:sldMk cId="3470907735" sldId="286"/>
        </pc:sldMkLst>
        <pc:spChg chg="mod">
          <ac:chgData name="Windlin Dominik EWS" userId="5320c197-2f32-4b1c-9bdc-f64266275b1e" providerId="ADAL" clId="{060C6631-49B8-4147-AB0F-E6A430415B00}" dt="2020-10-30T14:55:04.821" v="102"/>
          <ac:spMkLst>
            <pc:docMk/>
            <pc:sldMk cId="3470907735" sldId="286"/>
            <ac:spMk id="8" creationId="{00000000-0000-0000-0000-000000000000}"/>
          </ac:spMkLst>
        </pc:spChg>
      </pc:sldChg>
      <pc:sldChg chg="add">
        <pc:chgData name="Windlin Dominik EWS" userId="5320c197-2f32-4b1c-9bdc-f64266275b1e" providerId="ADAL" clId="{060C6631-49B8-4147-AB0F-E6A430415B00}" dt="2020-10-30T14:55:47.053" v="104" actId="2890"/>
        <pc:sldMkLst>
          <pc:docMk/>
          <pc:sldMk cId="2065298708" sldId="287"/>
        </pc:sldMkLst>
      </pc:sldChg>
      <pc:sldChg chg="addSp delSp modSp add mod">
        <pc:chgData name="Windlin Dominik EWS" userId="5320c197-2f32-4b1c-9bdc-f64266275b1e" providerId="ADAL" clId="{060C6631-49B8-4147-AB0F-E6A430415B00}" dt="2020-10-30T14:58:59.563" v="127" actId="1076"/>
        <pc:sldMkLst>
          <pc:docMk/>
          <pc:sldMk cId="3778652662" sldId="288"/>
        </pc:sldMkLst>
        <pc:spChg chg="mod">
          <ac:chgData name="Windlin Dominik EWS" userId="5320c197-2f32-4b1c-9bdc-f64266275b1e" providerId="ADAL" clId="{060C6631-49B8-4147-AB0F-E6A430415B00}" dt="2020-10-30T14:57:22.441" v="120" actId="20577"/>
          <ac:spMkLst>
            <pc:docMk/>
            <pc:sldMk cId="3778652662" sldId="288"/>
            <ac:spMk id="2" creationId="{00000000-0000-0000-0000-000000000000}"/>
          </ac:spMkLst>
        </pc:spChg>
        <pc:spChg chg="add del mod">
          <ac:chgData name="Windlin Dominik EWS" userId="5320c197-2f32-4b1c-9bdc-f64266275b1e" providerId="ADAL" clId="{060C6631-49B8-4147-AB0F-E6A430415B00}" dt="2020-10-30T14:58:44.513" v="124"/>
          <ac:spMkLst>
            <pc:docMk/>
            <pc:sldMk cId="3778652662" sldId="288"/>
            <ac:spMk id="7" creationId="{113B5507-21F0-49CC-BCF5-168BE97033C4}"/>
          </ac:spMkLst>
        </pc:spChg>
        <pc:spChg chg="del mod">
          <ac:chgData name="Windlin Dominik EWS" userId="5320c197-2f32-4b1c-9bdc-f64266275b1e" providerId="ADAL" clId="{060C6631-49B8-4147-AB0F-E6A430415B00}" dt="2020-10-30T14:57:25.053" v="121"/>
          <ac:spMkLst>
            <pc:docMk/>
            <pc:sldMk cId="3778652662" sldId="288"/>
            <ac:spMk id="8" creationId="{00000000-0000-0000-0000-000000000000}"/>
          </ac:spMkLst>
        </pc:spChg>
        <pc:picChg chg="add del mod">
          <ac:chgData name="Windlin Dominik EWS" userId="5320c197-2f32-4b1c-9bdc-f64266275b1e" providerId="ADAL" clId="{060C6631-49B8-4147-AB0F-E6A430415B00}" dt="2020-10-30T14:57:35.515" v="123" actId="478"/>
          <ac:picMkLst>
            <pc:docMk/>
            <pc:sldMk cId="3778652662" sldId="288"/>
            <ac:picMk id="6" creationId="{15A157A5-7A28-4016-934D-31713D63CE67}"/>
          </ac:picMkLst>
        </pc:picChg>
        <pc:picChg chg="add mod">
          <ac:chgData name="Windlin Dominik EWS" userId="5320c197-2f32-4b1c-9bdc-f64266275b1e" providerId="ADAL" clId="{060C6631-49B8-4147-AB0F-E6A430415B00}" dt="2020-10-30T14:58:47.585" v="125" actId="1076"/>
          <ac:picMkLst>
            <pc:docMk/>
            <pc:sldMk cId="3778652662" sldId="288"/>
            <ac:picMk id="9" creationId="{C257D67F-B529-42F0-A0F6-FB568287D49C}"/>
          </ac:picMkLst>
        </pc:picChg>
        <pc:picChg chg="add mod">
          <ac:chgData name="Windlin Dominik EWS" userId="5320c197-2f32-4b1c-9bdc-f64266275b1e" providerId="ADAL" clId="{060C6631-49B8-4147-AB0F-E6A430415B00}" dt="2020-10-30T14:58:59.563" v="127" actId="1076"/>
          <ac:picMkLst>
            <pc:docMk/>
            <pc:sldMk cId="3778652662" sldId="288"/>
            <ac:picMk id="10" creationId="{9ACF7F91-3775-4C16-A4B5-2D1DEAC6C66E}"/>
          </ac:picMkLst>
        </pc:picChg>
      </pc:sldChg>
      <pc:sldChg chg="addSp delSp modSp add mod">
        <pc:chgData name="Windlin Dominik EWS" userId="5320c197-2f32-4b1c-9bdc-f64266275b1e" providerId="ADAL" clId="{060C6631-49B8-4147-AB0F-E6A430415B00}" dt="2020-10-30T15:00:12.194" v="134" actId="1076"/>
        <pc:sldMkLst>
          <pc:docMk/>
          <pc:sldMk cId="3630142186" sldId="289"/>
        </pc:sldMkLst>
        <pc:spChg chg="add del mod">
          <ac:chgData name="Windlin Dominik EWS" userId="5320c197-2f32-4b1c-9bdc-f64266275b1e" providerId="ADAL" clId="{060C6631-49B8-4147-AB0F-E6A430415B00}" dt="2020-10-30T14:59:48.087" v="131"/>
          <ac:spMkLst>
            <pc:docMk/>
            <pc:sldMk cId="3630142186" sldId="289"/>
            <ac:spMk id="6" creationId="{C045FEC9-675B-4DF1-A8BF-C1B40A3350D5}"/>
          </ac:spMkLst>
        </pc:spChg>
        <pc:picChg chg="del">
          <ac:chgData name="Windlin Dominik EWS" userId="5320c197-2f32-4b1c-9bdc-f64266275b1e" providerId="ADAL" clId="{060C6631-49B8-4147-AB0F-E6A430415B00}" dt="2020-10-30T14:59:16.656" v="130" actId="478"/>
          <ac:picMkLst>
            <pc:docMk/>
            <pc:sldMk cId="3630142186" sldId="289"/>
            <ac:picMk id="9" creationId="{C257D67F-B529-42F0-A0F6-FB568287D49C}"/>
          </ac:picMkLst>
        </pc:picChg>
        <pc:picChg chg="del">
          <ac:chgData name="Windlin Dominik EWS" userId="5320c197-2f32-4b1c-9bdc-f64266275b1e" providerId="ADAL" clId="{060C6631-49B8-4147-AB0F-E6A430415B00}" dt="2020-10-30T14:59:15.534" v="129" actId="478"/>
          <ac:picMkLst>
            <pc:docMk/>
            <pc:sldMk cId="3630142186" sldId="289"/>
            <ac:picMk id="10" creationId="{9ACF7F91-3775-4C16-A4B5-2D1DEAC6C66E}"/>
          </ac:picMkLst>
        </pc:picChg>
        <pc:picChg chg="add mod">
          <ac:chgData name="Windlin Dominik EWS" userId="5320c197-2f32-4b1c-9bdc-f64266275b1e" providerId="ADAL" clId="{060C6631-49B8-4147-AB0F-E6A430415B00}" dt="2020-10-30T14:59:56.248" v="132" actId="1076"/>
          <ac:picMkLst>
            <pc:docMk/>
            <pc:sldMk cId="3630142186" sldId="289"/>
            <ac:picMk id="11" creationId="{E29FDD5C-43CD-459A-94C5-0DE2659E8EB5}"/>
          </ac:picMkLst>
        </pc:picChg>
        <pc:picChg chg="add mod">
          <ac:chgData name="Windlin Dominik EWS" userId="5320c197-2f32-4b1c-9bdc-f64266275b1e" providerId="ADAL" clId="{060C6631-49B8-4147-AB0F-E6A430415B00}" dt="2020-10-30T15:00:12.194" v="134" actId="1076"/>
          <ac:picMkLst>
            <pc:docMk/>
            <pc:sldMk cId="3630142186" sldId="289"/>
            <ac:picMk id="12" creationId="{2EF25FEE-D36E-4203-9915-BC7A9401C27C}"/>
          </ac:picMkLst>
        </pc:picChg>
      </pc:sldChg>
      <pc:sldChg chg="modSp add mod ord">
        <pc:chgData name="Windlin Dominik EWS" userId="5320c197-2f32-4b1c-9bdc-f64266275b1e" providerId="ADAL" clId="{060C6631-49B8-4147-AB0F-E6A430415B00}" dt="2020-11-10T12:12:17.147" v="164" actId="5793"/>
        <pc:sldMkLst>
          <pc:docMk/>
          <pc:sldMk cId="2055729768" sldId="291"/>
        </pc:sldMkLst>
        <pc:spChg chg="mod">
          <ac:chgData name="Windlin Dominik EWS" userId="5320c197-2f32-4b1c-9bdc-f64266275b1e" providerId="ADAL" clId="{060C6631-49B8-4147-AB0F-E6A430415B00}" dt="2020-11-10T12:11:37.570" v="160"/>
          <ac:spMkLst>
            <pc:docMk/>
            <pc:sldMk cId="2055729768" sldId="29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0T12:12:17.147" v="164" actId="5793"/>
          <ac:spMkLst>
            <pc:docMk/>
            <pc:sldMk cId="2055729768" sldId="29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19:11.100" v="181" actId="20577"/>
        <pc:sldMkLst>
          <pc:docMk/>
          <pc:sldMk cId="3038542733" sldId="292"/>
        </pc:sldMkLst>
        <pc:spChg chg="mod">
          <ac:chgData name="Windlin Dominik EWS" userId="5320c197-2f32-4b1c-9bdc-f64266275b1e" providerId="ADAL" clId="{060C6631-49B8-4147-AB0F-E6A430415B00}" dt="2020-11-10T12:19:11.100" v="181" actId="20577"/>
          <ac:spMkLst>
            <pc:docMk/>
            <pc:sldMk cId="3038542733" sldId="292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23:48.878" v="185"/>
        <pc:sldMkLst>
          <pc:docMk/>
          <pc:sldMk cId="1278030598" sldId="293"/>
        </pc:sldMkLst>
        <pc:spChg chg="mod">
          <ac:chgData name="Windlin Dominik EWS" userId="5320c197-2f32-4b1c-9bdc-f64266275b1e" providerId="ADAL" clId="{060C6631-49B8-4147-AB0F-E6A430415B00}" dt="2020-11-10T12:23:06.205" v="183"/>
          <ac:spMkLst>
            <pc:docMk/>
            <pc:sldMk cId="1278030598" sldId="293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0T12:23:48.878" v="185"/>
          <ac:spMkLst>
            <pc:docMk/>
            <pc:sldMk cId="1278030598" sldId="293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27:56.371" v="203" actId="27636"/>
        <pc:sldMkLst>
          <pc:docMk/>
          <pc:sldMk cId="531397491" sldId="294"/>
        </pc:sldMkLst>
        <pc:spChg chg="mod">
          <ac:chgData name="Windlin Dominik EWS" userId="5320c197-2f32-4b1c-9bdc-f64266275b1e" providerId="ADAL" clId="{060C6631-49B8-4147-AB0F-E6A430415B00}" dt="2020-11-10T12:27:56.371" v="203" actId="27636"/>
          <ac:spMkLst>
            <pc:docMk/>
            <pc:sldMk cId="531397491" sldId="294"/>
            <ac:spMk id="8" creationId="{00000000-0000-0000-0000-000000000000}"/>
          </ac:spMkLst>
        </pc:spChg>
      </pc:sldChg>
      <pc:sldChg chg="addSp modSp add mod">
        <pc:chgData name="Windlin Dominik EWS" userId="5320c197-2f32-4b1c-9bdc-f64266275b1e" providerId="ADAL" clId="{060C6631-49B8-4147-AB0F-E6A430415B00}" dt="2020-11-10T12:30:48.642" v="211" actId="14100"/>
        <pc:sldMkLst>
          <pc:docMk/>
          <pc:sldMk cId="2293281508" sldId="295"/>
        </pc:sldMkLst>
        <pc:spChg chg="mod">
          <ac:chgData name="Windlin Dominik EWS" userId="5320c197-2f32-4b1c-9bdc-f64266275b1e" providerId="ADAL" clId="{060C6631-49B8-4147-AB0F-E6A430415B00}" dt="2020-11-10T12:30:39.635" v="209" actId="20577"/>
          <ac:spMkLst>
            <pc:docMk/>
            <pc:sldMk cId="2293281508" sldId="295"/>
            <ac:spMk id="8" creationId="{00000000-0000-0000-0000-000000000000}"/>
          </ac:spMkLst>
        </pc:spChg>
        <pc:picChg chg="add mod">
          <ac:chgData name="Windlin Dominik EWS" userId="5320c197-2f32-4b1c-9bdc-f64266275b1e" providerId="ADAL" clId="{060C6631-49B8-4147-AB0F-E6A430415B00}" dt="2020-11-10T12:30:48.642" v="211" actId="14100"/>
          <ac:picMkLst>
            <pc:docMk/>
            <pc:sldMk cId="2293281508" sldId="295"/>
            <ac:picMk id="3" creationId="{1C5B9425-38EA-4A4B-ACF7-9476D0596645}"/>
          </ac:picMkLst>
        </pc:picChg>
      </pc:sldChg>
      <pc:sldChg chg="addSp delSp modSp add mod">
        <pc:chgData name="Windlin Dominik EWS" userId="5320c197-2f32-4b1c-9bdc-f64266275b1e" providerId="ADAL" clId="{060C6631-49B8-4147-AB0F-E6A430415B00}" dt="2020-11-11T12:42:55.769" v="223" actId="14100"/>
        <pc:sldMkLst>
          <pc:docMk/>
          <pc:sldMk cId="1747967789" sldId="296"/>
        </pc:sldMkLst>
        <pc:spChg chg="mod">
          <ac:chgData name="Windlin Dominik EWS" userId="5320c197-2f32-4b1c-9bdc-f64266275b1e" providerId="ADAL" clId="{060C6631-49B8-4147-AB0F-E6A430415B00}" dt="2020-11-10T12:31:15.997" v="216" actId="20577"/>
          <ac:spMkLst>
            <pc:docMk/>
            <pc:sldMk cId="1747967789" sldId="29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1T12:42:46.408" v="221" actId="6549"/>
          <ac:spMkLst>
            <pc:docMk/>
            <pc:sldMk cId="1747967789" sldId="296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1-10T12:31:10.366" v="213" actId="478"/>
          <ac:picMkLst>
            <pc:docMk/>
            <pc:sldMk cId="1747967789" sldId="296"/>
            <ac:picMk id="3" creationId="{1C5B9425-38EA-4A4B-ACF7-9476D0596645}"/>
          </ac:picMkLst>
        </pc:picChg>
        <pc:picChg chg="add mod">
          <ac:chgData name="Windlin Dominik EWS" userId="5320c197-2f32-4b1c-9bdc-f64266275b1e" providerId="ADAL" clId="{060C6631-49B8-4147-AB0F-E6A430415B00}" dt="2020-11-11T12:42:55.769" v="223" actId="14100"/>
          <ac:picMkLst>
            <pc:docMk/>
            <pc:sldMk cId="1747967789" sldId="296"/>
            <ac:picMk id="6" creationId="{B795E430-4F9D-430E-B4F5-47CA96065178}"/>
          </ac:picMkLst>
        </pc:picChg>
      </pc:sldChg>
      <pc:sldChg chg="delSp modSp add mod">
        <pc:chgData name="Windlin Dominik EWS" userId="5320c197-2f32-4b1c-9bdc-f64266275b1e" providerId="ADAL" clId="{060C6631-49B8-4147-AB0F-E6A430415B00}" dt="2020-11-16T11:29:47.488" v="240" actId="20577"/>
        <pc:sldMkLst>
          <pc:docMk/>
          <pc:sldMk cId="2501655513" sldId="297"/>
        </pc:sldMkLst>
        <pc:spChg chg="mod">
          <ac:chgData name="Windlin Dominik EWS" userId="5320c197-2f32-4b1c-9bdc-f64266275b1e" providerId="ADAL" clId="{060C6631-49B8-4147-AB0F-E6A430415B00}" dt="2020-11-16T11:18:28.131" v="231" actId="20577"/>
          <ac:spMkLst>
            <pc:docMk/>
            <pc:sldMk cId="2501655513" sldId="297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6T11:29:47.488" v="240" actId="20577"/>
          <ac:spMkLst>
            <pc:docMk/>
            <pc:sldMk cId="2501655513" sldId="297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1-16T11:18:24.648" v="227" actId="478"/>
          <ac:picMkLst>
            <pc:docMk/>
            <pc:sldMk cId="2501655513" sldId="297"/>
            <ac:picMk id="6" creationId="{B795E430-4F9D-430E-B4F5-47CA96065178}"/>
          </ac:picMkLst>
        </pc:picChg>
      </pc:sldChg>
      <pc:sldChg chg="new del">
        <pc:chgData name="Windlin Dominik EWS" userId="5320c197-2f32-4b1c-9bdc-f64266275b1e" providerId="ADAL" clId="{060C6631-49B8-4147-AB0F-E6A430415B00}" dt="2020-11-16T11:18:18.194" v="225" actId="680"/>
        <pc:sldMkLst>
          <pc:docMk/>
          <pc:sldMk cId="2567621453" sldId="297"/>
        </pc:sldMkLst>
      </pc:sldChg>
      <pc:sldChg chg="modSp add mod">
        <pc:chgData name="Windlin Dominik EWS" userId="5320c197-2f32-4b1c-9bdc-f64266275b1e" providerId="ADAL" clId="{060C6631-49B8-4147-AB0F-E6A430415B00}" dt="2020-11-16T11:41:43.242" v="287" actId="20577"/>
        <pc:sldMkLst>
          <pc:docMk/>
          <pc:sldMk cId="3026223909" sldId="298"/>
        </pc:sldMkLst>
        <pc:spChg chg="mod">
          <ac:chgData name="Windlin Dominik EWS" userId="5320c197-2f32-4b1c-9bdc-f64266275b1e" providerId="ADAL" clId="{060C6631-49B8-4147-AB0F-E6A430415B00}" dt="2020-11-16T11:33:10.161" v="251" actId="20577"/>
          <ac:spMkLst>
            <pc:docMk/>
            <pc:sldMk cId="3026223909" sldId="29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6T11:41:43.242" v="287" actId="20577"/>
          <ac:spMkLst>
            <pc:docMk/>
            <pc:sldMk cId="3026223909" sldId="298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EA8AA2B5-8C25-4E4B-A57B-C9FD083B653A}"/>
    <pc:docChg chg="undo custSel addSld modSld">
      <pc:chgData name="Windlin Dominik EWS" userId="5320c197-2f32-4b1c-9bdc-f64266275b1e" providerId="ADAL" clId="{EA8AA2B5-8C25-4E4B-A57B-C9FD083B653A}" dt="2021-07-26T11:09:50.802" v="651" actId="20577"/>
      <pc:docMkLst>
        <pc:docMk/>
      </pc:docMkLst>
      <pc:sldChg chg="modSp mod">
        <pc:chgData name="Windlin Dominik EWS" userId="5320c197-2f32-4b1c-9bdc-f64266275b1e" providerId="ADAL" clId="{EA8AA2B5-8C25-4E4B-A57B-C9FD083B653A}" dt="2021-07-26T09:42:49.273" v="195" actId="20577"/>
        <pc:sldMkLst>
          <pc:docMk/>
          <pc:sldMk cId="21510673" sldId="256"/>
        </pc:sldMkLst>
        <pc:spChg chg="mod">
          <ac:chgData name="Windlin Dominik EWS" userId="5320c197-2f32-4b1c-9bdc-f64266275b1e" providerId="ADAL" clId="{EA8AA2B5-8C25-4E4B-A57B-C9FD083B653A}" dt="2021-07-26T09:42:49.273" v="195" actId="20577"/>
          <ac:spMkLst>
            <pc:docMk/>
            <pc:sldMk cId="21510673" sldId="256"/>
            <ac:spMk id="3" creationId="{00000000-0000-0000-0000-000000000000}"/>
          </ac:spMkLst>
        </pc:spChg>
      </pc:sldChg>
      <pc:sldChg chg="addSp delSp modSp mod">
        <pc:chgData name="Windlin Dominik EWS" userId="5320c197-2f32-4b1c-9bdc-f64266275b1e" providerId="ADAL" clId="{EA8AA2B5-8C25-4E4B-A57B-C9FD083B653A}" dt="2021-07-26T10:33:42.820" v="521" actId="1076"/>
        <pc:sldMkLst>
          <pc:docMk/>
          <pc:sldMk cId="180128682" sldId="305"/>
        </pc:sldMkLst>
        <pc:spChg chg="mod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2" creationId="{00000000-0000-0000-0000-000000000000}"/>
          </ac:spMkLst>
        </pc:spChg>
        <pc:spChg chg="del">
          <ac:chgData name="Windlin Dominik EWS" userId="5320c197-2f32-4b1c-9bdc-f64266275b1e" providerId="ADAL" clId="{EA8AA2B5-8C25-4E4B-A57B-C9FD083B653A}" dt="2021-07-26T10:18:39.854" v="250" actId="478"/>
          <ac:spMkLst>
            <pc:docMk/>
            <pc:sldMk cId="180128682" sldId="305"/>
            <ac:spMk id="4" creationId="{00000000-0000-0000-0000-000000000000}"/>
          </ac:spMkLst>
        </pc:spChg>
        <pc:spChg chg="mod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5" creationId="{00000000-0000-0000-0000-000000000000}"/>
          </ac:spMkLst>
        </pc:spChg>
        <pc:spChg chg="mod">
          <ac:chgData name="Windlin Dominik EWS" userId="5320c197-2f32-4b1c-9bdc-f64266275b1e" providerId="ADAL" clId="{EA8AA2B5-8C25-4E4B-A57B-C9FD083B653A}" dt="2021-07-26T10:33:33.557" v="520" actId="20577"/>
          <ac:spMkLst>
            <pc:docMk/>
            <pc:sldMk cId="180128682" sldId="305"/>
            <ac:spMk id="8" creationId="{00000000-0000-0000-0000-000000000000}"/>
          </ac:spMkLst>
        </pc:spChg>
        <pc:spChg chg="add mod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9" creationId="{AA1105E8-1973-45A9-A405-FF295CAAC166}"/>
          </ac:spMkLst>
        </pc:spChg>
        <pc:spChg chg="add del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13" creationId="{B39A2F9F-4BFD-43B1-8BBE-ACFE87A0DAF4}"/>
          </ac:spMkLst>
        </pc:spChg>
        <pc:spChg chg="add del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15" creationId="{DB383DC5-236D-4BB4-AB9E-014F4FCF14BF}"/>
          </ac:spMkLst>
        </pc:spChg>
        <pc:spChg chg="add del">
          <ac:chgData name="Windlin Dominik EWS" userId="5320c197-2f32-4b1c-9bdc-f64266275b1e" providerId="ADAL" clId="{EA8AA2B5-8C25-4E4B-A57B-C9FD083B653A}" dt="2021-07-26T10:19:08.838" v="252" actId="26606"/>
          <ac:spMkLst>
            <pc:docMk/>
            <pc:sldMk cId="180128682" sldId="305"/>
            <ac:spMk id="20" creationId="{31E87B95-F028-4129-9A57-F18F60B28794}"/>
          </ac:spMkLst>
        </pc:spChg>
        <pc:picChg chg="del mod ord">
          <ac:chgData name="Windlin Dominik EWS" userId="5320c197-2f32-4b1c-9bdc-f64266275b1e" providerId="ADAL" clId="{EA8AA2B5-8C25-4E4B-A57B-C9FD083B653A}" dt="2021-07-26T10:22:59.494" v="298" actId="478"/>
          <ac:picMkLst>
            <pc:docMk/>
            <pc:sldMk cId="180128682" sldId="305"/>
            <ac:picMk id="6" creationId="{E90DBF87-AD1F-4B7C-A9F5-C6A88711299C}"/>
          </ac:picMkLst>
        </pc:picChg>
        <pc:picChg chg="add mod ord">
          <ac:chgData name="Windlin Dominik EWS" userId="5320c197-2f32-4b1c-9bdc-f64266275b1e" providerId="ADAL" clId="{EA8AA2B5-8C25-4E4B-A57B-C9FD083B653A}" dt="2021-07-26T10:33:42.820" v="521" actId="1076"/>
          <ac:picMkLst>
            <pc:docMk/>
            <pc:sldMk cId="180128682" sldId="305"/>
            <ac:picMk id="7" creationId="{6625C27F-1E28-4CD2-AF69-2A5C53BB8F89}"/>
          </ac:picMkLst>
        </pc:picChg>
      </pc:sldChg>
      <pc:sldChg chg="addSp delSp modSp mod">
        <pc:chgData name="Windlin Dominik EWS" userId="5320c197-2f32-4b1c-9bdc-f64266275b1e" providerId="ADAL" clId="{EA8AA2B5-8C25-4E4B-A57B-C9FD083B653A}" dt="2021-07-26T10:13:57.300" v="208" actId="207"/>
        <pc:sldMkLst>
          <pc:docMk/>
          <pc:sldMk cId="3889687247" sldId="307"/>
        </pc:sldMkLst>
        <pc:spChg chg="add mod">
          <ac:chgData name="Windlin Dominik EWS" userId="5320c197-2f32-4b1c-9bdc-f64266275b1e" providerId="ADAL" clId="{EA8AA2B5-8C25-4E4B-A57B-C9FD083B653A}" dt="2021-07-26T10:13:57.300" v="208" actId="207"/>
          <ac:spMkLst>
            <pc:docMk/>
            <pc:sldMk cId="3889687247" sldId="307"/>
            <ac:spMk id="7" creationId="{179F5A33-6455-46D4-BA04-AEA24C03A259}"/>
          </ac:spMkLst>
        </pc:spChg>
        <pc:spChg chg="del">
          <ac:chgData name="Windlin Dominik EWS" userId="5320c197-2f32-4b1c-9bdc-f64266275b1e" providerId="ADAL" clId="{EA8AA2B5-8C25-4E4B-A57B-C9FD083B653A}" dt="2021-07-26T10:13:15.321" v="203" actId="478"/>
          <ac:spMkLst>
            <pc:docMk/>
            <pc:sldMk cId="3889687247" sldId="307"/>
            <ac:spMk id="9" creationId="{2A54BA2D-1DB9-45CB-83D7-458C9A6E7DF2}"/>
          </ac:spMkLst>
        </pc:spChg>
        <pc:picChg chg="mod">
          <ac:chgData name="Windlin Dominik EWS" userId="5320c197-2f32-4b1c-9bdc-f64266275b1e" providerId="ADAL" clId="{EA8AA2B5-8C25-4E4B-A57B-C9FD083B653A}" dt="2021-07-26T10:13:32.976" v="207" actId="14100"/>
          <ac:picMkLst>
            <pc:docMk/>
            <pc:sldMk cId="3889687247" sldId="307"/>
            <ac:picMk id="6" creationId="{881F16E0-4051-4A7D-8C98-4DF376758AC8}"/>
          </ac:picMkLst>
        </pc:picChg>
      </pc:sldChg>
      <pc:sldChg chg="modSp mod">
        <pc:chgData name="Windlin Dominik EWS" userId="5320c197-2f32-4b1c-9bdc-f64266275b1e" providerId="ADAL" clId="{EA8AA2B5-8C25-4E4B-A57B-C9FD083B653A}" dt="2021-07-26T10:59:32.668" v="616" actId="20577"/>
        <pc:sldMkLst>
          <pc:docMk/>
          <pc:sldMk cId="3978664170" sldId="308"/>
        </pc:sldMkLst>
        <pc:spChg chg="mod">
          <ac:chgData name="Windlin Dominik EWS" userId="5320c197-2f32-4b1c-9bdc-f64266275b1e" providerId="ADAL" clId="{EA8AA2B5-8C25-4E4B-A57B-C9FD083B653A}" dt="2021-07-26T10:38:41.143" v="528" actId="20577"/>
          <ac:spMkLst>
            <pc:docMk/>
            <pc:sldMk cId="3978664170" sldId="30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EA8AA2B5-8C25-4E4B-A57B-C9FD083B653A}" dt="2021-07-26T10:59:32.668" v="616" actId="20577"/>
          <ac:spMkLst>
            <pc:docMk/>
            <pc:sldMk cId="3978664170" sldId="308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EA8AA2B5-8C25-4E4B-A57B-C9FD083B653A}" dt="2021-07-26T09:40:44.992" v="130" actId="20577"/>
        <pc:sldMkLst>
          <pc:docMk/>
          <pc:sldMk cId="220899999" sldId="309"/>
        </pc:sldMkLst>
        <pc:spChg chg="mod">
          <ac:chgData name="Windlin Dominik EWS" userId="5320c197-2f32-4b1c-9bdc-f64266275b1e" providerId="ADAL" clId="{EA8AA2B5-8C25-4E4B-A57B-C9FD083B653A}" dt="2021-07-26T09:40:44.992" v="130" actId="20577"/>
          <ac:spMkLst>
            <pc:docMk/>
            <pc:sldMk cId="220899999" sldId="309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EA8AA2B5-8C25-4E4B-A57B-C9FD083B653A}" dt="2021-07-26T09:21:01.857" v="3" actId="27636"/>
        <pc:sldMkLst>
          <pc:docMk/>
          <pc:sldMk cId="3113289321" sldId="311"/>
        </pc:sldMkLst>
        <pc:spChg chg="mod">
          <ac:chgData name="Windlin Dominik EWS" userId="5320c197-2f32-4b1c-9bdc-f64266275b1e" providerId="ADAL" clId="{EA8AA2B5-8C25-4E4B-A57B-C9FD083B653A}" dt="2021-07-26T09:21:01.857" v="3" actId="27636"/>
          <ac:spMkLst>
            <pc:docMk/>
            <pc:sldMk cId="3113289321" sldId="311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EA8AA2B5-8C25-4E4B-A57B-C9FD083B653A}" dt="2021-07-26T09:27:07.389" v="54" actId="22"/>
        <pc:sldMkLst>
          <pc:docMk/>
          <pc:sldMk cId="1082188113" sldId="312"/>
        </pc:sldMkLst>
        <pc:spChg chg="del mod">
          <ac:chgData name="Windlin Dominik EWS" userId="5320c197-2f32-4b1c-9bdc-f64266275b1e" providerId="ADAL" clId="{EA8AA2B5-8C25-4E4B-A57B-C9FD083B653A}" dt="2021-07-26T09:21:42.016" v="7" actId="22"/>
          <ac:spMkLst>
            <pc:docMk/>
            <pc:sldMk cId="1082188113" sldId="312"/>
            <ac:spMk id="8" creationId="{00000000-0000-0000-0000-000000000000}"/>
          </ac:spMkLst>
        </pc:spChg>
        <pc:picChg chg="add mod ord">
          <ac:chgData name="Windlin Dominik EWS" userId="5320c197-2f32-4b1c-9bdc-f64266275b1e" providerId="ADAL" clId="{EA8AA2B5-8C25-4E4B-A57B-C9FD083B653A}" dt="2021-07-26T09:21:42.016" v="7" actId="22"/>
          <ac:picMkLst>
            <pc:docMk/>
            <pc:sldMk cId="1082188113" sldId="312"/>
            <ac:picMk id="6" creationId="{5371C7AD-1BBE-46CF-8F43-012F03125DBD}"/>
          </ac:picMkLst>
        </pc:picChg>
        <pc:picChg chg="add">
          <ac:chgData name="Windlin Dominik EWS" userId="5320c197-2f32-4b1c-9bdc-f64266275b1e" providerId="ADAL" clId="{EA8AA2B5-8C25-4E4B-A57B-C9FD083B653A}" dt="2021-07-26T09:27:07.389" v="54" actId="22"/>
          <ac:picMkLst>
            <pc:docMk/>
            <pc:sldMk cId="1082188113" sldId="312"/>
            <ac:picMk id="9" creationId="{A10B7DDE-EE43-4B93-9EFA-E99E80D46F46}"/>
          </ac:picMkLst>
        </pc:picChg>
      </pc:sldChg>
      <pc:sldChg chg="addSp delSp modSp add mod">
        <pc:chgData name="Windlin Dominik EWS" userId="5320c197-2f32-4b1c-9bdc-f64266275b1e" providerId="ADAL" clId="{EA8AA2B5-8C25-4E4B-A57B-C9FD083B653A}" dt="2021-07-26T09:23:24.058" v="11"/>
        <pc:sldMkLst>
          <pc:docMk/>
          <pc:sldMk cId="2362957482" sldId="313"/>
        </pc:sldMkLst>
        <pc:spChg chg="mod">
          <ac:chgData name="Windlin Dominik EWS" userId="5320c197-2f32-4b1c-9bdc-f64266275b1e" providerId="ADAL" clId="{EA8AA2B5-8C25-4E4B-A57B-C9FD083B653A}" dt="2021-07-26T09:23:04.250" v="9"/>
          <ac:spMkLst>
            <pc:docMk/>
            <pc:sldMk cId="2362957482" sldId="313"/>
            <ac:spMk id="2" creationId="{00000000-0000-0000-0000-000000000000}"/>
          </ac:spMkLst>
        </pc:spChg>
        <pc:spChg chg="add mod">
          <ac:chgData name="Windlin Dominik EWS" userId="5320c197-2f32-4b1c-9bdc-f64266275b1e" providerId="ADAL" clId="{EA8AA2B5-8C25-4E4B-A57B-C9FD083B653A}" dt="2021-07-26T09:23:24.058" v="11"/>
          <ac:spMkLst>
            <pc:docMk/>
            <pc:sldMk cId="2362957482" sldId="313"/>
            <ac:spMk id="7" creationId="{70A363DB-7A61-4886-A58A-59901D090871}"/>
          </ac:spMkLst>
        </pc:spChg>
        <pc:picChg chg="del">
          <ac:chgData name="Windlin Dominik EWS" userId="5320c197-2f32-4b1c-9bdc-f64266275b1e" providerId="ADAL" clId="{EA8AA2B5-8C25-4E4B-A57B-C9FD083B653A}" dt="2021-07-26T09:23:10.886" v="10" actId="478"/>
          <ac:picMkLst>
            <pc:docMk/>
            <pc:sldMk cId="2362957482" sldId="313"/>
            <ac:picMk id="6" creationId="{5371C7AD-1BBE-46CF-8F43-012F03125DBD}"/>
          </ac:picMkLst>
        </pc:picChg>
      </pc:sldChg>
      <pc:sldChg chg="modSp add mod">
        <pc:chgData name="Windlin Dominik EWS" userId="5320c197-2f32-4b1c-9bdc-f64266275b1e" providerId="ADAL" clId="{EA8AA2B5-8C25-4E4B-A57B-C9FD083B653A}" dt="2021-07-26T09:41:15.799" v="182" actId="20577"/>
        <pc:sldMkLst>
          <pc:docMk/>
          <pc:sldMk cId="1502761220" sldId="314"/>
        </pc:sldMkLst>
        <pc:spChg chg="mod">
          <ac:chgData name="Windlin Dominik EWS" userId="5320c197-2f32-4b1c-9bdc-f64266275b1e" providerId="ADAL" clId="{EA8AA2B5-8C25-4E4B-A57B-C9FD083B653A}" dt="2021-07-26T09:24:50.009" v="22" actId="20577"/>
          <ac:spMkLst>
            <pc:docMk/>
            <pc:sldMk cId="1502761220" sldId="314"/>
            <ac:spMk id="2" creationId="{00000000-0000-0000-0000-000000000000}"/>
          </ac:spMkLst>
        </pc:spChg>
        <pc:spChg chg="mod">
          <ac:chgData name="Windlin Dominik EWS" userId="5320c197-2f32-4b1c-9bdc-f64266275b1e" providerId="ADAL" clId="{EA8AA2B5-8C25-4E4B-A57B-C9FD083B653A}" dt="2021-07-26T09:41:15.799" v="182" actId="20577"/>
          <ac:spMkLst>
            <pc:docMk/>
            <pc:sldMk cId="1502761220" sldId="314"/>
            <ac:spMk id="7" creationId="{70A363DB-7A61-4886-A58A-59901D090871}"/>
          </ac:spMkLst>
        </pc:spChg>
      </pc:sldChg>
      <pc:sldChg chg="add">
        <pc:chgData name="Windlin Dominik EWS" userId="5320c197-2f32-4b1c-9bdc-f64266275b1e" providerId="ADAL" clId="{EA8AA2B5-8C25-4E4B-A57B-C9FD083B653A}" dt="2021-07-26T10:38:34.383" v="522" actId="2890"/>
        <pc:sldMkLst>
          <pc:docMk/>
          <pc:sldMk cId="3164663891" sldId="315"/>
        </pc:sldMkLst>
      </pc:sldChg>
      <pc:sldChg chg="modSp add mod">
        <pc:chgData name="Windlin Dominik EWS" userId="5320c197-2f32-4b1c-9bdc-f64266275b1e" providerId="ADAL" clId="{EA8AA2B5-8C25-4E4B-A57B-C9FD083B653A}" dt="2021-07-26T11:09:50.802" v="651" actId="20577"/>
        <pc:sldMkLst>
          <pc:docMk/>
          <pc:sldMk cId="3612478576" sldId="316"/>
        </pc:sldMkLst>
        <pc:spChg chg="mod">
          <ac:chgData name="Windlin Dominik EWS" userId="5320c197-2f32-4b1c-9bdc-f64266275b1e" providerId="ADAL" clId="{EA8AA2B5-8C25-4E4B-A57B-C9FD083B653A}" dt="2021-07-26T11:09:50.802" v="651" actId="20577"/>
          <ac:spMkLst>
            <pc:docMk/>
            <pc:sldMk cId="3612478576" sldId="316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8A489108-1231-4CD1-B0A3-B5FDF74B6BBA}"/>
    <pc:docChg chg="custSel addSld modSld">
      <pc:chgData name="Windlin Dominik EWS" userId="5320c197-2f32-4b1c-9bdc-f64266275b1e" providerId="ADAL" clId="{8A489108-1231-4CD1-B0A3-B5FDF74B6BBA}" dt="2021-01-14T15:59:02.203" v="199" actId="5793"/>
      <pc:docMkLst>
        <pc:docMk/>
      </pc:docMkLst>
      <pc:sldChg chg="modSp mod">
        <pc:chgData name="Windlin Dominik EWS" userId="5320c197-2f32-4b1c-9bdc-f64266275b1e" providerId="ADAL" clId="{8A489108-1231-4CD1-B0A3-B5FDF74B6BBA}" dt="2021-01-14T13:48:13.386" v="11" actId="20577"/>
        <pc:sldMkLst>
          <pc:docMk/>
          <pc:sldMk cId="180128682" sldId="305"/>
        </pc:sldMkLst>
        <pc:spChg chg="mod">
          <ac:chgData name="Windlin Dominik EWS" userId="5320c197-2f32-4b1c-9bdc-f64266275b1e" providerId="ADAL" clId="{8A489108-1231-4CD1-B0A3-B5FDF74B6BBA}" dt="2021-01-14T13:48:13.386" v="11" actId="20577"/>
          <ac:spMkLst>
            <pc:docMk/>
            <pc:sldMk cId="180128682" sldId="305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8A489108-1231-4CD1-B0A3-B5FDF74B6BBA}" dt="2021-01-14T15:56:07.755" v="195" actId="20577"/>
        <pc:sldMkLst>
          <pc:docMk/>
          <pc:sldMk cId="2536729921" sldId="311"/>
        </pc:sldMkLst>
        <pc:spChg chg="mod">
          <ac:chgData name="Windlin Dominik EWS" userId="5320c197-2f32-4b1c-9bdc-f64266275b1e" providerId="ADAL" clId="{8A489108-1231-4CD1-B0A3-B5FDF74B6BBA}" dt="2021-01-14T15:56:07.755" v="195" actId="20577"/>
          <ac:spMkLst>
            <pc:docMk/>
            <pc:sldMk cId="2536729921" sldId="31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8A489108-1231-4CD1-B0A3-B5FDF74B6BBA}" dt="2021-01-14T15:55:29.899" v="189" actId="20577"/>
          <ac:spMkLst>
            <pc:docMk/>
            <pc:sldMk cId="2536729921" sldId="311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8A489108-1231-4CD1-B0A3-B5FDF74B6BBA}" dt="2021-01-14T13:51:45.842" v="16" actId="1076"/>
        <pc:sldMkLst>
          <pc:docMk/>
          <pc:sldMk cId="1437837998" sldId="312"/>
        </pc:sldMkLst>
        <pc:spChg chg="del mod">
          <ac:chgData name="Windlin Dominik EWS" userId="5320c197-2f32-4b1c-9bdc-f64266275b1e" providerId="ADAL" clId="{8A489108-1231-4CD1-B0A3-B5FDF74B6BBA}" dt="2021-01-14T13:51:22.876" v="14" actId="22"/>
          <ac:spMkLst>
            <pc:docMk/>
            <pc:sldMk cId="1437837998" sldId="312"/>
            <ac:spMk id="8" creationId="{00000000-0000-0000-0000-000000000000}"/>
          </ac:spMkLst>
        </pc:spChg>
        <pc:picChg chg="add mod ord">
          <ac:chgData name="Windlin Dominik EWS" userId="5320c197-2f32-4b1c-9bdc-f64266275b1e" providerId="ADAL" clId="{8A489108-1231-4CD1-B0A3-B5FDF74B6BBA}" dt="2021-01-14T13:51:45.842" v="16" actId="1076"/>
          <ac:picMkLst>
            <pc:docMk/>
            <pc:sldMk cId="1437837998" sldId="312"/>
            <ac:picMk id="6" creationId="{84DC6965-B2F7-47DF-8043-2A607207C147}"/>
          </ac:picMkLst>
        </pc:picChg>
      </pc:sldChg>
      <pc:sldChg chg="modSp add mod">
        <pc:chgData name="Windlin Dominik EWS" userId="5320c197-2f32-4b1c-9bdc-f64266275b1e" providerId="ADAL" clId="{8A489108-1231-4CD1-B0A3-B5FDF74B6BBA}" dt="2021-01-14T15:59:02.203" v="199" actId="5793"/>
        <pc:sldMkLst>
          <pc:docMk/>
          <pc:sldMk cId="1521775582" sldId="313"/>
        </pc:sldMkLst>
        <pc:spChg chg="mod">
          <ac:chgData name="Windlin Dominik EWS" userId="5320c197-2f32-4b1c-9bdc-f64266275b1e" providerId="ADAL" clId="{8A489108-1231-4CD1-B0A3-B5FDF74B6BBA}" dt="2021-01-14T15:46:48.929" v="40" actId="20577"/>
          <ac:spMkLst>
            <pc:docMk/>
            <pc:sldMk cId="1521775582" sldId="313"/>
            <ac:spMk id="2" creationId="{00000000-0000-0000-0000-000000000000}"/>
          </ac:spMkLst>
        </pc:spChg>
        <pc:spChg chg="mod">
          <ac:chgData name="Windlin Dominik EWS" userId="5320c197-2f32-4b1c-9bdc-f64266275b1e" providerId="ADAL" clId="{8A489108-1231-4CD1-B0A3-B5FDF74B6BBA}" dt="2021-01-14T15:59:02.203" v="199" actId="5793"/>
          <ac:spMkLst>
            <pc:docMk/>
            <pc:sldMk cId="1521775582" sldId="31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5A82DA81-606D-431F-9CBA-0A7609AFCCA5}"/>
    <pc:docChg chg="custSel addSld modSld">
      <pc:chgData name="Windlin Dominik EWS" userId="5320c197-2f32-4b1c-9bdc-f64266275b1e" providerId="ADAL" clId="{5A82DA81-606D-431F-9CBA-0A7609AFCCA5}" dt="2021-03-24T08:23:07.789" v="121" actId="20577"/>
      <pc:docMkLst>
        <pc:docMk/>
      </pc:docMkLst>
      <pc:sldChg chg="modSp mod">
        <pc:chgData name="Windlin Dominik EWS" userId="5320c197-2f32-4b1c-9bdc-f64266275b1e" providerId="ADAL" clId="{5A82DA81-606D-431F-9CBA-0A7609AFCCA5}" dt="2021-03-24T07:36:54.546" v="32" actId="1076"/>
        <pc:sldMkLst>
          <pc:docMk/>
          <pc:sldMk cId="21510673" sldId="256"/>
        </pc:sldMkLst>
        <pc:spChg chg="mod">
          <ac:chgData name="Windlin Dominik EWS" userId="5320c197-2f32-4b1c-9bdc-f64266275b1e" providerId="ADAL" clId="{5A82DA81-606D-431F-9CBA-0A7609AFCCA5}" dt="2021-03-24T07:36:28.415" v="26" actId="255"/>
          <ac:spMkLst>
            <pc:docMk/>
            <pc:sldMk cId="21510673" sldId="25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A82DA81-606D-431F-9CBA-0A7609AFCCA5}" dt="2021-03-24T07:36:54.546" v="32" actId="1076"/>
          <ac:spMkLst>
            <pc:docMk/>
            <pc:sldMk cId="21510673" sldId="256"/>
            <ac:spMk id="3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39:19.683" v="33" actId="14100"/>
        <pc:sldMkLst>
          <pc:docMk/>
          <pc:sldMk cId="180128682" sldId="305"/>
        </pc:sldMkLst>
        <pc:spChg chg="mod">
          <ac:chgData name="Windlin Dominik EWS" userId="5320c197-2f32-4b1c-9bdc-f64266275b1e" providerId="ADAL" clId="{5A82DA81-606D-431F-9CBA-0A7609AFCCA5}" dt="2021-03-24T07:39:19.683" v="33" actId="14100"/>
          <ac:spMkLst>
            <pc:docMk/>
            <pc:sldMk cId="180128682" sldId="305"/>
            <ac:spMk id="4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39:28.808" v="34" actId="14100"/>
        <pc:sldMkLst>
          <pc:docMk/>
          <pc:sldMk cId="2092731233" sldId="306"/>
        </pc:sldMkLst>
        <pc:spChg chg="mod">
          <ac:chgData name="Windlin Dominik EWS" userId="5320c197-2f32-4b1c-9bdc-f64266275b1e" providerId="ADAL" clId="{5A82DA81-606D-431F-9CBA-0A7609AFCCA5}" dt="2021-03-24T07:39:28.808" v="34" actId="14100"/>
          <ac:spMkLst>
            <pc:docMk/>
            <pc:sldMk cId="2092731233" sldId="306"/>
            <ac:spMk id="4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47:35.212" v="75" actId="6549"/>
        <pc:sldMkLst>
          <pc:docMk/>
          <pc:sldMk cId="1333581016" sldId="308"/>
        </pc:sldMkLst>
        <pc:spChg chg="mod">
          <ac:chgData name="Windlin Dominik EWS" userId="5320c197-2f32-4b1c-9bdc-f64266275b1e" providerId="ADAL" clId="{5A82DA81-606D-431F-9CBA-0A7609AFCCA5}" dt="2021-03-24T07:39:33.717" v="35" actId="14100"/>
          <ac:spMkLst>
            <pc:docMk/>
            <pc:sldMk cId="1333581016" sldId="308"/>
            <ac:spMk id="4" creationId="{00000000-0000-0000-0000-000000000000}"/>
          </ac:spMkLst>
        </pc:spChg>
        <pc:spChg chg="mod">
          <ac:chgData name="Windlin Dominik EWS" userId="5320c197-2f32-4b1c-9bdc-f64266275b1e" providerId="ADAL" clId="{5A82DA81-606D-431F-9CBA-0A7609AFCCA5}" dt="2021-03-24T07:47:35.212" v="75" actId="6549"/>
          <ac:spMkLst>
            <pc:docMk/>
            <pc:sldMk cId="1333581016" sldId="308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48:05.775" v="76" actId="20577"/>
        <pc:sldMkLst>
          <pc:docMk/>
          <pc:sldMk cId="1626392764" sldId="309"/>
        </pc:sldMkLst>
        <pc:spChg chg="mod">
          <ac:chgData name="Windlin Dominik EWS" userId="5320c197-2f32-4b1c-9bdc-f64266275b1e" providerId="ADAL" clId="{5A82DA81-606D-431F-9CBA-0A7609AFCCA5}" dt="2021-03-24T07:39:38.693" v="36" actId="14100"/>
          <ac:spMkLst>
            <pc:docMk/>
            <pc:sldMk cId="1626392764" sldId="309"/>
            <ac:spMk id="4" creationId="{00000000-0000-0000-0000-000000000000}"/>
          </ac:spMkLst>
        </pc:spChg>
        <pc:spChg chg="mod">
          <ac:chgData name="Windlin Dominik EWS" userId="5320c197-2f32-4b1c-9bdc-f64266275b1e" providerId="ADAL" clId="{5A82DA81-606D-431F-9CBA-0A7609AFCCA5}" dt="2021-03-24T07:48:05.775" v="76" actId="20577"/>
          <ac:spMkLst>
            <pc:docMk/>
            <pc:sldMk cId="1626392764" sldId="309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40:07.268" v="40" actId="14100"/>
        <pc:sldMkLst>
          <pc:docMk/>
          <pc:sldMk cId="3565374403" sldId="310"/>
        </pc:sldMkLst>
        <pc:spChg chg="mod">
          <ac:chgData name="Windlin Dominik EWS" userId="5320c197-2f32-4b1c-9bdc-f64266275b1e" providerId="ADAL" clId="{5A82DA81-606D-431F-9CBA-0A7609AFCCA5}" dt="2021-03-24T07:40:07.268" v="40" actId="14100"/>
          <ac:spMkLst>
            <pc:docMk/>
            <pc:sldMk cId="3565374403" sldId="310"/>
            <ac:spMk id="4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48:54.146" v="79" actId="20577"/>
        <pc:sldMkLst>
          <pc:docMk/>
          <pc:sldMk cId="2536729921" sldId="311"/>
        </pc:sldMkLst>
        <pc:spChg chg="mod">
          <ac:chgData name="Windlin Dominik EWS" userId="5320c197-2f32-4b1c-9bdc-f64266275b1e" providerId="ADAL" clId="{5A82DA81-606D-431F-9CBA-0A7609AFCCA5}" dt="2021-03-24T07:39:48.541" v="37" actId="14100"/>
          <ac:spMkLst>
            <pc:docMk/>
            <pc:sldMk cId="2536729921" sldId="311"/>
            <ac:spMk id="4" creationId="{00000000-0000-0000-0000-000000000000}"/>
          </ac:spMkLst>
        </pc:spChg>
        <pc:spChg chg="mod">
          <ac:chgData name="Windlin Dominik EWS" userId="5320c197-2f32-4b1c-9bdc-f64266275b1e" providerId="ADAL" clId="{5A82DA81-606D-431F-9CBA-0A7609AFCCA5}" dt="2021-03-24T07:48:54.146" v="79" actId="20577"/>
          <ac:spMkLst>
            <pc:docMk/>
            <pc:sldMk cId="2536729921" sldId="311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5A82DA81-606D-431F-9CBA-0A7609AFCCA5}" dt="2021-03-24T07:49:17.752" v="85" actId="20577"/>
        <pc:sldMkLst>
          <pc:docMk/>
          <pc:sldMk cId="1437837998" sldId="312"/>
        </pc:sldMkLst>
        <pc:spChg chg="mod">
          <ac:chgData name="Windlin Dominik EWS" userId="5320c197-2f32-4b1c-9bdc-f64266275b1e" providerId="ADAL" clId="{5A82DA81-606D-431F-9CBA-0A7609AFCCA5}" dt="2021-03-24T07:49:17.752" v="85" actId="20577"/>
          <ac:spMkLst>
            <pc:docMk/>
            <pc:sldMk cId="1437837998" sldId="312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A82DA81-606D-431F-9CBA-0A7609AFCCA5}" dt="2021-03-24T07:39:59.504" v="39" actId="14100"/>
          <ac:spMkLst>
            <pc:docMk/>
            <pc:sldMk cId="1437837998" sldId="312"/>
            <ac:spMk id="4" creationId="{00000000-0000-0000-0000-000000000000}"/>
          </ac:spMkLst>
        </pc:spChg>
        <pc:picChg chg="mod">
          <ac:chgData name="Windlin Dominik EWS" userId="5320c197-2f32-4b1c-9bdc-f64266275b1e" providerId="ADAL" clId="{5A82DA81-606D-431F-9CBA-0A7609AFCCA5}" dt="2021-03-24T07:40:55.981" v="41" actId="1076"/>
          <ac:picMkLst>
            <pc:docMk/>
            <pc:sldMk cId="1437837998" sldId="312"/>
            <ac:picMk id="6" creationId="{84DC6965-B2F7-47DF-8043-2A607207C147}"/>
          </ac:picMkLst>
        </pc:picChg>
      </pc:sldChg>
      <pc:sldChg chg="modSp mod">
        <pc:chgData name="Windlin Dominik EWS" userId="5320c197-2f32-4b1c-9bdc-f64266275b1e" providerId="ADAL" clId="{5A82DA81-606D-431F-9CBA-0A7609AFCCA5}" dt="2021-03-24T07:39:54.271" v="38" actId="14100"/>
        <pc:sldMkLst>
          <pc:docMk/>
          <pc:sldMk cId="1521775582" sldId="313"/>
        </pc:sldMkLst>
        <pc:spChg chg="mod">
          <ac:chgData name="Windlin Dominik EWS" userId="5320c197-2f32-4b1c-9bdc-f64266275b1e" providerId="ADAL" clId="{5A82DA81-606D-431F-9CBA-0A7609AFCCA5}" dt="2021-03-24T07:39:54.271" v="38" actId="14100"/>
          <ac:spMkLst>
            <pc:docMk/>
            <pc:sldMk cId="1521775582" sldId="313"/>
            <ac:spMk id="4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5A82DA81-606D-431F-9CBA-0A7609AFCCA5}" dt="2021-03-24T07:45:51.679" v="71" actId="2711"/>
        <pc:sldMkLst>
          <pc:docMk/>
          <pc:sldMk cId="1388057906" sldId="314"/>
        </pc:sldMkLst>
        <pc:spChg chg="mod">
          <ac:chgData name="Windlin Dominik EWS" userId="5320c197-2f32-4b1c-9bdc-f64266275b1e" providerId="ADAL" clId="{5A82DA81-606D-431F-9CBA-0A7609AFCCA5}" dt="2021-03-24T07:43:10.494" v="62" actId="20577"/>
          <ac:spMkLst>
            <pc:docMk/>
            <pc:sldMk cId="1388057906" sldId="314"/>
            <ac:spMk id="2" creationId="{00000000-0000-0000-0000-000000000000}"/>
          </ac:spMkLst>
        </pc:spChg>
        <pc:spChg chg="add mod">
          <ac:chgData name="Windlin Dominik EWS" userId="5320c197-2f32-4b1c-9bdc-f64266275b1e" providerId="ADAL" clId="{5A82DA81-606D-431F-9CBA-0A7609AFCCA5}" dt="2021-03-24T07:45:51.679" v="71" actId="2711"/>
          <ac:spMkLst>
            <pc:docMk/>
            <pc:sldMk cId="1388057906" sldId="314"/>
            <ac:spMk id="7" creationId="{2EB278B4-D776-456D-9E7F-DE6DBAE0FB29}"/>
          </ac:spMkLst>
        </pc:spChg>
        <pc:graphicFrameChg chg="del modGraphic">
          <ac:chgData name="Windlin Dominik EWS" userId="5320c197-2f32-4b1c-9bdc-f64266275b1e" providerId="ADAL" clId="{5A82DA81-606D-431F-9CBA-0A7609AFCCA5}" dt="2021-03-24T07:43:17.247" v="64" actId="478"/>
          <ac:graphicFrameMkLst>
            <pc:docMk/>
            <pc:sldMk cId="1388057906" sldId="314"/>
            <ac:graphicFrameMk id="3" creationId="{41F235DD-6DE7-497C-A76A-E1E9DFD83F63}"/>
          </ac:graphicFrameMkLst>
        </pc:graphicFrameChg>
      </pc:sldChg>
      <pc:sldChg chg="addSp delSp modSp add mod">
        <pc:chgData name="Windlin Dominik EWS" userId="5320c197-2f32-4b1c-9bdc-f64266275b1e" providerId="ADAL" clId="{5A82DA81-606D-431F-9CBA-0A7609AFCCA5}" dt="2021-03-24T08:23:07.789" v="121" actId="20577"/>
        <pc:sldMkLst>
          <pc:docMk/>
          <pc:sldMk cId="800858602" sldId="315"/>
        </pc:sldMkLst>
        <pc:spChg chg="mod">
          <ac:chgData name="Windlin Dominik EWS" userId="5320c197-2f32-4b1c-9bdc-f64266275b1e" providerId="ADAL" clId="{5A82DA81-606D-431F-9CBA-0A7609AFCCA5}" dt="2021-03-24T08:23:07.789" v="121" actId="20577"/>
          <ac:spMkLst>
            <pc:docMk/>
            <pc:sldMk cId="800858602" sldId="315"/>
            <ac:spMk id="2" creationId="{00000000-0000-0000-0000-000000000000}"/>
          </ac:spMkLst>
        </pc:spChg>
        <pc:spChg chg="add mod">
          <ac:chgData name="Windlin Dominik EWS" userId="5320c197-2f32-4b1c-9bdc-f64266275b1e" providerId="ADAL" clId="{5A82DA81-606D-431F-9CBA-0A7609AFCCA5}" dt="2021-03-24T08:22:39.952" v="87" actId="478"/>
          <ac:spMkLst>
            <pc:docMk/>
            <pc:sldMk cId="800858602" sldId="315"/>
            <ac:spMk id="7" creationId="{23FF0D61-4EA2-4F98-8350-C8E2E36742CA}"/>
          </ac:spMkLst>
        </pc:spChg>
        <pc:graphicFrameChg chg="del">
          <ac:chgData name="Windlin Dominik EWS" userId="5320c197-2f32-4b1c-9bdc-f64266275b1e" providerId="ADAL" clId="{5A82DA81-606D-431F-9CBA-0A7609AFCCA5}" dt="2021-03-24T08:22:39.952" v="87" actId="478"/>
          <ac:graphicFrameMkLst>
            <pc:docMk/>
            <pc:sldMk cId="800858602" sldId="315"/>
            <ac:graphicFrameMk id="3" creationId="{41F235DD-6DE7-497C-A76A-E1E9DFD83F63}"/>
          </ac:graphicFrameMkLst>
        </pc:graphicFrameChg>
        <pc:picChg chg="add mod">
          <ac:chgData name="Windlin Dominik EWS" userId="5320c197-2f32-4b1c-9bdc-f64266275b1e" providerId="ADAL" clId="{5A82DA81-606D-431F-9CBA-0A7609AFCCA5}" dt="2021-03-24T08:22:52.364" v="91" actId="1076"/>
          <ac:picMkLst>
            <pc:docMk/>
            <pc:sldMk cId="800858602" sldId="315"/>
            <ac:picMk id="9" creationId="{16A41CD6-BDEB-4DE4-A15B-4CCE29317ED0}"/>
          </ac:picMkLst>
        </pc:picChg>
      </pc:sldChg>
    </pc:docChg>
  </pc:docChgLst>
  <pc:docChgLst>
    <pc:chgData name="Windlin Dominik EWS" userId="5320c197-2f32-4b1c-9bdc-f64266275b1e" providerId="ADAL" clId="{98841788-A2E0-49D7-9C16-5F92DD8AB1F6}"/>
    <pc:docChg chg="custSel addSld modSld">
      <pc:chgData name="Windlin Dominik EWS" userId="5320c197-2f32-4b1c-9bdc-f64266275b1e" providerId="ADAL" clId="{98841788-A2E0-49D7-9C16-5F92DD8AB1F6}" dt="2021-08-13T08:52:16.372" v="95" actId="20577"/>
      <pc:docMkLst>
        <pc:docMk/>
      </pc:docMkLst>
      <pc:sldChg chg="modSp mod">
        <pc:chgData name="Windlin Dominik EWS" userId="5320c197-2f32-4b1c-9bdc-f64266275b1e" providerId="ADAL" clId="{98841788-A2E0-49D7-9C16-5F92DD8AB1F6}" dt="2021-08-13T08:18:06.652" v="1" actId="207"/>
        <pc:sldMkLst>
          <pc:docMk/>
          <pc:sldMk cId="21510673" sldId="256"/>
        </pc:sldMkLst>
        <pc:spChg chg="mod">
          <ac:chgData name="Windlin Dominik EWS" userId="5320c197-2f32-4b1c-9bdc-f64266275b1e" providerId="ADAL" clId="{98841788-A2E0-49D7-9C16-5F92DD8AB1F6}" dt="2021-08-13T08:18:06.652" v="1" actId="207"/>
          <ac:spMkLst>
            <pc:docMk/>
            <pc:sldMk cId="21510673" sldId="256"/>
            <ac:spMk id="2" creationId="{00000000-0000-0000-0000-000000000000}"/>
          </ac:spMkLst>
        </pc:spChg>
      </pc:sldChg>
      <pc:sldChg chg="modSp mod">
        <pc:chgData name="Windlin Dominik EWS" userId="5320c197-2f32-4b1c-9bdc-f64266275b1e" providerId="ADAL" clId="{98841788-A2E0-49D7-9C16-5F92DD8AB1F6}" dt="2021-08-13T08:18:17.780" v="2" actId="207"/>
        <pc:sldMkLst>
          <pc:docMk/>
          <pc:sldMk cId="180128682" sldId="305"/>
        </pc:sldMkLst>
        <pc:spChg chg="mod">
          <ac:chgData name="Windlin Dominik EWS" userId="5320c197-2f32-4b1c-9bdc-f64266275b1e" providerId="ADAL" clId="{98841788-A2E0-49D7-9C16-5F92DD8AB1F6}" dt="2021-08-13T08:18:17.780" v="2" actId="207"/>
          <ac:spMkLst>
            <pc:docMk/>
            <pc:sldMk cId="180128682" sldId="305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98841788-A2E0-49D7-9C16-5F92DD8AB1F6}" dt="2021-08-13T08:18:28.242" v="3" actId="207"/>
        <pc:sldMkLst>
          <pc:docMk/>
          <pc:sldMk cId="3889687247" sldId="307"/>
        </pc:sldMkLst>
        <pc:spChg chg="mod">
          <ac:chgData name="Windlin Dominik EWS" userId="5320c197-2f32-4b1c-9bdc-f64266275b1e" providerId="ADAL" clId="{98841788-A2E0-49D7-9C16-5F92DD8AB1F6}" dt="2021-08-13T08:18:28.242" v="3" actId="207"/>
          <ac:spMkLst>
            <pc:docMk/>
            <pc:sldMk cId="3889687247" sldId="307"/>
            <ac:spMk id="7" creationId="{179F5A33-6455-46D4-BA04-AEA24C03A259}"/>
          </ac:spMkLst>
        </pc:spChg>
      </pc:sldChg>
      <pc:sldChg chg="modSp mod">
        <pc:chgData name="Windlin Dominik EWS" userId="5320c197-2f32-4b1c-9bdc-f64266275b1e" providerId="ADAL" clId="{98841788-A2E0-49D7-9C16-5F92DD8AB1F6}" dt="2021-08-13T08:49:31.263" v="26" actId="20577"/>
        <pc:sldMkLst>
          <pc:docMk/>
          <pc:sldMk cId="3978664170" sldId="308"/>
        </pc:sldMkLst>
        <pc:spChg chg="mod">
          <ac:chgData name="Windlin Dominik EWS" userId="5320c197-2f32-4b1c-9bdc-f64266275b1e" providerId="ADAL" clId="{98841788-A2E0-49D7-9C16-5F92DD8AB1F6}" dt="2021-08-13T08:49:31.263" v="26" actId="20577"/>
          <ac:spMkLst>
            <pc:docMk/>
            <pc:sldMk cId="3978664170" sldId="308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98841788-A2E0-49D7-9C16-5F92DD8AB1F6}" dt="2021-08-13T08:22:42.002" v="11" actId="207"/>
        <pc:sldMkLst>
          <pc:docMk/>
          <pc:sldMk cId="220899999" sldId="309"/>
        </pc:sldMkLst>
        <pc:spChg chg="mod">
          <ac:chgData name="Windlin Dominik EWS" userId="5320c197-2f32-4b1c-9bdc-f64266275b1e" providerId="ADAL" clId="{98841788-A2E0-49D7-9C16-5F92DD8AB1F6}" dt="2021-08-13T08:22:42.002" v="11" actId="207"/>
          <ac:spMkLst>
            <pc:docMk/>
            <pc:sldMk cId="220899999" sldId="309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98841788-A2E0-49D7-9C16-5F92DD8AB1F6}" dt="2021-08-13T08:26:10.260" v="20" actId="207"/>
        <pc:sldMkLst>
          <pc:docMk/>
          <pc:sldMk cId="2606653617" sldId="310"/>
        </pc:sldMkLst>
        <pc:spChg chg="mod">
          <ac:chgData name="Windlin Dominik EWS" userId="5320c197-2f32-4b1c-9bdc-f64266275b1e" providerId="ADAL" clId="{98841788-A2E0-49D7-9C16-5F92DD8AB1F6}" dt="2021-08-13T08:26:10.260" v="20" actId="207"/>
          <ac:spMkLst>
            <pc:docMk/>
            <pc:sldMk cId="2606653617" sldId="310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98841788-A2E0-49D7-9C16-5F92DD8AB1F6}" dt="2021-08-13T08:42:33.969" v="22"/>
        <pc:sldMkLst>
          <pc:docMk/>
          <pc:sldMk cId="2362957482" sldId="313"/>
        </pc:sldMkLst>
        <pc:spChg chg="mod">
          <ac:chgData name="Windlin Dominik EWS" userId="5320c197-2f32-4b1c-9bdc-f64266275b1e" providerId="ADAL" clId="{98841788-A2E0-49D7-9C16-5F92DD8AB1F6}" dt="2021-08-13T08:42:33.969" v="22"/>
          <ac:spMkLst>
            <pc:docMk/>
            <pc:sldMk cId="2362957482" sldId="313"/>
            <ac:spMk id="7" creationId="{70A363DB-7A61-4886-A58A-59901D090871}"/>
          </ac:spMkLst>
        </pc:spChg>
      </pc:sldChg>
      <pc:sldChg chg="modSp mod">
        <pc:chgData name="Windlin Dominik EWS" userId="5320c197-2f32-4b1c-9bdc-f64266275b1e" providerId="ADAL" clId="{98841788-A2E0-49D7-9C16-5F92DD8AB1F6}" dt="2021-08-13T08:20:56.690" v="7" actId="20577"/>
        <pc:sldMkLst>
          <pc:docMk/>
          <pc:sldMk cId="3612478576" sldId="316"/>
        </pc:sldMkLst>
        <pc:spChg chg="mod">
          <ac:chgData name="Windlin Dominik EWS" userId="5320c197-2f32-4b1c-9bdc-f64266275b1e" providerId="ADAL" clId="{98841788-A2E0-49D7-9C16-5F92DD8AB1F6}" dt="2021-08-13T08:20:56.690" v="7" actId="20577"/>
          <ac:spMkLst>
            <pc:docMk/>
            <pc:sldMk cId="3612478576" sldId="316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98841788-A2E0-49D7-9C16-5F92DD8AB1F6}" dt="2021-08-13T08:52:16.372" v="95" actId="20577"/>
        <pc:sldMkLst>
          <pc:docMk/>
          <pc:sldMk cId="351039656" sldId="317"/>
        </pc:sldMkLst>
        <pc:spChg chg="mod">
          <ac:chgData name="Windlin Dominik EWS" userId="5320c197-2f32-4b1c-9bdc-f64266275b1e" providerId="ADAL" clId="{98841788-A2E0-49D7-9C16-5F92DD8AB1F6}" dt="2021-08-13T08:52:16.372" v="95" actId="20577"/>
          <ac:spMkLst>
            <pc:docMk/>
            <pc:sldMk cId="351039656" sldId="317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2E60D644-3974-4128-BEF3-52C66BAFCFF9}"/>
    <pc:docChg chg="undo custSel addSld delSld modSld sldOrd">
      <pc:chgData name="Windlin Dominik EWS" userId="5320c197-2f32-4b1c-9bdc-f64266275b1e" providerId="ADAL" clId="{2E60D644-3974-4128-BEF3-52C66BAFCFF9}" dt="2021-01-14T17:06:54.026" v="231" actId="313"/>
      <pc:docMkLst>
        <pc:docMk/>
      </pc:docMkLst>
      <pc:sldChg chg="modSp mod">
        <pc:chgData name="Windlin Dominik EWS" userId="5320c197-2f32-4b1c-9bdc-f64266275b1e" providerId="ADAL" clId="{2E60D644-3974-4128-BEF3-52C66BAFCFF9}" dt="2021-01-11T16:02:01.056" v="99" actId="20577"/>
        <pc:sldMkLst>
          <pc:docMk/>
          <pc:sldMk cId="1988050074" sldId="301"/>
        </pc:sldMkLst>
        <pc:spChg chg="mod">
          <ac:chgData name="Windlin Dominik EWS" userId="5320c197-2f32-4b1c-9bdc-f64266275b1e" providerId="ADAL" clId="{2E60D644-3974-4128-BEF3-52C66BAFCFF9}" dt="2021-01-11T16:02:01.056" v="99" actId="20577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E60D644-3974-4128-BEF3-52C66BAFCFF9}" dt="2021-01-11T15:47:34.299" v="41" actId="12"/>
        <pc:sldMkLst>
          <pc:docMk/>
          <pc:sldMk cId="180128682" sldId="305"/>
        </pc:sldMkLst>
        <pc:spChg chg="mod">
          <ac:chgData name="Windlin Dominik EWS" userId="5320c197-2f32-4b1c-9bdc-f64266275b1e" providerId="ADAL" clId="{2E60D644-3974-4128-BEF3-52C66BAFCFF9}" dt="2021-01-03T20:50:37.811" v="26" actId="20577"/>
          <ac:spMkLst>
            <pc:docMk/>
            <pc:sldMk cId="180128682" sldId="305"/>
            <ac:spMk id="2" creationId="{00000000-0000-0000-0000-000000000000}"/>
          </ac:spMkLst>
        </pc:spChg>
        <pc:spChg chg="mod">
          <ac:chgData name="Windlin Dominik EWS" userId="5320c197-2f32-4b1c-9bdc-f64266275b1e" providerId="ADAL" clId="{2E60D644-3974-4128-BEF3-52C66BAFCFF9}" dt="2021-01-11T15:47:34.299" v="41" actId="12"/>
          <ac:spMkLst>
            <pc:docMk/>
            <pc:sldMk cId="180128682" sldId="305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2E60D644-3974-4128-BEF3-52C66BAFCFF9}" dt="2021-01-11T15:48:02.334" v="70" actId="20577"/>
        <pc:sldMkLst>
          <pc:docMk/>
          <pc:sldMk cId="2092731233" sldId="306"/>
        </pc:sldMkLst>
        <pc:spChg chg="mod">
          <ac:chgData name="Windlin Dominik EWS" userId="5320c197-2f32-4b1c-9bdc-f64266275b1e" providerId="ADAL" clId="{2E60D644-3974-4128-BEF3-52C66BAFCFF9}" dt="2021-01-11T15:48:02.334" v="70" actId="20577"/>
          <ac:spMkLst>
            <pc:docMk/>
            <pc:sldMk cId="2092731233" sldId="306"/>
            <ac:spMk id="2" creationId="{00000000-0000-0000-0000-000000000000}"/>
          </ac:spMkLst>
        </pc:spChg>
        <pc:spChg chg="del mod">
          <ac:chgData name="Windlin Dominik EWS" userId="5320c197-2f32-4b1c-9bdc-f64266275b1e" providerId="ADAL" clId="{2E60D644-3974-4128-BEF3-52C66BAFCFF9}" dt="2021-01-08T07:18:24.935" v="33" actId="22"/>
          <ac:spMkLst>
            <pc:docMk/>
            <pc:sldMk cId="2092731233" sldId="306"/>
            <ac:spMk id="8" creationId="{00000000-0000-0000-0000-000000000000}"/>
          </ac:spMkLst>
        </pc:spChg>
        <pc:picChg chg="add mod ord">
          <ac:chgData name="Windlin Dominik EWS" userId="5320c197-2f32-4b1c-9bdc-f64266275b1e" providerId="ADAL" clId="{2E60D644-3974-4128-BEF3-52C66BAFCFF9}" dt="2021-01-08T07:18:34.193" v="35" actId="14100"/>
          <ac:picMkLst>
            <pc:docMk/>
            <pc:sldMk cId="2092731233" sldId="306"/>
            <ac:picMk id="6" creationId="{C7FBD55B-E1AD-496E-B4C7-B2C5D66BFA52}"/>
          </ac:picMkLst>
        </pc:picChg>
      </pc:sldChg>
      <pc:sldChg chg="addSp delSp modSp add del mod">
        <pc:chgData name="Windlin Dominik EWS" userId="5320c197-2f32-4b1c-9bdc-f64266275b1e" providerId="ADAL" clId="{2E60D644-3974-4128-BEF3-52C66BAFCFF9}" dt="2021-01-11T15:59:59.696" v="81" actId="47"/>
        <pc:sldMkLst>
          <pc:docMk/>
          <pc:sldMk cId="976949793" sldId="307"/>
        </pc:sldMkLst>
        <pc:spChg chg="add mod">
          <ac:chgData name="Windlin Dominik EWS" userId="5320c197-2f32-4b1c-9bdc-f64266275b1e" providerId="ADAL" clId="{2E60D644-3974-4128-BEF3-52C66BAFCFF9}" dt="2021-01-11T15:59:31.092" v="77"/>
          <ac:spMkLst>
            <pc:docMk/>
            <pc:sldMk cId="976949793" sldId="307"/>
            <ac:spMk id="7" creationId="{FEB6DE91-5EB3-42C9-9A03-7373AFBC8042}"/>
          </ac:spMkLst>
        </pc:spChg>
        <pc:picChg chg="del">
          <ac:chgData name="Windlin Dominik EWS" userId="5320c197-2f32-4b1c-9bdc-f64266275b1e" providerId="ADAL" clId="{2E60D644-3974-4128-BEF3-52C66BAFCFF9}" dt="2021-01-11T15:59:28.730" v="76" actId="478"/>
          <ac:picMkLst>
            <pc:docMk/>
            <pc:sldMk cId="976949793" sldId="307"/>
            <ac:picMk id="6" creationId="{C7FBD55B-E1AD-496E-B4C7-B2C5D66BFA52}"/>
          </ac:picMkLst>
        </pc:picChg>
      </pc:sldChg>
      <pc:sldChg chg="modSp add mod ord">
        <pc:chgData name="Windlin Dominik EWS" userId="5320c197-2f32-4b1c-9bdc-f64266275b1e" providerId="ADAL" clId="{2E60D644-3974-4128-BEF3-52C66BAFCFF9}" dt="2021-01-11T16:01:02.531" v="92" actId="20577"/>
        <pc:sldMkLst>
          <pc:docMk/>
          <pc:sldMk cId="1333581016" sldId="308"/>
        </pc:sldMkLst>
        <pc:spChg chg="mod">
          <ac:chgData name="Windlin Dominik EWS" userId="5320c197-2f32-4b1c-9bdc-f64266275b1e" providerId="ADAL" clId="{2E60D644-3974-4128-BEF3-52C66BAFCFF9}" dt="2021-01-11T16:01:02.531" v="92" actId="20577"/>
          <ac:spMkLst>
            <pc:docMk/>
            <pc:sldMk cId="1333581016" sldId="308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E60D644-3974-4128-BEF3-52C66BAFCFF9}" dt="2021-01-11T16:01:25.165" v="95" actId="5793"/>
        <pc:sldMkLst>
          <pc:docMk/>
          <pc:sldMk cId="1626392764" sldId="309"/>
        </pc:sldMkLst>
        <pc:spChg chg="mod">
          <ac:chgData name="Windlin Dominik EWS" userId="5320c197-2f32-4b1c-9bdc-f64266275b1e" providerId="ADAL" clId="{2E60D644-3974-4128-BEF3-52C66BAFCFF9}" dt="2021-01-11T16:01:25.165" v="95" actId="5793"/>
          <ac:spMkLst>
            <pc:docMk/>
            <pc:sldMk cId="1626392764" sldId="309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2E60D644-3974-4128-BEF3-52C66BAFCFF9}" dt="2021-01-11T16:37:19.582" v="187" actId="14100"/>
        <pc:sldMkLst>
          <pc:docMk/>
          <pc:sldMk cId="3565374403" sldId="310"/>
        </pc:sldMkLst>
        <pc:spChg chg="mod">
          <ac:chgData name="Windlin Dominik EWS" userId="5320c197-2f32-4b1c-9bdc-f64266275b1e" providerId="ADAL" clId="{2E60D644-3974-4128-BEF3-52C66BAFCFF9}" dt="2021-01-11T16:04:28.631" v="109" actId="20577"/>
          <ac:spMkLst>
            <pc:docMk/>
            <pc:sldMk cId="3565374403" sldId="310"/>
            <ac:spMk id="2" creationId="{00000000-0000-0000-0000-000000000000}"/>
          </ac:spMkLst>
        </pc:spChg>
        <pc:spChg chg="del mod">
          <ac:chgData name="Windlin Dominik EWS" userId="5320c197-2f32-4b1c-9bdc-f64266275b1e" providerId="ADAL" clId="{2E60D644-3974-4128-BEF3-52C66BAFCFF9}" dt="2021-01-11T16:28:44.202" v="111" actId="3680"/>
          <ac:spMkLst>
            <pc:docMk/>
            <pc:sldMk cId="3565374403" sldId="310"/>
            <ac:spMk id="8" creationId="{00000000-0000-0000-0000-000000000000}"/>
          </ac:spMkLst>
        </pc:spChg>
        <pc:graphicFrameChg chg="add mod ord modGraphic">
          <ac:chgData name="Windlin Dominik EWS" userId="5320c197-2f32-4b1c-9bdc-f64266275b1e" providerId="ADAL" clId="{2E60D644-3974-4128-BEF3-52C66BAFCFF9}" dt="2021-01-11T16:37:19.582" v="187" actId="14100"/>
          <ac:graphicFrameMkLst>
            <pc:docMk/>
            <pc:sldMk cId="3565374403" sldId="310"/>
            <ac:graphicFrameMk id="3" creationId="{41F235DD-6DE7-497C-A76A-E1E9DFD83F63}"/>
          </ac:graphicFrameMkLst>
        </pc:graphicFrameChg>
      </pc:sldChg>
      <pc:sldChg chg="modSp mod">
        <pc:chgData name="Windlin Dominik EWS" userId="5320c197-2f32-4b1c-9bdc-f64266275b1e" providerId="ADAL" clId="{2E60D644-3974-4128-BEF3-52C66BAFCFF9}" dt="2021-01-14T17:06:54.026" v="231" actId="313"/>
        <pc:sldMkLst>
          <pc:docMk/>
          <pc:sldMk cId="1521775582" sldId="313"/>
        </pc:sldMkLst>
        <pc:spChg chg="mod">
          <ac:chgData name="Windlin Dominik EWS" userId="5320c197-2f32-4b1c-9bdc-f64266275b1e" providerId="ADAL" clId="{2E60D644-3974-4128-BEF3-52C66BAFCFF9}" dt="2021-01-14T17:06:54.026" v="231" actId="313"/>
          <ac:spMkLst>
            <pc:docMk/>
            <pc:sldMk cId="1521775582" sldId="31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E7CD66A3-1EF2-4FE6-8714-A4702011EA3A}"/>
    <pc:docChg chg="custSel modSld">
      <pc:chgData name="Windlin Dominik EWS" userId="5320c197-2f32-4b1c-9bdc-f64266275b1e" providerId="ADAL" clId="{E7CD66A3-1EF2-4FE6-8714-A4702011EA3A}" dt="2020-09-22T07:26:16.992" v="9" actId="20577"/>
      <pc:docMkLst>
        <pc:docMk/>
      </pc:docMkLst>
      <pc:sldChg chg="addSp delSp modSp mod">
        <pc:chgData name="Windlin Dominik EWS" userId="5320c197-2f32-4b1c-9bdc-f64266275b1e" providerId="ADAL" clId="{E7CD66A3-1EF2-4FE6-8714-A4702011EA3A}" dt="2020-09-22T06:57:44.123" v="5" actId="1076"/>
        <pc:sldMkLst>
          <pc:docMk/>
          <pc:sldMk cId="3788074692" sldId="270"/>
        </pc:sldMkLst>
        <pc:spChg chg="add del mod">
          <ac:chgData name="Windlin Dominik EWS" userId="5320c197-2f32-4b1c-9bdc-f64266275b1e" providerId="ADAL" clId="{E7CD66A3-1EF2-4FE6-8714-A4702011EA3A}" dt="2020-09-22T06:57:33.365" v="1" actId="931"/>
          <ac:spMkLst>
            <pc:docMk/>
            <pc:sldMk cId="3788074692" sldId="270"/>
            <ac:spMk id="7" creationId="{7942962F-1620-405A-A3D8-F6BB1AE16D73}"/>
          </ac:spMkLst>
        </pc:spChg>
        <pc:picChg chg="del">
          <ac:chgData name="Windlin Dominik EWS" userId="5320c197-2f32-4b1c-9bdc-f64266275b1e" providerId="ADAL" clId="{E7CD66A3-1EF2-4FE6-8714-A4702011EA3A}" dt="2020-09-22T06:55:28.786" v="0" actId="478"/>
          <ac:picMkLst>
            <pc:docMk/>
            <pc:sldMk cId="3788074692" sldId="270"/>
            <ac:picMk id="3" creationId="{00000000-0000-0000-0000-000000000000}"/>
          </ac:picMkLst>
        </pc:picChg>
        <pc:picChg chg="add mod">
          <ac:chgData name="Windlin Dominik EWS" userId="5320c197-2f32-4b1c-9bdc-f64266275b1e" providerId="ADAL" clId="{E7CD66A3-1EF2-4FE6-8714-A4702011EA3A}" dt="2020-09-22T06:57:44.123" v="5" actId="1076"/>
          <ac:picMkLst>
            <pc:docMk/>
            <pc:sldMk cId="3788074692" sldId="270"/>
            <ac:picMk id="9" creationId="{14DB5E94-0B45-4A06-9811-2CE3BF206522}"/>
          </ac:picMkLst>
        </pc:picChg>
      </pc:sldChg>
      <pc:sldChg chg="modSp mod">
        <pc:chgData name="Windlin Dominik EWS" userId="5320c197-2f32-4b1c-9bdc-f64266275b1e" providerId="ADAL" clId="{E7CD66A3-1EF2-4FE6-8714-A4702011EA3A}" dt="2020-09-22T06:58:09.069" v="7" actId="20577"/>
        <pc:sldMkLst>
          <pc:docMk/>
          <pc:sldMk cId="387041662" sldId="273"/>
        </pc:sldMkLst>
        <pc:spChg chg="mod">
          <ac:chgData name="Windlin Dominik EWS" userId="5320c197-2f32-4b1c-9bdc-f64266275b1e" providerId="ADAL" clId="{E7CD66A3-1EF2-4FE6-8714-A4702011EA3A}" dt="2020-09-22T06:58:09.069" v="7" actId="20577"/>
          <ac:spMkLst>
            <pc:docMk/>
            <pc:sldMk cId="387041662" sldId="273"/>
            <ac:spMk id="3" creationId="{00000000-0000-0000-0000-000000000000}"/>
          </ac:spMkLst>
        </pc:spChg>
      </pc:sldChg>
      <pc:sldChg chg="modSp mod">
        <pc:chgData name="Windlin Dominik EWS" userId="5320c197-2f32-4b1c-9bdc-f64266275b1e" providerId="ADAL" clId="{E7CD66A3-1EF2-4FE6-8714-A4702011EA3A}" dt="2020-09-22T07:26:16.992" v="9" actId="20577"/>
        <pc:sldMkLst>
          <pc:docMk/>
          <pc:sldMk cId="3899760331" sldId="279"/>
        </pc:sldMkLst>
        <pc:spChg chg="mod">
          <ac:chgData name="Windlin Dominik EWS" userId="5320c197-2f32-4b1c-9bdc-f64266275b1e" providerId="ADAL" clId="{E7CD66A3-1EF2-4FE6-8714-A4702011EA3A}" dt="2020-09-22T07:26:16.992" v="9" actId="20577"/>
          <ac:spMkLst>
            <pc:docMk/>
            <pc:sldMk cId="3899760331" sldId="279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05D13EB3-39E4-478B-8E4F-A8FEAD645E6D}"/>
    <pc:docChg chg="custSel addSld modSld">
      <pc:chgData name="Windlin Dominik EWS" userId="5320c197-2f32-4b1c-9bdc-f64266275b1e" providerId="ADAL" clId="{05D13EB3-39E4-478B-8E4F-A8FEAD645E6D}" dt="2020-12-18T07:47:39.219" v="52"/>
      <pc:docMkLst>
        <pc:docMk/>
      </pc:docMkLst>
      <pc:sldChg chg="modSp mod">
        <pc:chgData name="Windlin Dominik EWS" userId="5320c197-2f32-4b1c-9bdc-f64266275b1e" providerId="ADAL" clId="{05D13EB3-39E4-478B-8E4F-A8FEAD645E6D}" dt="2020-12-18T07:47:39.219" v="52"/>
        <pc:sldMkLst>
          <pc:docMk/>
          <pc:sldMk cId="1988050074" sldId="301"/>
        </pc:sldMkLst>
        <pc:spChg chg="mod">
          <ac:chgData name="Windlin Dominik EWS" userId="5320c197-2f32-4b1c-9bdc-f64266275b1e" providerId="ADAL" clId="{05D13EB3-39E4-478B-8E4F-A8FEAD645E6D}" dt="2020-12-18T07:47:39.219" v="52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5D13EB3-39E4-478B-8E4F-A8FEAD645E6D}" dt="2020-12-18T07:47:25.456" v="50" actId="20577"/>
        <pc:sldMkLst>
          <pc:docMk/>
          <pc:sldMk cId="225903433" sldId="304"/>
        </pc:sldMkLst>
        <pc:spChg chg="mod">
          <ac:chgData name="Windlin Dominik EWS" userId="5320c197-2f32-4b1c-9bdc-f64266275b1e" providerId="ADAL" clId="{05D13EB3-39E4-478B-8E4F-A8FEAD645E6D}" dt="2020-12-18T07:43:54.086" v="4" actId="20577"/>
          <ac:spMkLst>
            <pc:docMk/>
            <pc:sldMk cId="225903433" sldId="304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5D13EB3-39E4-478B-8E4F-A8FEAD645E6D}" dt="2020-12-18T07:47:25.456" v="50" actId="20577"/>
          <ac:spMkLst>
            <pc:docMk/>
            <pc:sldMk cId="225903433" sldId="304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6A035896-7BA4-4127-BA3E-B78B62186D78}"/>
    <pc:docChg chg="undo custSel addSld delSld modSld sldOrd">
      <pc:chgData name="Windlin Dominik EWS" userId="5320c197-2f32-4b1c-9bdc-f64266275b1e" providerId="ADAL" clId="{6A035896-7BA4-4127-BA3E-B78B62186D78}" dt="2021-06-25T15:24:50.157" v="52" actId="1076"/>
      <pc:docMkLst>
        <pc:docMk/>
      </pc:docMkLst>
      <pc:sldChg chg="addSp modSp mod setBg">
        <pc:chgData name="Windlin Dominik EWS" userId="5320c197-2f32-4b1c-9bdc-f64266275b1e" providerId="ADAL" clId="{6A035896-7BA4-4127-BA3E-B78B62186D78}" dt="2021-06-25T15:19:39.750" v="34"/>
        <pc:sldMkLst>
          <pc:docMk/>
          <pc:sldMk cId="180128682" sldId="305"/>
        </pc:sldMkLst>
        <pc:spChg chg="mod">
          <ac:chgData name="Windlin Dominik EWS" userId="5320c197-2f32-4b1c-9bdc-f64266275b1e" providerId="ADAL" clId="{6A035896-7BA4-4127-BA3E-B78B62186D78}" dt="2021-06-25T15:19:39.750" v="34"/>
          <ac:spMkLst>
            <pc:docMk/>
            <pc:sldMk cId="180128682" sldId="305"/>
            <ac:spMk id="2" creationId="{00000000-0000-0000-0000-000000000000}"/>
          </ac:spMkLst>
        </pc:spChg>
        <pc:spChg chg="mod">
          <ac:chgData name="Windlin Dominik EWS" userId="5320c197-2f32-4b1c-9bdc-f64266275b1e" providerId="ADAL" clId="{6A035896-7BA4-4127-BA3E-B78B62186D78}" dt="2021-06-25T15:17:07.819" v="14" actId="26606"/>
          <ac:spMkLst>
            <pc:docMk/>
            <pc:sldMk cId="180128682" sldId="305"/>
            <ac:spMk id="4" creationId="{00000000-0000-0000-0000-000000000000}"/>
          </ac:spMkLst>
        </pc:spChg>
        <pc:spChg chg="mod">
          <ac:chgData name="Windlin Dominik EWS" userId="5320c197-2f32-4b1c-9bdc-f64266275b1e" providerId="ADAL" clId="{6A035896-7BA4-4127-BA3E-B78B62186D78}" dt="2021-06-25T15:17:07.819" v="14" actId="26606"/>
          <ac:spMkLst>
            <pc:docMk/>
            <pc:sldMk cId="180128682" sldId="305"/>
            <ac:spMk id="5" creationId="{00000000-0000-0000-0000-000000000000}"/>
          </ac:spMkLst>
        </pc:spChg>
        <pc:spChg chg="mod">
          <ac:chgData name="Windlin Dominik EWS" userId="5320c197-2f32-4b1c-9bdc-f64266275b1e" providerId="ADAL" clId="{6A035896-7BA4-4127-BA3E-B78B62186D78}" dt="2021-06-25T15:18:21.752" v="29"/>
          <ac:spMkLst>
            <pc:docMk/>
            <pc:sldMk cId="180128682" sldId="305"/>
            <ac:spMk id="8" creationId="{00000000-0000-0000-0000-000000000000}"/>
          </ac:spMkLst>
        </pc:spChg>
        <pc:spChg chg="add">
          <ac:chgData name="Windlin Dominik EWS" userId="5320c197-2f32-4b1c-9bdc-f64266275b1e" providerId="ADAL" clId="{6A035896-7BA4-4127-BA3E-B78B62186D78}" dt="2021-06-25T15:17:07.819" v="14" actId="26606"/>
          <ac:spMkLst>
            <pc:docMk/>
            <pc:sldMk cId="180128682" sldId="305"/>
            <ac:spMk id="13" creationId="{B39A2F9F-4BFD-43B1-8BBE-ACFE87A0DAF4}"/>
          </ac:spMkLst>
        </pc:spChg>
        <pc:spChg chg="add">
          <ac:chgData name="Windlin Dominik EWS" userId="5320c197-2f32-4b1c-9bdc-f64266275b1e" providerId="ADAL" clId="{6A035896-7BA4-4127-BA3E-B78B62186D78}" dt="2021-06-25T15:17:07.819" v="14" actId="26606"/>
          <ac:spMkLst>
            <pc:docMk/>
            <pc:sldMk cId="180128682" sldId="305"/>
            <ac:spMk id="15" creationId="{DB383DC5-236D-4BB4-AB9E-014F4FCF14BF}"/>
          </ac:spMkLst>
        </pc:spChg>
        <pc:picChg chg="add mod ord">
          <ac:chgData name="Windlin Dominik EWS" userId="5320c197-2f32-4b1c-9bdc-f64266275b1e" providerId="ADAL" clId="{6A035896-7BA4-4127-BA3E-B78B62186D78}" dt="2021-06-25T15:18:47.091" v="32" actId="14100"/>
          <ac:picMkLst>
            <pc:docMk/>
            <pc:sldMk cId="180128682" sldId="305"/>
            <ac:picMk id="6" creationId="{E90DBF87-AD1F-4B7C-A9F5-C6A88711299C}"/>
          </ac:picMkLst>
        </pc:picChg>
      </pc:sldChg>
      <pc:sldChg chg="del">
        <pc:chgData name="Windlin Dominik EWS" userId="5320c197-2f32-4b1c-9bdc-f64266275b1e" providerId="ADAL" clId="{6A035896-7BA4-4127-BA3E-B78B62186D78}" dt="2021-06-25T15:10:37.053" v="8" actId="47"/>
        <pc:sldMkLst>
          <pc:docMk/>
          <pc:sldMk cId="2092731233" sldId="306"/>
        </pc:sldMkLst>
      </pc:sldChg>
      <pc:sldChg chg="modSp add mod ord">
        <pc:chgData name="Windlin Dominik EWS" userId="5320c197-2f32-4b1c-9bdc-f64266275b1e" providerId="ADAL" clId="{6A035896-7BA4-4127-BA3E-B78B62186D78}" dt="2021-06-25T15:24:19.553" v="50"/>
        <pc:sldMkLst>
          <pc:docMk/>
          <pc:sldMk cId="2788253670" sldId="306"/>
        </pc:sldMkLst>
        <pc:spChg chg="mod">
          <ac:chgData name="Windlin Dominik EWS" userId="5320c197-2f32-4b1c-9bdc-f64266275b1e" providerId="ADAL" clId="{6A035896-7BA4-4127-BA3E-B78B62186D78}" dt="2021-06-25T15:21:20.268" v="35"/>
          <ac:spMkLst>
            <pc:docMk/>
            <pc:sldMk cId="2788253670" sldId="30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6A035896-7BA4-4127-BA3E-B78B62186D78}" dt="2021-06-25T15:21:31.171" v="37" actId="5793"/>
          <ac:spMkLst>
            <pc:docMk/>
            <pc:sldMk cId="2788253670" sldId="306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6A035896-7BA4-4127-BA3E-B78B62186D78}" dt="2021-06-25T15:24:50.157" v="52" actId="1076"/>
        <pc:sldMkLst>
          <pc:docMk/>
          <pc:sldMk cId="3889687247" sldId="307"/>
        </pc:sldMkLst>
        <pc:spChg chg="del">
          <ac:chgData name="Windlin Dominik EWS" userId="5320c197-2f32-4b1c-9bdc-f64266275b1e" providerId="ADAL" clId="{6A035896-7BA4-4127-BA3E-B78B62186D78}" dt="2021-06-25T15:21:59.824" v="39" actId="22"/>
          <ac:spMkLst>
            <pc:docMk/>
            <pc:sldMk cId="3889687247" sldId="307"/>
            <ac:spMk id="8" creationId="{00000000-0000-0000-0000-000000000000}"/>
          </ac:spMkLst>
        </pc:spChg>
        <pc:spChg chg="add mod">
          <ac:chgData name="Windlin Dominik EWS" userId="5320c197-2f32-4b1c-9bdc-f64266275b1e" providerId="ADAL" clId="{6A035896-7BA4-4127-BA3E-B78B62186D78}" dt="2021-06-25T15:24:50.157" v="52" actId="1076"/>
          <ac:spMkLst>
            <pc:docMk/>
            <pc:sldMk cId="3889687247" sldId="307"/>
            <ac:spMk id="9" creationId="{2A54BA2D-1DB9-45CB-83D7-458C9A6E7DF2}"/>
          </ac:spMkLst>
        </pc:spChg>
        <pc:picChg chg="add mod ord">
          <ac:chgData name="Windlin Dominik EWS" userId="5320c197-2f32-4b1c-9bdc-f64266275b1e" providerId="ADAL" clId="{6A035896-7BA4-4127-BA3E-B78B62186D78}" dt="2021-06-25T15:24:07.283" v="48" actId="171"/>
          <ac:picMkLst>
            <pc:docMk/>
            <pc:sldMk cId="3889687247" sldId="307"/>
            <ac:picMk id="6" creationId="{881F16E0-4051-4A7D-8C98-4DF376758AC8}"/>
          </ac:picMkLst>
        </pc:picChg>
      </pc:sldChg>
      <pc:sldChg chg="del">
        <pc:chgData name="Windlin Dominik EWS" userId="5320c197-2f32-4b1c-9bdc-f64266275b1e" providerId="ADAL" clId="{6A035896-7BA4-4127-BA3E-B78B62186D78}" dt="2021-06-25T15:10:36.114" v="7" actId="47"/>
        <pc:sldMkLst>
          <pc:docMk/>
          <pc:sldMk cId="1333581016" sldId="308"/>
        </pc:sldMkLst>
      </pc:sldChg>
      <pc:sldChg chg="del">
        <pc:chgData name="Windlin Dominik EWS" userId="5320c197-2f32-4b1c-9bdc-f64266275b1e" providerId="ADAL" clId="{6A035896-7BA4-4127-BA3E-B78B62186D78}" dt="2021-06-25T15:10:34.740" v="5" actId="47"/>
        <pc:sldMkLst>
          <pc:docMk/>
          <pc:sldMk cId="1626392764" sldId="309"/>
        </pc:sldMkLst>
      </pc:sldChg>
      <pc:sldChg chg="del">
        <pc:chgData name="Windlin Dominik EWS" userId="5320c197-2f32-4b1c-9bdc-f64266275b1e" providerId="ADAL" clId="{6A035896-7BA4-4127-BA3E-B78B62186D78}" dt="2021-06-25T15:10:31.631" v="1" actId="47"/>
        <pc:sldMkLst>
          <pc:docMk/>
          <pc:sldMk cId="3565374403" sldId="310"/>
        </pc:sldMkLst>
      </pc:sldChg>
      <pc:sldChg chg="del">
        <pc:chgData name="Windlin Dominik EWS" userId="5320c197-2f32-4b1c-9bdc-f64266275b1e" providerId="ADAL" clId="{6A035896-7BA4-4127-BA3E-B78B62186D78}" dt="2021-06-25T15:10:33.850" v="4" actId="47"/>
        <pc:sldMkLst>
          <pc:docMk/>
          <pc:sldMk cId="2536729921" sldId="311"/>
        </pc:sldMkLst>
      </pc:sldChg>
      <pc:sldChg chg="del">
        <pc:chgData name="Windlin Dominik EWS" userId="5320c197-2f32-4b1c-9bdc-f64266275b1e" providerId="ADAL" clId="{6A035896-7BA4-4127-BA3E-B78B62186D78}" dt="2021-06-25T15:10:32.469" v="2" actId="47"/>
        <pc:sldMkLst>
          <pc:docMk/>
          <pc:sldMk cId="1437837998" sldId="312"/>
        </pc:sldMkLst>
      </pc:sldChg>
      <pc:sldChg chg="del">
        <pc:chgData name="Windlin Dominik EWS" userId="5320c197-2f32-4b1c-9bdc-f64266275b1e" providerId="ADAL" clId="{6A035896-7BA4-4127-BA3E-B78B62186D78}" dt="2021-06-25T15:10:33.157" v="3" actId="47"/>
        <pc:sldMkLst>
          <pc:docMk/>
          <pc:sldMk cId="1521775582" sldId="313"/>
        </pc:sldMkLst>
      </pc:sldChg>
      <pc:sldChg chg="del">
        <pc:chgData name="Windlin Dominik EWS" userId="5320c197-2f32-4b1c-9bdc-f64266275b1e" providerId="ADAL" clId="{6A035896-7BA4-4127-BA3E-B78B62186D78}" dt="2021-06-25T15:10:30.653" v="0" actId="47"/>
        <pc:sldMkLst>
          <pc:docMk/>
          <pc:sldMk cId="1388057906" sldId="314"/>
        </pc:sldMkLst>
      </pc:sldChg>
      <pc:sldChg chg="del">
        <pc:chgData name="Windlin Dominik EWS" userId="5320c197-2f32-4b1c-9bdc-f64266275b1e" providerId="ADAL" clId="{6A035896-7BA4-4127-BA3E-B78B62186D78}" dt="2021-06-25T15:10:35.361" v="6" actId="47"/>
        <pc:sldMkLst>
          <pc:docMk/>
          <pc:sldMk cId="800858602" sldId="315"/>
        </pc:sldMkLst>
      </pc:sldChg>
    </pc:docChg>
  </pc:docChgLst>
  <pc:docChgLst>
    <pc:chgData name="Windlin Dominik EWS" userId="5320c197-2f32-4b1c-9bdc-f64266275b1e" providerId="ADAL" clId="{59A39079-8E83-48E3-9AED-11516A71E196}"/>
    <pc:docChg chg="custSel addSld modSld">
      <pc:chgData name="Windlin Dominik EWS" userId="5320c197-2f32-4b1c-9bdc-f64266275b1e" providerId="ADAL" clId="{59A39079-8E83-48E3-9AED-11516A71E196}" dt="2020-12-15T08:35:04.515" v="38" actId="27636"/>
      <pc:docMkLst>
        <pc:docMk/>
      </pc:docMkLst>
      <pc:sldChg chg="modSp add mod">
        <pc:chgData name="Windlin Dominik EWS" userId="5320c197-2f32-4b1c-9bdc-f64266275b1e" providerId="ADAL" clId="{59A39079-8E83-48E3-9AED-11516A71E196}" dt="2020-12-15T08:29:45.323" v="5"/>
        <pc:sldMkLst>
          <pc:docMk/>
          <pc:sldMk cId="4279201860" sldId="299"/>
        </pc:sldMkLst>
        <pc:spChg chg="mod">
          <ac:chgData name="Windlin Dominik EWS" userId="5320c197-2f32-4b1c-9bdc-f64266275b1e" providerId="ADAL" clId="{59A39079-8E83-48E3-9AED-11516A71E196}" dt="2020-12-15T08:28:49.657" v="3" actId="20577"/>
          <ac:spMkLst>
            <pc:docMk/>
            <pc:sldMk cId="4279201860" sldId="29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9A39079-8E83-48E3-9AED-11516A71E196}" dt="2020-12-15T08:29:45.323" v="5"/>
          <ac:spMkLst>
            <pc:docMk/>
            <pc:sldMk cId="4279201860" sldId="299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1:36.201" v="30" actId="27636"/>
        <pc:sldMkLst>
          <pc:docMk/>
          <pc:sldMk cId="1660874647" sldId="300"/>
        </pc:sldMkLst>
        <pc:spChg chg="mod">
          <ac:chgData name="Windlin Dominik EWS" userId="5320c197-2f32-4b1c-9bdc-f64266275b1e" providerId="ADAL" clId="{59A39079-8E83-48E3-9AED-11516A71E196}" dt="2020-12-15T08:31:36.201" v="30" actId="27636"/>
          <ac:spMkLst>
            <pc:docMk/>
            <pc:sldMk cId="1660874647" sldId="300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0:43.821" v="28" actId="20577"/>
        <pc:sldMkLst>
          <pc:docMk/>
          <pc:sldMk cId="1988050074" sldId="301"/>
        </pc:sldMkLst>
        <pc:spChg chg="mod">
          <ac:chgData name="Windlin Dominik EWS" userId="5320c197-2f32-4b1c-9bdc-f64266275b1e" providerId="ADAL" clId="{59A39079-8E83-48E3-9AED-11516A71E196}" dt="2020-12-15T08:30:15.304" v="25" actId="20577"/>
          <ac:spMkLst>
            <pc:docMk/>
            <pc:sldMk cId="1988050074" sldId="30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9A39079-8E83-48E3-9AED-11516A71E196}" dt="2020-12-15T08:30:43.821" v="28" actId="20577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2:53.435" v="33" actId="27636"/>
        <pc:sldMkLst>
          <pc:docMk/>
          <pc:sldMk cId="2029024503" sldId="302"/>
        </pc:sldMkLst>
        <pc:spChg chg="mod">
          <ac:chgData name="Windlin Dominik EWS" userId="5320c197-2f32-4b1c-9bdc-f64266275b1e" providerId="ADAL" clId="{59A39079-8E83-48E3-9AED-11516A71E196}" dt="2020-12-15T08:32:53.435" v="33" actId="27636"/>
          <ac:spMkLst>
            <pc:docMk/>
            <pc:sldMk cId="2029024503" sldId="302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5:04.515" v="38" actId="27636"/>
        <pc:sldMkLst>
          <pc:docMk/>
          <pc:sldMk cId="2344526307" sldId="303"/>
        </pc:sldMkLst>
        <pc:spChg chg="mod">
          <ac:chgData name="Windlin Dominik EWS" userId="5320c197-2f32-4b1c-9bdc-f64266275b1e" providerId="ADAL" clId="{59A39079-8E83-48E3-9AED-11516A71E196}" dt="2020-12-15T08:35:04.515" v="38" actId="27636"/>
          <ac:spMkLst>
            <pc:docMk/>
            <pc:sldMk cId="2344526307" sldId="30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230F2C03-7F06-495F-9F8C-A4278D2B15BB}"/>
    <pc:docChg chg="custSel addSld modSld">
      <pc:chgData name="Windlin Dominik EWS" userId="5320c197-2f32-4b1c-9bdc-f64266275b1e" providerId="ADAL" clId="{230F2C03-7F06-495F-9F8C-A4278D2B15BB}" dt="2020-11-02T12:48:54.194" v="50" actId="20577"/>
      <pc:docMkLst>
        <pc:docMk/>
      </pc:docMkLst>
      <pc:sldChg chg="modSp mod">
        <pc:chgData name="Windlin Dominik EWS" userId="5320c197-2f32-4b1c-9bdc-f64266275b1e" providerId="ADAL" clId="{230F2C03-7F06-495F-9F8C-A4278D2B15BB}" dt="2020-11-02T12:40:30.855" v="47" actId="207"/>
        <pc:sldMkLst>
          <pc:docMk/>
          <pc:sldMk cId="3470907735" sldId="286"/>
        </pc:sldMkLst>
        <pc:spChg chg="mod">
          <ac:chgData name="Windlin Dominik EWS" userId="5320c197-2f32-4b1c-9bdc-f64266275b1e" providerId="ADAL" clId="{230F2C03-7F06-495F-9F8C-A4278D2B15BB}" dt="2020-11-02T12:40:30.855" v="47" actId="207"/>
          <ac:spMkLst>
            <pc:docMk/>
            <pc:sldMk cId="3470907735" sldId="286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30F2C03-7F06-495F-9F8C-A4278D2B15BB}" dt="2020-11-02T12:48:54.194" v="50" actId="20577"/>
        <pc:sldMkLst>
          <pc:docMk/>
          <pc:sldMk cId="4067397491" sldId="290"/>
        </pc:sldMkLst>
        <pc:spChg chg="mod">
          <ac:chgData name="Windlin Dominik EWS" userId="5320c197-2f32-4b1c-9bdc-f64266275b1e" providerId="ADAL" clId="{230F2C03-7F06-495F-9F8C-A4278D2B15BB}" dt="2020-11-02T12:48:54.194" v="50" actId="20577"/>
          <ac:spMkLst>
            <pc:docMk/>
            <pc:sldMk cId="4067397491" sldId="290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6CB6D569-91DB-4FC2-BC91-268511ABD78B}"/>
    <pc:docChg chg="undo custSel addSld delSld modSld sldOrd">
      <pc:chgData name="Windlin Dominik EWS" userId="5320c197-2f32-4b1c-9bdc-f64266275b1e" providerId="ADAL" clId="{6CB6D569-91DB-4FC2-BC91-268511ABD78B}" dt="2021-09-15T05:48:38.594" v="405" actId="20577"/>
      <pc:docMkLst>
        <pc:docMk/>
      </pc:docMkLst>
      <pc:sldChg chg="del">
        <pc:chgData name="Windlin Dominik EWS" userId="5320c197-2f32-4b1c-9bdc-f64266275b1e" providerId="ADAL" clId="{6CB6D569-91DB-4FC2-BC91-268511ABD78B}" dt="2021-08-18T10:06:38.336" v="392" actId="2696"/>
        <pc:sldMkLst>
          <pc:docMk/>
          <pc:sldMk cId="2788253670" sldId="306"/>
        </pc:sldMkLst>
      </pc:sldChg>
      <pc:sldChg chg="del">
        <pc:chgData name="Windlin Dominik EWS" userId="5320c197-2f32-4b1c-9bdc-f64266275b1e" providerId="ADAL" clId="{6CB6D569-91DB-4FC2-BC91-268511ABD78B}" dt="2021-08-18T10:06:17.480" v="389" actId="2696"/>
        <pc:sldMkLst>
          <pc:docMk/>
          <pc:sldMk cId="3113289321" sldId="311"/>
        </pc:sldMkLst>
      </pc:sldChg>
      <pc:sldChg chg="addSp delSp modSp mod">
        <pc:chgData name="Windlin Dominik EWS" userId="5320c197-2f32-4b1c-9bdc-f64266275b1e" providerId="ADAL" clId="{6CB6D569-91DB-4FC2-BC91-268511ABD78B}" dt="2021-09-15T05:48:07.230" v="399" actId="2711"/>
        <pc:sldMkLst>
          <pc:docMk/>
          <pc:sldMk cId="1082188113" sldId="312"/>
        </pc:sldMkLst>
        <pc:spChg chg="mod">
          <ac:chgData name="Windlin Dominik EWS" userId="5320c197-2f32-4b1c-9bdc-f64266275b1e" providerId="ADAL" clId="{6CB6D569-91DB-4FC2-BC91-268511ABD78B}" dt="2021-08-18T07:45:37.133" v="39" actId="20577"/>
          <ac:spMkLst>
            <pc:docMk/>
            <pc:sldMk cId="1082188113" sldId="312"/>
            <ac:spMk id="2" creationId="{00000000-0000-0000-0000-000000000000}"/>
          </ac:spMkLst>
        </pc:spChg>
        <pc:spChg chg="add del mod">
          <ac:chgData name="Windlin Dominik EWS" userId="5320c197-2f32-4b1c-9bdc-f64266275b1e" providerId="ADAL" clId="{6CB6D569-91DB-4FC2-BC91-268511ABD78B}" dt="2021-08-18T10:05:35.681" v="382" actId="478"/>
          <ac:spMkLst>
            <pc:docMk/>
            <pc:sldMk cId="1082188113" sldId="312"/>
            <ac:spMk id="10" creationId="{2D25B156-FDFB-41F2-B326-471532EB2867}"/>
          </ac:spMkLst>
        </pc:spChg>
        <pc:graphicFrameChg chg="add del mod modGraphic">
          <ac:chgData name="Windlin Dominik EWS" userId="5320c197-2f32-4b1c-9bdc-f64266275b1e" providerId="ADAL" clId="{6CB6D569-91DB-4FC2-BC91-268511ABD78B}" dt="2021-08-18T07:48:09.799" v="61" actId="478"/>
          <ac:graphicFrameMkLst>
            <pc:docMk/>
            <pc:sldMk cId="1082188113" sldId="312"/>
            <ac:graphicFrameMk id="3" creationId="{023D5F57-3E47-4AFD-B81C-A5FFECE97CED}"/>
          </ac:graphicFrameMkLst>
        </pc:graphicFrameChg>
        <pc:graphicFrameChg chg="add mod modGraphic">
          <ac:chgData name="Windlin Dominik EWS" userId="5320c197-2f32-4b1c-9bdc-f64266275b1e" providerId="ADAL" clId="{6CB6D569-91DB-4FC2-BC91-268511ABD78B}" dt="2021-09-15T05:48:07.230" v="399" actId="2711"/>
          <ac:graphicFrameMkLst>
            <pc:docMk/>
            <pc:sldMk cId="1082188113" sldId="312"/>
            <ac:graphicFrameMk id="7" creationId="{C27A46F9-D179-44FA-9AED-98F7FB542F26}"/>
          </ac:graphicFrameMkLst>
        </pc:graphicFrameChg>
        <pc:picChg chg="del mod">
          <ac:chgData name="Windlin Dominik EWS" userId="5320c197-2f32-4b1c-9bdc-f64266275b1e" providerId="ADAL" clId="{6CB6D569-91DB-4FC2-BC91-268511ABD78B}" dt="2021-08-18T10:05:23.744" v="381" actId="478"/>
          <ac:picMkLst>
            <pc:docMk/>
            <pc:sldMk cId="1082188113" sldId="312"/>
            <ac:picMk id="6" creationId="{5371C7AD-1BBE-46CF-8F43-012F03125DBD}"/>
          </ac:picMkLst>
        </pc:picChg>
        <pc:picChg chg="del mod">
          <ac:chgData name="Windlin Dominik EWS" userId="5320c197-2f32-4b1c-9bdc-f64266275b1e" providerId="ADAL" clId="{6CB6D569-91DB-4FC2-BC91-268511ABD78B}" dt="2021-08-18T07:47:29.167" v="41" actId="21"/>
          <ac:picMkLst>
            <pc:docMk/>
            <pc:sldMk cId="1082188113" sldId="312"/>
            <ac:picMk id="9" creationId="{A10B7DDE-EE43-4B93-9EFA-E99E80D46F46}"/>
          </ac:picMkLst>
        </pc:picChg>
      </pc:sldChg>
      <pc:sldChg chg="addSp delSp modSp del mod">
        <pc:chgData name="Windlin Dominik EWS" userId="5320c197-2f32-4b1c-9bdc-f64266275b1e" providerId="ADAL" clId="{6CB6D569-91DB-4FC2-BC91-268511ABD78B}" dt="2021-08-18T10:06:31.713" v="391" actId="2696"/>
        <pc:sldMkLst>
          <pc:docMk/>
          <pc:sldMk cId="2362957482" sldId="313"/>
        </pc:sldMkLst>
        <pc:picChg chg="add del mod">
          <ac:chgData name="Windlin Dominik EWS" userId="5320c197-2f32-4b1c-9bdc-f64266275b1e" providerId="ADAL" clId="{6CB6D569-91DB-4FC2-BC91-268511ABD78B}" dt="2021-08-18T08:00:37.347" v="342" actId="478"/>
          <ac:picMkLst>
            <pc:docMk/>
            <pc:sldMk cId="2362957482" sldId="313"/>
            <ac:picMk id="6" creationId="{18483D43-66C3-4EE8-AED7-74556BC28EC5}"/>
          </ac:picMkLst>
        </pc:picChg>
      </pc:sldChg>
      <pc:sldChg chg="modSp mod">
        <pc:chgData name="Windlin Dominik EWS" userId="5320c197-2f32-4b1c-9bdc-f64266275b1e" providerId="ADAL" clId="{6CB6D569-91DB-4FC2-BC91-268511ABD78B}" dt="2021-09-15T05:48:38.594" v="405" actId="20577"/>
        <pc:sldMkLst>
          <pc:docMk/>
          <pc:sldMk cId="1502761220" sldId="314"/>
        </pc:sldMkLst>
        <pc:spChg chg="mod">
          <ac:chgData name="Windlin Dominik EWS" userId="5320c197-2f32-4b1c-9bdc-f64266275b1e" providerId="ADAL" clId="{6CB6D569-91DB-4FC2-BC91-268511ABD78B}" dt="2021-09-15T05:48:38.594" v="405" actId="20577"/>
          <ac:spMkLst>
            <pc:docMk/>
            <pc:sldMk cId="1502761220" sldId="314"/>
            <ac:spMk id="7" creationId="{70A363DB-7A61-4886-A58A-59901D090871}"/>
          </ac:spMkLst>
        </pc:spChg>
      </pc:sldChg>
      <pc:sldChg chg="modSp mod ord">
        <pc:chgData name="Windlin Dominik EWS" userId="5320c197-2f32-4b1c-9bdc-f64266275b1e" providerId="ADAL" clId="{6CB6D569-91DB-4FC2-BC91-268511ABD78B}" dt="2021-08-18T10:07:22.003" v="396" actId="207"/>
        <pc:sldMkLst>
          <pc:docMk/>
          <pc:sldMk cId="3164663891" sldId="315"/>
        </pc:sldMkLst>
        <pc:spChg chg="mod">
          <ac:chgData name="Windlin Dominik EWS" userId="5320c197-2f32-4b1c-9bdc-f64266275b1e" providerId="ADAL" clId="{6CB6D569-91DB-4FC2-BC91-268511ABD78B}" dt="2021-08-18T10:07:22.003" v="396" actId="207"/>
          <ac:spMkLst>
            <pc:docMk/>
            <pc:sldMk cId="3164663891" sldId="315"/>
            <ac:spMk id="8" creationId="{00000000-0000-0000-0000-000000000000}"/>
          </ac:spMkLst>
        </pc:spChg>
      </pc:sldChg>
      <pc:sldChg chg="add del">
        <pc:chgData name="Windlin Dominik EWS" userId="5320c197-2f32-4b1c-9bdc-f64266275b1e" providerId="ADAL" clId="{6CB6D569-91DB-4FC2-BC91-268511ABD78B}" dt="2021-08-18T10:06:26.228" v="390" actId="2696"/>
        <pc:sldMkLst>
          <pc:docMk/>
          <pc:sldMk cId="1244597276" sldId="318"/>
        </pc:sldMkLst>
      </pc:sldChg>
      <pc:sldChg chg="add">
        <pc:chgData name="Windlin Dominik EWS" userId="5320c197-2f32-4b1c-9bdc-f64266275b1e" providerId="ADAL" clId="{6CB6D569-91DB-4FC2-BC91-268511ABD78B}" dt="2021-09-15T05:48:25.786" v="400" actId="2890"/>
        <pc:sldMkLst>
          <pc:docMk/>
          <pc:sldMk cId="1794983150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673F-AA84-4206-881D-325FA394F0EA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246F-01F7-4A67-A5CE-1C3224847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71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4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44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2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88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9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295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34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8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95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58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53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59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1F0B-6A97-452F-B241-1EFE4D3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7CA56D-CEFD-4DAE-B748-0227AD66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C362A-2860-4209-BFCB-C8176D39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9DB9-CBE1-4E13-8C10-A2DDB82B36AA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71CE1-7448-46E8-85C9-5E0012A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47755-55F3-4039-A920-8805CDBC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82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7DB2-9890-4D24-AA63-287EC75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965F4-9E09-467A-B1A9-565902AB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D8D7F-3723-4DF6-B568-8C8B806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456-5644-44DA-8386-558E36628DD9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C3B2C-57C4-4640-83B0-517831F8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9F782-6B71-41EC-8E66-2D486172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5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21BAC5-55DD-4D1D-AA41-AA834065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A9922-9F72-4206-8F16-225136EB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254F1-A863-493D-932A-32E42C48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8EEA-6542-43B0-AF62-FD41EB926968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05D58-8F8A-4416-8C1C-31F6A3C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24093-B95D-41C0-AE9C-0103A28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2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20985B-BC47-4FEA-898F-A7184556810A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0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2E05-8567-4183-99E4-ABA20D97079D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80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8A5-D868-4DF6-939F-77F920D448D8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55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AEC5-0D03-45F0-BF56-3F93A1A94C84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2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2B4-EFBA-47EC-BD33-9B73CB68AFA6}" type="datetime1">
              <a:rPr lang="de-CH" smtClean="0"/>
              <a:t>15.09.2021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59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317-C110-4F9A-BC30-98509CF8104E}" type="datetime1">
              <a:rPr lang="de-CH" smtClean="0"/>
              <a:t>15.09.2021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906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C470-D820-4265-A8C9-AD4F22056E79}" type="datetime1">
              <a:rPr lang="de-CH" smtClean="0"/>
              <a:t>15.09.2021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655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5DB5-70EA-4CC3-AB62-28008CA508E3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E1643-CFC6-4368-BE7A-998B60B2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8CE19-FDB6-4CE5-B4BE-B74011A3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86773-80D8-4D9D-9821-91A78A9B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EEFC-3B64-4CD9-A315-99F513E08158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07957-9CCF-41D6-91DD-554AB141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6E5AD-7FD1-4D51-A691-BAC0E482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686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B33-D598-4B81-96EA-641100595729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85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3C5-FAD3-4AFF-97FB-61FA3333D172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215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F416-6D0B-4938-83FD-6F4A4B1DDF85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83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4518D-D343-4D65-AAB5-86C25B57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30612-0A52-4A57-A20E-355D8DED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2E2D3-C616-46F3-81EC-A7C99B53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8DB4-549F-429D-8945-4240E087D691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43CC1-4B47-4A5A-BE4E-57D6AD7D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253EF-575D-4A83-8446-C989165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0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AA5EC-0853-4B7D-8CDD-1A7ACF4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ECDEF-1D91-4D06-88B0-E0B9E1B3E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9B642-CDFA-4048-97BA-695F727E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6430F-0AEF-47B1-8A5B-118E9DD3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568D-FA4E-4B4A-8447-244D20CA68CA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A633B2-50C2-4504-8E01-7D86607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71213-A06C-4223-AE21-212C9614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8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4EA1C-EB21-48B8-AB73-8821432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87DEF-6285-48FE-A913-31123C0F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0F69B-F5EE-4F67-86D0-1725ECE0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B661CD-7087-498A-AC7E-6DB2171F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71E9B-BF1A-41D0-A857-710D48ED0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C317C5-202B-4026-B899-F3D26214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9287-622C-4B10-A9D0-A0B65B4084CD}" type="datetime1">
              <a:rPr lang="de-CH" smtClean="0"/>
              <a:t>15.09.2021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0C6D2-BE35-416C-B24A-5C177BC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A17AFC-8970-4E19-ADF9-00303958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35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C664-4B06-4251-B5A8-6E21F8CE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7C0ED-C6ED-4F8B-82E1-7DDE58A6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777-0E82-4233-9C9E-D718EBE9A4E3}" type="datetime1">
              <a:rPr lang="de-CH" smtClean="0"/>
              <a:t>15.09.2021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FB5151-BE49-4F78-8880-AEF9AB32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7E378-9C4E-44F9-A266-DCB7039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44CD78-CC9A-4884-A0AF-A1E76746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D50F-A4A6-4A07-BB32-4520B63AC001}" type="datetime1">
              <a:rPr lang="de-CH" smtClean="0"/>
              <a:t>15.09.2021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E46724-49DE-4167-AD93-F2BDFFBD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71619-7C26-4D95-9495-4FC34F22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0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68F3-C2A6-4807-92B6-43499FEC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61B97-455D-47FE-A2E2-05DD8325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A1AEEA-5733-41C7-9E66-D1B5F368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543109-207D-4149-BC73-BA0AEC2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765-B369-4438-94F7-995249EA7E35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41D53-14C1-40C8-9135-CA98C03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601DB6-865E-4236-AAB5-DD03EF94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7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76CE6-D845-43C2-BBB1-65C36EA8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87673-7008-4025-826F-51F9B97E5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82DA9-BB37-4BAD-981F-0C3C2A8D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E06A9-DFB4-424F-A9D2-41790067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0D0-78AE-42D2-ACF0-427DDCC4E602}" type="datetime1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195A3-4421-4FE3-B2D6-568AE40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1C859-E51D-4AD9-9F4A-209725FB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3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61CB35-473F-4911-BE5D-A52DBEA6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14DD7-A4E1-4EF8-A808-0397B743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14592-73D3-4761-BDFB-123AFD06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ED500-F9B5-43F2-B3F6-EF04EF519EE4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C43BF-73C6-4DAE-A7F5-DD6D2DE9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CDD65-040B-4BAD-9CED-4EB7C3F8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5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87D34A-E6CD-46CE-83D3-AC82626DEA41}" type="datetime1">
              <a:rPr lang="de-CH" smtClean="0"/>
              <a:t>15.09.2021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de-DE"/>
              <a:t>GIBZ | Modul 117: Informatik- und Netzinfrastruktur für ein kleines Unternehmen | M117_Netzwerk_Grundlagen_VLAN.pptx | 2021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b.ripe.net/db-web-ui/query?searchtext=2a00:4bc0:ffff:ffff::c296:f58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57650" y="495301"/>
            <a:ext cx="6858506" cy="3421792"/>
          </a:xfrm>
        </p:spPr>
        <p:txBody>
          <a:bodyPr>
            <a:normAutofit/>
          </a:bodyPr>
          <a:lstStyle/>
          <a:p>
            <a:r>
              <a:rPr lang="de-CH" sz="4000" dirty="0">
                <a:latin typeface="Arial" panose="020B0604020202020204" pitchFamily="34" charset="0"/>
                <a:cs typeface="Arial" panose="020B0604020202020204" pitchFamily="34" charset="0"/>
              </a:rPr>
              <a:t>Modul 117: </a:t>
            </a:r>
            <a:r>
              <a:rPr lang="de-DE" sz="4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Informatik- und Netzinfrastruktur für ein kleines Unternehmen</a:t>
            </a:r>
            <a:br>
              <a:rPr lang="de-DE" sz="4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realisieren</a:t>
            </a:r>
            <a:br>
              <a:rPr lang="de-DE" sz="4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4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7650" y="4157019"/>
            <a:ext cx="7149928" cy="1729740"/>
          </a:xfrm>
        </p:spPr>
        <p:txBody>
          <a:bodyPr>
            <a:normAutofit/>
          </a:bodyPr>
          <a:lstStyle/>
          <a:p>
            <a:r>
              <a:rPr lang="de-CH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 Adressen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43025" y="1794964"/>
            <a:ext cx="6858000" cy="32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IPv6-Adressen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27A46F9-D179-44FA-9AED-98F7FB54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1262"/>
              </p:ext>
            </p:extLst>
          </p:nvPr>
        </p:nvGraphicFramePr>
        <p:xfrm>
          <a:off x="1261872" y="2003521"/>
          <a:ext cx="862103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254">
                  <a:extLst>
                    <a:ext uri="{9D8B030D-6E8A-4147-A177-3AD203B41FA5}">
                      <a16:colId xmlns:a16="http://schemas.microsoft.com/office/drawing/2014/main" val="3908383516"/>
                    </a:ext>
                  </a:extLst>
                </a:gridCol>
                <a:gridCol w="6089783">
                  <a:extLst>
                    <a:ext uri="{9D8B030D-6E8A-4147-A177-3AD203B41FA5}">
                      <a16:colId xmlns:a16="http://schemas.microsoft.com/office/drawing/2014/main" val="408474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Erstes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Hextett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 bis 00FF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Loopback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Adresse ::1 (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localhost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127.0.0.1)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bis 3FFF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Global-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-Adresse (öffentliche IPv6 Adresse, verwaltet von IANA)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FE80 bis FEBF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Link-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-Adressen (nur LAN, Autokonfiguration APIPA) 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1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FC00 bis FCFF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Unique-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-Adresse (private IP Adressen 192.168.0.0)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9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FF00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Multicast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8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Übung: IPv6-Adressverkürzung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A363DB-7A61-4886-A58A-59901D09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7718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1: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2001:0404:0001:1000:0000:0000:0EF0:BC00</a:t>
            </a:r>
          </a:p>
          <a:p>
            <a:pPr marL="0" indent="0">
              <a:buNone/>
            </a:pPr>
            <a:endParaRPr lang="de-CH" sz="2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2: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2001:0db8:0000:0000:f054:00ff:0000:02eb</a:t>
            </a:r>
          </a:p>
          <a:p>
            <a:pPr marL="0" indent="0">
              <a:buNone/>
            </a:pPr>
            <a:endParaRPr lang="de-CH" sz="2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3: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FE00:0000:0000:0001:0000:0000:0000:0056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27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Übung: IPv6-Adressverkürzung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A363DB-7A61-4886-A58A-59901D09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7718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1: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2001:0404:0001:1000:0000:0000:0EF0:BC00</a:t>
            </a: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Lösung 1: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2001:404:1:1000::EF0:BC00</a:t>
            </a: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2: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2001:0db8:0000:0000:f054:00ff:0000:02eb</a:t>
            </a: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Lösung 2: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2001:db8::f054:ff:0:2eb</a:t>
            </a: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3: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FE00:0000:0000:0001:0000:0000:0000:0056</a:t>
            </a:r>
          </a:p>
          <a:p>
            <a:pPr marL="0" indent="0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Lösung 3: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FE00:0:0:1::56 (längere Sequenz 0 für Kürzung :: nehmen)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49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25C27F-1E28-4CD2-AF69-2A5C53BB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88" y="3222625"/>
            <a:ext cx="5848350" cy="3543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Geschätzte Anzahl Internetbenutzer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Geschätzter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Anteil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65.6% an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Internetbenutzern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weltweit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Geschätzte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Anzahl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Milliarden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Internetbenutzern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de-CH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Things ca. 30 Milliarden vernetzte Geräte im 2020</a:t>
            </a:r>
          </a:p>
          <a:p>
            <a:pPr marL="0" indent="0" fontAlgn="base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de-CH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http://www.libelium.com/top_50_iot_sensor_applications_ranking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9718E5-EC12-44ED-A458-0E2AEC03E836}" type="slidenum">
              <a:rPr lang="de-CH" smtClean="0">
                <a:solidFill>
                  <a:srgbClr val="46464A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de-CH">
              <a:solidFill>
                <a:srgbClr val="46464A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A1105E8-1973-45A9-A405-FF295CAAC166}"/>
              </a:ext>
            </a:extLst>
          </p:cNvPr>
          <p:cNvSpPr txBox="1">
            <a:spLocks/>
          </p:cNvSpPr>
          <p:nvPr/>
        </p:nvSpPr>
        <p:spPr>
          <a:xfrm rot="16200000">
            <a:off x="9005812" y="3093008"/>
            <a:ext cx="5488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81F16E0-4051-4A7D-8C98-4DF376758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1872" y="2848667"/>
            <a:ext cx="5483173" cy="325487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IANA IPv4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179F5A33-6455-46D4-BA04-AEA24C03A259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 14 September 2012, the RIPE NCC ran out of their regular pool of IPv4”</a:t>
            </a:r>
          </a:p>
        </p:txBody>
      </p:sp>
    </p:spTree>
    <p:extLst>
      <p:ext uri="{BB962C8B-B14F-4D97-AF65-F5344CB8AC3E}">
        <p14:creationId xmlns:p14="http://schemas.microsoft.com/office/powerpoint/2010/main" val="38896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IPv6 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IPv6-Adresse ist 128 Bit lang und besteht aus acht 16-Bit-Feldern, die durch Doppelpunkte voneinander getrennt sind.</a:t>
            </a:r>
          </a:p>
          <a:p>
            <a:pPr marL="0" indent="0" fontAlgn="base">
              <a:buNone/>
            </a:pPr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2001:0db8:3c4d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:0015:0000:0000:1a2f:1a2b</a:t>
            </a:r>
          </a:p>
          <a:p>
            <a:pPr marL="0" indent="0" fontAlgn="base">
              <a:buNone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Die ersten 48 Bit enthalten das Standortpräfix, welches die öffentliche Topologie beschreibt. Sie beziehen das Standortpräfix von einem ISP oder der Regional Internet Registry (RIR).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6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IPv6 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Welchem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Unternehmen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gehört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folgende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IPv6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 fontAlgn="base">
              <a:buNone/>
            </a:pPr>
            <a:r>
              <a:rPr lang="it-IT" sz="2800">
                <a:latin typeface="Arial" panose="020B0604020202020204" pitchFamily="34" charset="0"/>
                <a:cs typeface="Arial" panose="020B0604020202020204" pitchFamily="34" charset="0"/>
              </a:rPr>
              <a:t>2a00:4bc0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:ffff:ffff::c296:f58e</a:t>
            </a:r>
          </a:p>
          <a:p>
            <a:pPr marL="0" indent="0" fontAlgn="base">
              <a:buNone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https://apps.db.ripe.net/db-web-ui/query?searchtext=2a00:4bc0:ffff:ffff::c296:f58e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inet6num:        2a00:4bc0::/29</a:t>
            </a:r>
          </a:p>
          <a:p>
            <a:pPr marL="0" indent="0" fontAlgn="base">
              <a:buNone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netname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:         CH-CH-SBB-20111201</a:t>
            </a:r>
          </a:p>
          <a:p>
            <a:pPr marL="0" indent="0" fontAlgn="base">
              <a:buNone/>
            </a:pPr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IPv6 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2001:0db8:3c4d:</a:t>
            </a:r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0015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:0000:0000:1a2f:1a2b</a:t>
            </a:r>
          </a:p>
          <a:p>
            <a:pPr marL="0" indent="0" fontAlgn="base">
              <a:buNone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Das nächste Feld ist die 16-Bit-Teilnetz-ID. Das 16 Bit Subnetz entspricht einem IPv4 Klasse B Netzwerk. Mit diesen Subnetz-Bits kann ein Unternehmen weitere 65 Tausende von Subnetzen haben.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7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Abkürzen von IPv6-Adressen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Zwei zusammenhängenden Felder mit Nullen, können einmalig durch zwei Doppelpunkte ersetzt werden (::) </a:t>
            </a:r>
          </a:p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2001:0db8:3c4d:0015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:0000:0000: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1a2f:1a2b</a:t>
            </a:r>
          </a:p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2001:0db8:3c4d:0015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1a2f:1a2b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Abkürzen von IPv6-Adressen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Andere aus Null bestehende Felder können als einzelne 0 dargestellt werden. Sie können führende Nullen in einem Feld weglassen, d. h. 0db8 kann beispielsweise als db8 geschrieben werden.</a:t>
            </a:r>
          </a:p>
          <a:p>
            <a:pPr marL="0" indent="0" fontAlgn="base">
              <a:buNone/>
            </a:pPr>
            <a:r>
              <a:rPr lang="nl-NL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0db8</a:t>
            </a:r>
            <a:r>
              <a:rPr lang="nl-NL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:3c4d: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0015:0000</a:t>
            </a:r>
            <a:r>
              <a:rPr lang="nl-NL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:d234:3eee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:0000</a:t>
            </a:r>
          </a:p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db8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:3c4d: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15:0</a:t>
            </a: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:d234:3eee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IPv6 Adresstypen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de-CH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 definiert drei Adresstypen:</a:t>
            </a:r>
          </a:p>
          <a:p>
            <a:pPr marL="0" indent="0" fontAlgn="base">
              <a:buNone/>
            </a:pP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</a:t>
            </a:r>
            <a:r>
              <a:rPr lang="de-DE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-Adresse steht stets für </a:t>
            </a:r>
            <a:r>
              <a:rPr lang="de-DE" sz="280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bestimmten Netzwerkanschluss eines bestimmten Gerätes.</a:t>
            </a:r>
          </a:p>
          <a:p>
            <a:pPr marL="0" indent="0" fontAlgn="base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</a:p>
          <a:p>
            <a:pPr marL="0" indent="0" fontAlgn="base">
              <a:buNone/>
            </a:pP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Pakete, die eine Multicast-Adresse gesendet werden, werden an alle Mitglieder der </a:t>
            </a:r>
            <a:r>
              <a:rPr lang="de-DE" sz="280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Multicast-Gruppe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geleitet.</a:t>
            </a:r>
          </a:p>
          <a:p>
            <a:pPr marL="0" indent="0" fontAlgn="base">
              <a:buNone/>
            </a:pP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Anycast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Pakete, die an eine </a:t>
            </a:r>
            <a:r>
              <a:rPr lang="de-DE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Anycast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-Adresse gesendet werden, gehen an den Mitgliedsknoten der </a:t>
            </a:r>
            <a:r>
              <a:rPr lang="de-DE" sz="28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Anycast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-Gruppe, der dem Absender </a:t>
            </a:r>
            <a:r>
              <a:rPr lang="de-DE" sz="280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nächsten</a:t>
            </a:r>
            <a:r>
              <a:rPr lang="de-DE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ist.</a:t>
            </a:r>
            <a:endParaRPr lang="de-CH" sz="2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005812" y="3093008"/>
            <a:ext cx="5488459" cy="36512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M117_Netzwerk_Grundlagen_VLAN.pptx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6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Benutzerdefiniert 3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BFBFB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666A7CEEDF4B45A75A57A50A32AA22" ma:contentTypeVersion="8" ma:contentTypeDescription="Ein neues Dokument erstellen." ma:contentTypeScope="" ma:versionID="9684fc4a83ceee6e83a79e359a67bcbc">
  <xsd:schema xmlns:xsd="http://www.w3.org/2001/XMLSchema" xmlns:xs="http://www.w3.org/2001/XMLSchema" xmlns:p="http://schemas.microsoft.com/office/2006/metadata/properties" xmlns:ns2="b415aa08-5109-422e-bc68-6d27401c1340" targetNamespace="http://schemas.microsoft.com/office/2006/metadata/properties" ma:root="true" ma:fieldsID="6ead362710e28bee5f63ca540a1555bf" ns2:_="">
    <xsd:import namespace="b415aa08-5109-422e-bc68-6d27401c1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5aa08-5109-422e-bc68-6d27401c1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CFB53-F50B-4A31-B96F-DD0135D3F160}"/>
</file>

<file path=customXml/itemProps2.xml><?xml version="1.0" encoding="utf-8"?>
<ds:datastoreItem xmlns:ds="http://schemas.openxmlformats.org/officeDocument/2006/customXml" ds:itemID="{E4CF52C6-7558-403E-8A2B-133D1398663A}"/>
</file>

<file path=customXml/itemProps3.xml><?xml version="1.0" encoding="utf-8"?>
<ds:datastoreItem xmlns:ds="http://schemas.openxmlformats.org/officeDocument/2006/customXml" ds:itemID="{BC177465-A3B7-4AE8-A41B-570E8267DA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786</Words>
  <Application>Microsoft Office PowerPoint</Application>
  <PresentationFormat>Breitbild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Wingdings 2</vt:lpstr>
      <vt:lpstr>Office</vt:lpstr>
      <vt:lpstr>View</vt:lpstr>
      <vt:lpstr>Modul 117: Informatik- und Netzinfrastruktur für ein kleines Unternehmen realisieren </vt:lpstr>
      <vt:lpstr>Geschätzte Anzahl Internetbenutzer</vt:lpstr>
      <vt:lpstr>IANA IPv4 Pool</vt:lpstr>
      <vt:lpstr>IPv6 Adresse</vt:lpstr>
      <vt:lpstr>IPv6 Adresse</vt:lpstr>
      <vt:lpstr>IPv6 Adresse</vt:lpstr>
      <vt:lpstr>Abkürzen von IPv6-Adressen</vt:lpstr>
      <vt:lpstr>Abkürzen von IPv6-Adressen</vt:lpstr>
      <vt:lpstr>IPv6 Adresstypen</vt:lpstr>
      <vt:lpstr>IPv6-Adressen</vt:lpstr>
      <vt:lpstr>Übung: IPv6-Adressverkürzung</vt:lpstr>
      <vt:lpstr>Übung: IPv6-Adressverkürzung</vt:lpstr>
    </vt:vector>
  </TitlesOfParts>
  <Company>Centralschweizerische Kraftwerke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Windlin Dominik EWS</dc:creator>
  <cp:lastModifiedBy>Windlin Dominik EWS</cp:lastModifiedBy>
  <cp:revision>44</cp:revision>
  <dcterms:created xsi:type="dcterms:W3CDTF">2020-06-23T05:28:35Z</dcterms:created>
  <dcterms:modified xsi:type="dcterms:W3CDTF">2021-09-15T05:48:54Z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0x01010089666A7CEEDF4B45A75A57A50A32AA22</vt:lpwstr>
  </property>
</Properties>
</file>