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4" r:id="rId2"/>
  </p:sldMasterIdLst>
  <p:notesMasterIdLst>
    <p:notesMasterId r:id="rId7"/>
  </p:notesMasterIdLst>
  <p:sldIdLst>
    <p:sldId id="256" r:id="rId3"/>
    <p:sldId id="278" r:id="rId4"/>
    <p:sldId id="319" r:id="rId5"/>
    <p:sldId id="28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5655D-A66D-4CAC-B750-568F49E7E029}" v="1" dt="2021-08-18T08:35:03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630" autoAdjust="0"/>
  </p:normalViewPr>
  <p:slideViewPr>
    <p:cSldViewPr snapToGrid="0">
      <p:cViewPr varScale="1">
        <p:scale>
          <a:sx n="78" d="100"/>
          <a:sy n="78" d="100"/>
        </p:scale>
        <p:origin x="18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dlin Dominik EWS" userId="5320c197-2f32-4b1c-9bdc-f64266275b1e" providerId="ADAL" clId="{59A39079-8E83-48E3-9AED-11516A71E196}"/>
    <pc:docChg chg="custSel addSld modSld">
      <pc:chgData name="Windlin Dominik EWS" userId="5320c197-2f32-4b1c-9bdc-f64266275b1e" providerId="ADAL" clId="{59A39079-8E83-48E3-9AED-11516A71E196}" dt="2020-12-15T08:35:04.515" v="38" actId="27636"/>
      <pc:docMkLst>
        <pc:docMk/>
      </pc:docMkLst>
      <pc:sldChg chg="modSp add mod">
        <pc:chgData name="Windlin Dominik EWS" userId="5320c197-2f32-4b1c-9bdc-f64266275b1e" providerId="ADAL" clId="{59A39079-8E83-48E3-9AED-11516A71E196}" dt="2020-12-15T08:29:45.323" v="5"/>
        <pc:sldMkLst>
          <pc:docMk/>
          <pc:sldMk cId="4279201860" sldId="299"/>
        </pc:sldMkLst>
        <pc:spChg chg="mod">
          <ac:chgData name="Windlin Dominik EWS" userId="5320c197-2f32-4b1c-9bdc-f64266275b1e" providerId="ADAL" clId="{59A39079-8E83-48E3-9AED-11516A71E196}" dt="2020-12-15T08:28:49.657" v="3" actId="20577"/>
          <ac:spMkLst>
            <pc:docMk/>
            <pc:sldMk cId="4279201860" sldId="299"/>
            <ac:spMk id="2" creationId="{00000000-0000-0000-0000-000000000000}"/>
          </ac:spMkLst>
        </pc:spChg>
        <pc:spChg chg="mod">
          <ac:chgData name="Windlin Dominik EWS" userId="5320c197-2f32-4b1c-9bdc-f64266275b1e" providerId="ADAL" clId="{59A39079-8E83-48E3-9AED-11516A71E196}" dt="2020-12-15T08:29:45.323" v="5"/>
          <ac:spMkLst>
            <pc:docMk/>
            <pc:sldMk cId="4279201860" sldId="299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59A39079-8E83-48E3-9AED-11516A71E196}" dt="2020-12-15T08:31:36.201" v="30" actId="27636"/>
        <pc:sldMkLst>
          <pc:docMk/>
          <pc:sldMk cId="1660874647" sldId="300"/>
        </pc:sldMkLst>
        <pc:spChg chg="mod">
          <ac:chgData name="Windlin Dominik EWS" userId="5320c197-2f32-4b1c-9bdc-f64266275b1e" providerId="ADAL" clId="{59A39079-8E83-48E3-9AED-11516A71E196}" dt="2020-12-15T08:31:36.201" v="30" actId="27636"/>
          <ac:spMkLst>
            <pc:docMk/>
            <pc:sldMk cId="1660874647" sldId="300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59A39079-8E83-48E3-9AED-11516A71E196}" dt="2020-12-15T08:30:43.821" v="28" actId="20577"/>
        <pc:sldMkLst>
          <pc:docMk/>
          <pc:sldMk cId="1988050074" sldId="301"/>
        </pc:sldMkLst>
        <pc:spChg chg="mod">
          <ac:chgData name="Windlin Dominik EWS" userId="5320c197-2f32-4b1c-9bdc-f64266275b1e" providerId="ADAL" clId="{59A39079-8E83-48E3-9AED-11516A71E196}" dt="2020-12-15T08:30:15.304" v="25" actId="20577"/>
          <ac:spMkLst>
            <pc:docMk/>
            <pc:sldMk cId="1988050074" sldId="301"/>
            <ac:spMk id="2" creationId="{00000000-0000-0000-0000-000000000000}"/>
          </ac:spMkLst>
        </pc:spChg>
        <pc:spChg chg="mod">
          <ac:chgData name="Windlin Dominik EWS" userId="5320c197-2f32-4b1c-9bdc-f64266275b1e" providerId="ADAL" clId="{59A39079-8E83-48E3-9AED-11516A71E196}" dt="2020-12-15T08:30:43.821" v="28" actId="20577"/>
          <ac:spMkLst>
            <pc:docMk/>
            <pc:sldMk cId="1988050074" sldId="301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59A39079-8E83-48E3-9AED-11516A71E196}" dt="2020-12-15T08:32:53.435" v="33" actId="27636"/>
        <pc:sldMkLst>
          <pc:docMk/>
          <pc:sldMk cId="2029024503" sldId="302"/>
        </pc:sldMkLst>
        <pc:spChg chg="mod">
          <ac:chgData name="Windlin Dominik EWS" userId="5320c197-2f32-4b1c-9bdc-f64266275b1e" providerId="ADAL" clId="{59A39079-8E83-48E3-9AED-11516A71E196}" dt="2020-12-15T08:32:53.435" v="33" actId="27636"/>
          <ac:spMkLst>
            <pc:docMk/>
            <pc:sldMk cId="2029024503" sldId="302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59A39079-8E83-48E3-9AED-11516A71E196}" dt="2020-12-15T08:35:04.515" v="38" actId="27636"/>
        <pc:sldMkLst>
          <pc:docMk/>
          <pc:sldMk cId="2344526307" sldId="303"/>
        </pc:sldMkLst>
        <pc:spChg chg="mod">
          <ac:chgData name="Windlin Dominik EWS" userId="5320c197-2f32-4b1c-9bdc-f64266275b1e" providerId="ADAL" clId="{59A39079-8E83-48E3-9AED-11516A71E196}" dt="2020-12-15T08:35:04.515" v="38" actId="27636"/>
          <ac:spMkLst>
            <pc:docMk/>
            <pc:sldMk cId="2344526307" sldId="303"/>
            <ac:spMk id="8" creationId="{00000000-0000-0000-0000-000000000000}"/>
          </ac:spMkLst>
        </pc:spChg>
      </pc:sldChg>
    </pc:docChg>
  </pc:docChgLst>
  <pc:docChgLst>
    <pc:chgData name="Windlin Dominik EWS" userId="5320c197-2f32-4b1c-9bdc-f64266275b1e" providerId="ADAL" clId="{A4023A4A-C12A-4909-ABAE-B276E84858A3}"/>
    <pc:docChg chg="delSld">
      <pc:chgData name="Windlin Dominik EWS" userId="5320c197-2f32-4b1c-9bdc-f64266275b1e" providerId="ADAL" clId="{A4023A4A-C12A-4909-ABAE-B276E84858A3}" dt="2021-08-18T12:09:40.012" v="28" actId="47"/>
      <pc:docMkLst>
        <pc:docMk/>
      </pc:docMkLst>
      <pc:sldChg chg="del">
        <pc:chgData name="Windlin Dominik EWS" userId="5320c197-2f32-4b1c-9bdc-f64266275b1e" providerId="ADAL" clId="{A4023A4A-C12A-4909-ABAE-B276E84858A3}" dt="2021-08-18T12:09:16.317" v="0" actId="47"/>
        <pc:sldMkLst>
          <pc:docMk/>
          <pc:sldMk cId="560724333" sldId="279"/>
        </pc:sldMkLst>
      </pc:sldChg>
      <pc:sldChg chg="del">
        <pc:chgData name="Windlin Dominik EWS" userId="5320c197-2f32-4b1c-9bdc-f64266275b1e" providerId="ADAL" clId="{A4023A4A-C12A-4909-ABAE-B276E84858A3}" dt="2021-08-18T12:09:18.154" v="2" actId="47"/>
        <pc:sldMkLst>
          <pc:docMk/>
          <pc:sldMk cId="611538676" sldId="280"/>
        </pc:sldMkLst>
      </pc:sldChg>
      <pc:sldChg chg="del">
        <pc:chgData name="Windlin Dominik EWS" userId="5320c197-2f32-4b1c-9bdc-f64266275b1e" providerId="ADAL" clId="{A4023A4A-C12A-4909-ABAE-B276E84858A3}" dt="2021-08-18T12:09:18.871" v="3" actId="47"/>
        <pc:sldMkLst>
          <pc:docMk/>
          <pc:sldMk cId="3940821354" sldId="281"/>
        </pc:sldMkLst>
      </pc:sldChg>
      <pc:sldChg chg="del">
        <pc:chgData name="Windlin Dominik EWS" userId="5320c197-2f32-4b1c-9bdc-f64266275b1e" providerId="ADAL" clId="{A4023A4A-C12A-4909-ABAE-B276E84858A3}" dt="2021-08-18T12:09:20.291" v="5" actId="47"/>
        <pc:sldMkLst>
          <pc:docMk/>
          <pc:sldMk cId="2478221288" sldId="283"/>
        </pc:sldMkLst>
      </pc:sldChg>
      <pc:sldChg chg="del">
        <pc:chgData name="Windlin Dominik EWS" userId="5320c197-2f32-4b1c-9bdc-f64266275b1e" providerId="ADAL" clId="{A4023A4A-C12A-4909-ABAE-B276E84858A3}" dt="2021-08-18T12:09:21.897" v="6" actId="47"/>
        <pc:sldMkLst>
          <pc:docMk/>
          <pc:sldMk cId="1388579680" sldId="284"/>
        </pc:sldMkLst>
      </pc:sldChg>
      <pc:sldChg chg="del">
        <pc:chgData name="Windlin Dominik EWS" userId="5320c197-2f32-4b1c-9bdc-f64266275b1e" providerId="ADAL" clId="{A4023A4A-C12A-4909-ABAE-B276E84858A3}" dt="2021-08-18T12:09:22.596" v="7" actId="47"/>
        <pc:sldMkLst>
          <pc:docMk/>
          <pc:sldMk cId="1600382842" sldId="285"/>
        </pc:sldMkLst>
      </pc:sldChg>
      <pc:sldChg chg="del">
        <pc:chgData name="Windlin Dominik EWS" userId="5320c197-2f32-4b1c-9bdc-f64266275b1e" providerId="ADAL" clId="{A4023A4A-C12A-4909-ABAE-B276E84858A3}" dt="2021-08-18T12:09:23.423" v="8" actId="47"/>
        <pc:sldMkLst>
          <pc:docMk/>
          <pc:sldMk cId="3470907735" sldId="286"/>
        </pc:sldMkLst>
      </pc:sldChg>
      <pc:sldChg chg="del">
        <pc:chgData name="Windlin Dominik EWS" userId="5320c197-2f32-4b1c-9bdc-f64266275b1e" providerId="ADAL" clId="{A4023A4A-C12A-4909-ABAE-B276E84858A3}" dt="2021-08-18T12:09:25.671" v="10" actId="47"/>
        <pc:sldMkLst>
          <pc:docMk/>
          <pc:sldMk cId="2065298708" sldId="287"/>
        </pc:sldMkLst>
      </pc:sldChg>
      <pc:sldChg chg="del">
        <pc:chgData name="Windlin Dominik EWS" userId="5320c197-2f32-4b1c-9bdc-f64266275b1e" providerId="ADAL" clId="{A4023A4A-C12A-4909-ABAE-B276E84858A3}" dt="2021-08-18T12:09:26.454" v="11" actId="47"/>
        <pc:sldMkLst>
          <pc:docMk/>
          <pc:sldMk cId="3778652662" sldId="288"/>
        </pc:sldMkLst>
      </pc:sldChg>
      <pc:sldChg chg="del">
        <pc:chgData name="Windlin Dominik EWS" userId="5320c197-2f32-4b1c-9bdc-f64266275b1e" providerId="ADAL" clId="{A4023A4A-C12A-4909-ABAE-B276E84858A3}" dt="2021-08-18T12:09:27.265" v="12" actId="47"/>
        <pc:sldMkLst>
          <pc:docMk/>
          <pc:sldMk cId="3630142186" sldId="289"/>
        </pc:sldMkLst>
      </pc:sldChg>
      <pc:sldChg chg="del">
        <pc:chgData name="Windlin Dominik EWS" userId="5320c197-2f32-4b1c-9bdc-f64266275b1e" providerId="ADAL" clId="{A4023A4A-C12A-4909-ABAE-B276E84858A3}" dt="2021-08-18T12:09:24.864" v="9" actId="47"/>
        <pc:sldMkLst>
          <pc:docMk/>
          <pc:sldMk cId="4067397491" sldId="290"/>
        </pc:sldMkLst>
      </pc:sldChg>
      <pc:sldChg chg="del">
        <pc:chgData name="Windlin Dominik EWS" userId="5320c197-2f32-4b1c-9bdc-f64266275b1e" providerId="ADAL" clId="{A4023A4A-C12A-4909-ABAE-B276E84858A3}" dt="2021-08-18T12:09:28.039" v="13" actId="47"/>
        <pc:sldMkLst>
          <pc:docMk/>
          <pc:sldMk cId="2055729768" sldId="291"/>
        </pc:sldMkLst>
      </pc:sldChg>
      <pc:sldChg chg="del">
        <pc:chgData name="Windlin Dominik EWS" userId="5320c197-2f32-4b1c-9bdc-f64266275b1e" providerId="ADAL" clId="{A4023A4A-C12A-4909-ABAE-B276E84858A3}" dt="2021-08-18T12:09:30.970" v="16" actId="47"/>
        <pc:sldMkLst>
          <pc:docMk/>
          <pc:sldMk cId="3038542733" sldId="292"/>
        </pc:sldMkLst>
      </pc:sldChg>
      <pc:sldChg chg="del">
        <pc:chgData name="Windlin Dominik EWS" userId="5320c197-2f32-4b1c-9bdc-f64266275b1e" providerId="ADAL" clId="{A4023A4A-C12A-4909-ABAE-B276E84858A3}" dt="2021-08-18T12:09:31.681" v="17" actId="47"/>
        <pc:sldMkLst>
          <pc:docMk/>
          <pc:sldMk cId="1278030598" sldId="293"/>
        </pc:sldMkLst>
      </pc:sldChg>
      <pc:sldChg chg="del">
        <pc:chgData name="Windlin Dominik EWS" userId="5320c197-2f32-4b1c-9bdc-f64266275b1e" providerId="ADAL" clId="{A4023A4A-C12A-4909-ABAE-B276E84858A3}" dt="2021-08-18T12:09:32.416" v="18" actId="47"/>
        <pc:sldMkLst>
          <pc:docMk/>
          <pc:sldMk cId="531397491" sldId="294"/>
        </pc:sldMkLst>
      </pc:sldChg>
      <pc:sldChg chg="del">
        <pc:chgData name="Windlin Dominik EWS" userId="5320c197-2f32-4b1c-9bdc-f64266275b1e" providerId="ADAL" clId="{A4023A4A-C12A-4909-ABAE-B276E84858A3}" dt="2021-08-18T12:09:33.179" v="19" actId="47"/>
        <pc:sldMkLst>
          <pc:docMk/>
          <pc:sldMk cId="2293281508" sldId="295"/>
        </pc:sldMkLst>
      </pc:sldChg>
      <pc:sldChg chg="del">
        <pc:chgData name="Windlin Dominik EWS" userId="5320c197-2f32-4b1c-9bdc-f64266275b1e" providerId="ADAL" clId="{A4023A4A-C12A-4909-ABAE-B276E84858A3}" dt="2021-08-18T12:09:33.985" v="20" actId="47"/>
        <pc:sldMkLst>
          <pc:docMk/>
          <pc:sldMk cId="1747967789" sldId="296"/>
        </pc:sldMkLst>
      </pc:sldChg>
      <pc:sldChg chg="del">
        <pc:chgData name="Windlin Dominik EWS" userId="5320c197-2f32-4b1c-9bdc-f64266275b1e" providerId="ADAL" clId="{A4023A4A-C12A-4909-ABAE-B276E84858A3}" dt="2021-08-18T12:09:34.796" v="21" actId="47"/>
        <pc:sldMkLst>
          <pc:docMk/>
          <pc:sldMk cId="2501655513" sldId="297"/>
        </pc:sldMkLst>
      </pc:sldChg>
      <pc:sldChg chg="del">
        <pc:chgData name="Windlin Dominik EWS" userId="5320c197-2f32-4b1c-9bdc-f64266275b1e" providerId="ADAL" clId="{A4023A4A-C12A-4909-ABAE-B276E84858A3}" dt="2021-08-18T12:09:35.598" v="22" actId="47"/>
        <pc:sldMkLst>
          <pc:docMk/>
          <pc:sldMk cId="3026223909" sldId="298"/>
        </pc:sldMkLst>
      </pc:sldChg>
      <pc:sldChg chg="del">
        <pc:chgData name="Windlin Dominik EWS" userId="5320c197-2f32-4b1c-9bdc-f64266275b1e" providerId="ADAL" clId="{A4023A4A-C12A-4909-ABAE-B276E84858A3}" dt="2021-08-18T12:09:36.348" v="23" actId="47"/>
        <pc:sldMkLst>
          <pc:docMk/>
          <pc:sldMk cId="4279201860" sldId="299"/>
        </pc:sldMkLst>
      </pc:sldChg>
      <pc:sldChg chg="del">
        <pc:chgData name="Windlin Dominik EWS" userId="5320c197-2f32-4b1c-9bdc-f64266275b1e" providerId="ADAL" clId="{A4023A4A-C12A-4909-ABAE-B276E84858A3}" dt="2021-08-18T12:09:36.954" v="24" actId="47"/>
        <pc:sldMkLst>
          <pc:docMk/>
          <pc:sldMk cId="1660874647" sldId="300"/>
        </pc:sldMkLst>
      </pc:sldChg>
      <pc:sldChg chg="del">
        <pc:chgData name="Windlin Dominik EWS" userId="5320c197-2f32-4b1c-9bdc-f64266275b1e" providerId="ADAL" clId="{A4023A4A-C12A-4909-ABAE-B276E84858A3}" dt="2021-08-18T12:09:40.012" v="28" actId="47"/>
        <pc:sldMkLst>
          <pc:docMk/>
          <pc:sldMk cId="1988050074" sldId="301"/>
        </pc:sldMkLst>
      </pc:sldChg>
      <pc:sldChg chg="del">
        <pc:chgData name="Windlin Dominik EWS" userId="5320c197-2f32-4b1c-9bdc-f64266275b1e" providerId="ADAL" clId="{A4023A4A-C12A-4909-ABAE-B276E84858A3}" dt="2021-08-18T12:09:37.270" v="25" actId="47"/>
        <pc:sldMkLst>
          <pc:docMk/>
          <pc:sldMk cId="2029024503" sldId="302"/>
        </pc:sldMkLst>
      </pc:sldChg>
      <pc:sldChg chg="del">
        <pc:chgData name="Windlin Dominik EWS" userId="5320c197-2f32-4b1c-9bdc-f64266275b1e" providerId="ADAL" clId="{A4023A4A-C12A-4909-ABAE-B276E84858A3}" dt="2021-08-18T12:09:37.673" v="26" actId="47"/>
        <pc:sldMkLst>
          <pc:docMk/>
          <pc:sldMk cId="2344526307" sldId="303"/>
        </pc:sldMkLst>
      </pc:sldChg>
      <pc:sldChg chg="del">
        <pc:chgData name="Windlin Dominik EWS" userId="5320c197-2f32-4b1c-9bdc-f64266275b1e" providerId="ADAL" clId="{A4023A4A-C12A-4909-ABAE-B276E84858A3}" dt="2021-08-18T12:09:38.102" v="27" actId="47"/>
        <pc:sldMkLst>
          <pc:docMk/>
          <pc:sldMk cId="225903433" sldId="304"/>
        </pc:sldMkLst>
      </pc:sldChg>
      <pc:sldChg chg="del">
        <pc:chgData name="Windlin Dominik EWS" userId="5320c197-2f32-4b1c-9bdc-f64266275b1e" providerId="ADAL" clId="{A4023A4A-C12A-4909-ABAE-B276E84858A3}" dt="2021-08-18T12:09:17.335" v="1" actId="47"/>
        <pc:sldMkLst>
          <pc:docMk/>
          <pc:sldMk cId="3316891647" sldId="315"/>
        </pc:sldMkLst>
      </pc:sldChg>
      <pc:sldChg chg="del">
        <pc:chgData name="Windlin Dominik EWS" userId="5320c197-2f32-4b1c-9bdc-f64266275b1e" providerId="ADAL" clId="{A4023A4A-C12A-4909-ABAE-B276E84858A3}" dt="2021-08-18T12:09:19.593" v="4" actId="47"/>
        <pc:sldMkLst>
          <pc:docMk/>
          <pc:sldMk cId="2513394255" sldId="316"/>
        </pc:sldMkLst>
      </pc:sldChg>
      <pc:sldChg chg="del">
        <pc:chgData name="Windlin Dominik EWS" userId="5320c197-2f32-4b1c-9bdc-f64266275b1e" providerId="ADAL" clId="{A4023A4A-C12A-4909-ABAE-B276E84858A3}" dt="2021-08-18T12:09:30.207" v="15" actId="47"/>
        <pc:sldMkLst>
          <pc:docMk/>
          <pc:sldMk cId="2453538418" sldId="317"/>
        </pc:sldMkLst>
      </pc:sldChg>
      <pc:sldChg chg="del">
        <pc:chgData name="Windlin Dominik EWS" userId="5320c197-2f32-4b1c-9bdc-f64266275b1e" providerId="ADAL" clId="{A4023A4A-C12A-4909-ABAE-B276E84858A3}" dt="2021-08-18T12:09:28.866" v="14" actId="47"/>
        <pc:sldMkLst>
          <pc:docMk/>
          <pc:sldMk cId="2000462794" sldId="318"/>
        </pc:sldMkLst>
      </pc:sldChg>
    </pc:docChg>
  </pc:docChgLst>
  <pc:docChgLst>
    <pc:chgData name="Windlin Dominik EWS" userId="5320c197-2f32-4b1c-9bdc-f64266275b1e" providerId="ADAL" clId="{8A489108-1231-4CD1-B0A3-B5FDF74B6BBA}"/>
    <pc:docChg chg="custSel addSld modSld">
      <pc:chgData name="Windlin Dominik EWS" userId="5320c197-2f32-4b1c-9bdc-f64266275b1e" providerId="ADAL" clId="{8A489108-1231-4CD1-B0A3-B5FDF74B6BBA}" dt="2021-01-14T15:59:02.203" v="199" actId="5793"/>
      <pc:docMkLst>
        <pc:docMk/>
      </pc:docMkLst>
      <pc:sldChg chg="modSp mod">
        <pc:chgData name="Windlin Dominik EWS" userId="5320c197-2f32-4b1c-9bdc-f64266275b1e" providerId="ADAL" clId="{8A489108-1231-4CD1-B0A3-B5FDF74B6BBA}" dt="2021-01-14T13:48:13.386" v="11" actId="20577"/>
        <pc:sldMkLst>
          <pc:docMk/>
          <pc:sldMk cId="180128682" sldId="305"/>
        </pc:sldMkLst>
        <pc:spChg chg="mod">
          <ac:chgData name="Windlin Dominik EWS" userId="5320c197-2f32-4b1c-9bdc-f64266275b1e" providerId="ADAL" clId="{8A489108-1231-4CD1-B0A3-B5FDF74B6BBA}" dt="2021-01-14T13:48:13.386" v="11" actId="20577"/>
          <ac:spMkLst>
            <pc:docMk/>
            <pc:sldMk cId="180128682" sldId="305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8A489108-1231-4CD1-B0A3-B5FDF74B6BBA}" dt="2021-01-14T15:56:07.755" v="195" actId="20577"/>
        <pc:sldMkLst>
          <pc:docMk/>
          <pc:sldMk cId="2536729921" sldId="311"/>
        </pc:sldMkLst>
        <pc:spChg chg="mod">
          <ac:chgData name="Windlin Dominik EWS" userId="5320c197-2f32-4b1c-9bdc-f64266275b1e" providerId="ADAL" clId="{8A489108-1231-4CD1-B0A3-B5FDF74B6BBA}" dt="2021-01-14T15:56:07.755" v="195" actId="20577"/>
          <ac:spMkLst>
            <pc:docMk/>
            <pc:sldMk cId="2536729921" sldId="311"/>
            <ac:spMk id="2" creationId="{00000000-0000-0000-0000-000000000000}"/>
          </ac:spMkLst>
        </pc:spChg>
        <pc:spChg chg="mod">
          <ac:chgData name="Windlin Dominik EWS" userId="5320c197-2f32-4b1c-9bdc-f64266275b1e" providerId="ADAL" clId="{8A489108-1231-4CD1-B0A3-B5FDF74B6BBA}" dt="2021-01-14T15:55:29.899" v="189" actId="20577"/>
          <ac:spMkLst>
            <pc:docMk/>
            <pc:sldMk cId="2536729921" sldId="311"/>
            <ac:spMk id="8" creationId="{00000000-0000-0000-0000-000000000000}"/>
          </ac:spMkLst>
        </pc:spChg>
      </pc:sldChg>
      <pc:sldChg chg="addSp delSp modSp add mod">
        <pc:chgData name="Windlin Dominik EWS" userId="5320c197-2f32-4b1c-9bdc-f64266275b1e" providerId="ADAL" clId="{8A489108-1231-4CD1-B0A3-B5FDF74B6BBA}" dt="2021-01-14T13:51:45.842" v="16" actId="1076"/>
        <pc:sldMkLst>
          <pc:docMk/>
          <pc:sldMk cId="1437837998" sldId="312"/>
        </pc:sldMkLst>
        <pc:spChg chg="del mod">
          <ac:chgData name="Windlin Dominik EWS" userId="5320c197-2f32-4b1c-9bdc-f64266275b1e" providerId="ADAL" clId="{8A489108-1231-4CD1-B0A3-B5FDF74B6BBA}" dt="2021-01-14T13:51:22.876" v="14" actId="22"/>
          <ac:spMkLst>
            <pc:docMk/>
            <pc:sldMk cId="1437837998" sldId="312"/>
            <ac:spMk id="8" creationId="{00000000-0000-0000-0000-000000000000}"/>
          </ac:spMkLst>
        </pc:spChg>
        <pc:picChg chg="add mod ord">
          <ac:chgData name="Windlin Dominik EWS" userId="5320c197-2f32-4b1c-9bdc-f64266275b1e" providerId="ADAL" clId="{8A489108-1231-4CD1-B0A3-B5FDF74B6BBA}" dt="2021-01-14T13:51:45.842" v="16" actId="1076"/>
          <ac:picMkLst>
            <pc:docMk/>
            <pc:sldMk cId="1437837998" sldId="312"/>
            <ac:picMk id="6" creationId="{84DC6965-B2F7-47DF-8043-2A607207C147}"/>
          </ac:picMkLst>
        </pc:picChg>
      </pc:sldChg>
      <pc:sldChg chg="modSp add mod">
        <pc:chgData name="Windlin Dominik EWS" userId="5320c197-2f32-4b1c-9bdc-f64266275b1e" providerId="ADAL" clId="{8A489108-1231-4CD1-B0A3-B5FDF74B6BBA}" dt="2021-01-14T15:59:02.203" v="199" actId="5793"/>
        <pc:sldMkLst>
          <pc:docMk/>
          <pc:sldMk cId="1521775582" sldId="313"/>
        </pc:sldMkLst>
        <pc:spChg chg="mod">
          <ac:chgData name="Windlin Dominik EWS" userId="5320c197-2f32-4b1c-9bdc-f64266275b1e" providerId="ADAL" clId="{8A489108-1231-4CD1-B0A3-B5FDF74B6BBA}" dt="2021-01-14T15:46:48.929" v="40" actId="20577"/>
          <ac:spMkLst>
            <pc:docMk/>
            <pc:sldMk cId="1521775582" sldId="313"/>
            <ac:spMk id="2" creationId="{00000000-0000-0000-0000-000000000000}"/>
          </ac:spMkLst>
        </pc:spChg>
        <pc:spChg chg="mod">
          <ac:chgData name="Windlin Dominik EWS" userId="5320c197-2f32-4b1c-9bdc-f64266275b1e" providerId="ADAL" clId="{8A489108-1231-4CD1-B0A3-B5FDF74B6BBA}" dt="2021-01-14T15:59:02.203" v="199" actId="5793"/>
          <ac:spMkLst>
            <pc:docMk/>
            <pc:sldMk cId="1521775582" sldId="313"/>
            <ac:spMk id="8" creationId="{00000000-0000-0000-0000-000000000000}"/>
          </ac:spMkLst>
        </pc:spChg>
      </pc:sldChg>
    </pc:docChg>
  </pc:docChgLst>
  <pc:docChgLst>
    <pc:chgData name="Windlin Dominik EWS" userId="5320c197-2f32-4b1c-9bdc-f64266275b1e" providerId="ADAL" clId="{05D13EB3-39E4-478B-8E4F-A8FEAD645E6D}"/>
    <pc:docChg chg="custSel addSld modSld">
      <pc:chgData name="Windlin Dominik EWS" userId="5320c197-2f32-4b1c-9bdc-f64266275b1e" providerId="ADAL" clId="{05D13EB3-39E4-478B-8E4F-A8FEAD645E6D}" dt="2020-12-18T07:47:39.219" v="52"/>
      <pc:docMkLst>
        <pc:docMk/>
      </pc:docMkLst>
      <pc:sldChg chg="modSp mod">
        <pc:chgData name="Windlin Dominik EWS" userId="5320c197-2f32-4b1c-9bdc-f64266275b1e" providerId="ADAL" clId="{05D13EB3-39E4-478B-8E4F-A8FEAD645E6D}" dt="2020-12-18T07:47:39.219" v="52"/>
        <pc:sldMkLst>
          <pc:docMk/>
          <pc:sldMk cId="1988050074" sldId="301"/>
        </pc:sldMkLst>
        <pc:spChg chg="mod">
          <ac:chgData name="Windlin Dominik EWS" userId="5320c197-2f32-4b1c-9bdc-f64266275b1e" providerId="ADAL" clId="{05D13EB3-39E4-478B-8E4F-A8FEAD645E6D}" dt="2020-12-18T07:47:39.219" v="52"/>
          <ac:spMkLst>
            <pc:docMk/>
            <pc:sldMk cId="1988050074" sldId="301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05D13EB3-39E4-478B-8E4F-A8FEAD645E6D}" dt="2020-12-18T07:47:25.456" v="50" actId="20577"/>
        <pc:sldMkLst>
          <pc:docMk/>
          <pc:sldMk cId="225903433" sldId="304"/>
        </pc:sldMkLst>
        <pc:spChg chg="mod">
          <ac:chgData name="Windlin Dominik EWS" userId="5320c197-2f32-4b1c-9bdc-f64266275b1e" providerId="ADAL" clId="{05D13EB3-39E4-478B-8E4F-A8FEAD645E6D}" dt="2020-12-18T07:43:54.086" v="4" actId="20577"/>
          <ac:spMkLst>
            <pc:docMk/>
            <pc:sldMk cId="225903433" sldId="304"/>
            <ac:spMk id="2" creationId="{00000000-0000-0000-0000-000000000000}"/>
          </ac:spMkLst>
        </pc:spChg>
        <pc:spChg chg="mod">
          <ac:chgData name="Windlin Dominik EWS" userId="5320c197-2f32-4b1c-9bdc-f64266275b1e" providerId="ADAL" clId="{05D13EB3-39E4-478B-8E4F-A8FEAD645E6D}" dt="2020-12-18T07:47:25.456" v="50" actId="20577"/>
          <ac:spMkLst>
            <pc:docMk/>
            <pc:sldMk cId="225903433" sldId="304"/>
            <ac:spMk id="8" creationId="{00000000-0000-0000-0000-000000000000}"/>
          </ac:spMkLst>
        </pc:spChg>
      </pc:sldChg>
    </pc:docChg>
  </pc:docChgLst>
  <pc:docChgLst>
    <pc:chgData name="Windlin Dominik EWS" userId="5320c197-2f32-4b1c-9bdc-f64266275b1e" providerId="ADAL" clId="{060C6631-49B8-4147-AB0F-E6A430415B00}"/>
    <pc:docChg chg="undo custSel addSld delSld modSld sldOrd">
      <pc:chgData name="Windlin Dominik EWS" userId="5320c197-2f32-4b1c-9bdc-f64266275b1e" providerId="ADAL" clId="{060C6631-49B8-4147-AB0F-E6A430415B00}" dt="2020-11-16T11:41:43.242" v="287" actId="20577"/>
      <pc:docMkLst>
        <pc:docMk/>
      </pc:docMkLst>
      <pc:sldChg chg="modSp mod">
        <pc:chgData name="Windlin Dominik EWS" userId="5320c197-2f32-4b1c-9bdc-f64266275b1e" providerId="ADAL" clId="{060C6631-49B8-4147-AB0F-E6A430415B00}" dt="2020-10-30T13:49:09.077" v="10" actId="5793"/>
        <pc:sldMkLst>
          <pc:docMk/>
          <pc:sldMk cId="21510673" sldId="256"/>
        </pc:sldMkLst>
        <pc:spChg chg="mod">
          <ac:chgData name="Windlin Dominik EWS" userId="5320c197-2f32-4b1c-9bdc-f64266275b1e" providerId="ADAL" clId="{060C6631-49B8-4147-AB0F-E6A430415B00}" dt="2020-10-30T13:49:04.024" v="6" actId="5793"/>
          <ac:spMkLst>
            <pc:docMk/>
            <pc:sldMk cId="21510673" sldId="256"/>
            <ac:spMk id="2" creationId="{00000000-0000-0000-0000-000000000000}"/>
          </ac:spMkLst>
        </pc:spChg>
        <pc:spChg chg="mod">
          <ac:chgData name="Windlin Dominik EWS" userId="5320c197-2f32-4b1c-9bdc-f64266275b1e" providerId="ADAL" clId="{060C6631-49B8-4147-AB0F-E6A430415B00}" dt="2020-10-30T13:49:09.077" v="10" actId="5793"/>
          <ac:spMkLst>
            <pc:docMk/>
            <pc:sldMk cId="21510673" sldId="256"/>
            <ac:spMk id="3" creationId="{00000000-0000-0000-0000-000000000000}"/>
          </ac:spMkLst>
        </pc:spChg>
      </pc:sldChg>
      <pc:sldChg chg="del">
        <pc:chgData name="Windlin Dominik EWS" userId="5320c197-2f32-4b1c-9bdc-f64266275b1e" providerId="ADAL" clId="{060C6631-49B8-4147-AB0F-E6A430415B00}" dt="2020-10-30T13:49:19.939" v="11" actId="47"/>
        <pc:sldMkLst>
          <pc:docMk/>
          <pc:sldMk cId="2651027206" sldId="257"/>
        </pc:sldMkLst>
      </pc:sldChg>
      <pc:sldChg chg="del">
        <pc:chgData name="Windlin Dominik EWS" userId="5320c197-2f32-4b1c-9bdc-f64266275b1e" providerId="ADAL" clId="{060C6631-49B8-4147-AB0F-E6A430415B00}" dt="2020-10-30T13:49:50.929" v="25" actId="47"/>
        <pc:sldMkLst>
          <pc:docMk/>
          <pc:sldMk cId="109123531" sldId="259"/>
        </pc:sldMkLst>
      </pc:sldChg>
      <pc:sldChg chg="del">
        <pc:chgData name="Windlin Dominik EWS" userId="5320c197-2f32-4b1c-9bdc-f64266275b1e" providerId="ADAL" clId="{060C6631-49B8-4147-AB0F-E6A430415B00}" dt="2020-10-30T13:49:20.895" v="12" actId="47"/>
        <pc:sldMkLst>
          <pc:docMk/>
          <pc:sldMk cId="2429999892" sldId="260"/>
        </pc:sldMkLst>
      </pc:sldChg>
      <pc:sldChg chg="del">
        <pc:chgData name="Windlin Dominik EWS" userId="5320c197-2f32-4b1c-9bdc-f64266275b1e" providerId="ADAL" clId="{060C6631-49B8-4147-AB0F-E6A430415B00}" dt="2020-10-30T13:49:21.744" v="13" actId="47"/>
        <pc:sldMkLst>
          <pc:docMk/>
          <pc:sldMk cId="3788074692" sldId="270"/>
        </pc:sldMkLst>
      </pc:sldChg>
      <pc:sldChg chg="del">
        <pc:chgData name="Windlin Dominik EWS" userId="5320c197-2f32-4b1c-9bdc-f64266275b1e" providerId="ADAL" clId="{060C6631-49B8-4147-AB0F-E6A430415B00}" dt="2020-10-30T13:49:22.530" v="14" actId="47"/>
        <pc:sldMkLst>
          <pc:docMk/>
          <pc:sldMk cId="1391449463" sldId="271"/>
        </pc:sldMkLst>
      </pc:sldChg>
      <pc:sldChg chg="del">
        <pc:chgData name="Windlin Dominik EWS" userId="5320c197-2f32-4b1c-9bdc-f64266275b1e" providerId="ADAL" clId="{060C6631-49B8-4147-AB0F-E6A430415B00}" dt="2020-10-30T13:49:24.063" v="15" actId="47"/>
        <pc:sldMkLst>
          <pc:docMk/>
          <pc:sldMk cId="605881940" sldId="272"/>
        </pc:sldMkLst>
      </pc:sldChg>
      <pc:sldChg chg="del">
        <pc:chgData name="Windlin Dominik EWS" userId="5320c197-2f32-4b1c-9bdc-f64266275b1e" providerId="ADAL" clId="{060C6631-49B8-4147-AB0F-E6A430415B00}" dt="2020-10-30T13:49:30.417" v="20" actId="47"/>
        <pc:sldMkLst>
          <pc:docMk/>
          <pc:sldMk cId="387041662" sldId="273"/>
        </pc:sldMkLst>
      </pc:sldChg>
      <pc:sldChg chg="del">
        <pc:chgData name="Windlin Dominik EWS" userId="5320c197-2f32-4b1c-9bdc-f64266275b1e" providerId="ADAL" clId="{060C6631-49B8-4147-AB0F-E6A430415B00}" dt="2020-10-30T13:49:27.441" v="17" actId="47"/>
        <pc:sldMkLst>
          <pc:docMk/>
          <pc:sldMk cId="3875975495" sldId="274"/>
        </pc:sldMkLst>
      </pc:sldChg>
      <pc:sldChg chg="del">
        <pc:chgData name="Windlin Dominik EWS" userId="5320c197-2f32-4b1c-9bdc-f64266275b1e" providerId="ADAL" clId="{060C6631-49B8-4147-AB0F-E6A430415B00}" dt="2020-10-30T13:49:28.029" v="18" actId="47"/>
        <pc:sldMkLst>
          <pc:docMk/>
          <pc:sldMk cId="2259739626" sldId="275"/>
        </pc:sldMkLst>
      </pc:sldChg>
      <pc:sldChg chg="del">
        <pc:chgData name="Windlin Dominik EWS" userId="5320c197-2f32-4b1c-9bdc-f64266275b1e" providerId="ADAL" clId="{060C6631-49B8-4147-AB0F-E6A430415B00}" dt="2020-10-30T13:49:28.596" v="19" actId="47"/>
        <pc:sldMkLst>
          <pc:docMk/>
          <pc:sldMk cId="3506534501" sldId="276"/>
        </pc:sldMkLst>
      </pc:sldChg>
      <pc:sldChg chg="del">
        <pc:chgData name="Windlin Dominik EWS" userId="5320c197-2f32-4b1c-9bdc-f64266275b1e" providerId="ADAL" clId="{060C6631-49B8-4147-AB0F-E6A430415B00}" dt="2020-10-30T13:49:25.937" v="16" actId="47"/>
        <pc:sldMkLst>
          <pc:docMk/>
          <pc:sldMk cId="920459201" sldId="277"/>
        </pc:sldMkLst>
      </pc:sldChg>
      <pc:sldChg chg="modSp mod">
        <pc:chgData name="Windlin Dominik EWS" userId="5320c197-2f32-4b1c-9bdc-f64266275b1e" providerId="ADAL" clId="{060C6631-49B8-4147-AB0F-E6A430415B00}" dt="2020-10-30T14:34:15.534" v="64" actId="27636"/>
        <pc:sldMkLst>
          <pc:docMk/>
          <pc:sldMk cId="1825702943" sldId="278"/>
        </pc:sldMkLst>
        <pc:spChg chg="mod">
          <ac:chgData name="Windlin Dominik EWS" userId="5320c197-2f32-4b1c-9bdc-f64266275b1e" providerId="ADAL" clId="{060C6631-49B8-4147-AB0F-E6A430415B00}" dt="2020-10-30T13:50:03.654" v="38" actId="20577"/>
          <ac:spMkLst>
            <pc:docMk/>
            <pc:sldMk cId="1825702943" sldId="278"/>
            <ac:spMk id="2" creationId="{00000000-0000-0000-0000-000000000000}"/>
          </ac:spMkLst>
        </pc:spChg>
        <pc:spChg chg="mod">
          <ac:chgData name="Windlin Dominik EWS" userId="5320c197-2f32-4b1c-9bdc-f64266275b1e" providerId="ADAL" clId="{060C6631-49B8-4147-AB0F-E6A430415B00}" dt="2020-10-30T14:34:15.534" v="64" actId="27636"/>
          <ac:spMkLst>
            <pc:docMk/>
            <pc:sldMk cId="1825702943" sldId="278"/>
            <ac:spMk id="8" creationId="{00000000-0000-0000-0000-000000000000}"/>
          </ac:spMkLst>
        </pc:spChg>
      </pc:sldChg>
      <pc:sldChg chg="addSp delSp modSp add mod">
        <pc:chgData name="Windlin Dominik EWS" userId="5320c197-2f32-4b1c-9bdc-f64266275b1e" providerId="ADAL" clId="{060C6631-49B8-4147-AB0F-E6A430415B00}" dt="2020-10-30T14:55:35.330" v="103"/>
        <pc:sldMkLst>
          <pc:docMk/>
          <pc:sldMk cId="560724333" sldId="279"/>
        </pc:sldMkLst>
        <pc:spChg chg="mod">
          <ac:chgData name="Windlin Dominik EWS" userId="5320c197-2f32-4b1c-9bdc-f64266275b1e" providerId="ADAL" clId="{060C6631-49B8-4147-AB0F-E6A430415B00}" dt="2020-10-30T13:50:30.870" v="62" actId="20577"/>
          <ac:spMkLst>
            <pc:docMk/>
            <pc:sldMk cId="560724333" sldId="279"/>
            <ac:spMk id="2" creationId="{00000000-0000-0000-0000-000000000000}"/>
          </ac:spMkLst>
        </pc:spChg>
        <pc:spChg chg="mod">
          <ac:chgData name="Windlin Dominik EWS" userId="5320c197-2f32-4b1c-9bdc-f64266275b1e" providerId="ADAL" clId="{060C6631-49B8-4147-AB0F-E6A430415B00}" dt="2020-10-30T14:55:35.330" v="103"/>
          <ac:spMkLst>
            <pc:docMk/>
            <pc:sldMk cId="560724333" sldId="279"/>
            <ac:spMk id="8" creationId="{00000000-0000-0000-0000-000000000000}"/>
          </ac:spMkLst>
        </pc:spChg>
        <pc:picChg chg="add del mod">
          <ac:chgData name="Windlin Dominik EWS" userId="5320c197-2f32-4b1c-9bdc-f64266275b1e" providerId="ADAL" clId="{060C6631-49B8-4147-AB0F-E6A430415B00}" dt="2020-10-30T14:40:28.922" v="68" actId="478"/>
          <ac:picMkLst>
            <pc:docMk/>
            <pc:sldMk cId="560724333" sldId="279"/>
            <ac:picMk id="3" creationId="{77CAFC37-E62D-4C45-B5C4-CE8F8668CF53}"/>
          </ac:picMkLst>
        </pc:picChg>
        <pc:picChg chg="add mod">
          <ac:chgData name="Windlin Dominik EWS" userId="5320c197-2f32-4b1c-9bdc-f64266275b1e" providerId="ADAL" clId="{060C6631-49B8-4147-AB0F-E6A430415B00}" dt="2020-10-30T14:40:48.219" v="72" actId="1076"/>
          <ac:picMkLst>
            <pc:docMk/>
            <pc:sldMk cId="560724333" sldId="279"/>
            <ac:picMk id="6" creationId="{BD8C6371-C12B-4803-8CA5-E74493308396}"/>
          </ac:picMkLst>
        </pc:picChg>
      </pc:sldChg>
      <pc:sldChg chg="del">
        <pc:chgData name="Windlin Dominik EWS" userId="5320c197-2f32-4b1c-9bdc-f64266275b1e" providerId="ADAL" clId="{060C6631-49B8-4147-AB0F-E6A430415B00}" dt="2020-10-30T13:49:35.847" v="23" actId="47"/>
        <pc:sldMkLst>
          <pc:docMk/>
          <pc:sldMk cId="3899760331" sldId="279"/>
        </pc:sldMkLst>
      </pc:sldChg>
      <pc:sldChg chg="delSp modSp add mod">
        <pc:chgData name="Windlin Dominik EWS" userId="5320c197-2f32-4b1c-9bdc-f64266275b1e" providerId="ADAL" clId="{060C6631-49B8-4147-AB0F-E6A430415B00}" dt="2020-10-30T14:41:48.836" v="75"/>
        <pc:sldMkLst>
          <pc:docMk/>
          <pc:sldMk cId="611538676" sldId="280"/>
        </pc:sldMkLst>
        <pc:spChg chg="mod">
          <ac:chgData name="Windlin Dominik EWS" userId="5320c197-2f32-4b1c-9bdc-f64266275b1e" providerId="ADAL" clId="{060C6631-49B8-4147-AB0F-E6A430415B00}" dt="2020-10-30T14:41:48.836" v="75"/>
          <ac:spMkLst>
            <pc:docMk/>
            <pc:sldMk cId="611538676" sldId="280"/>
            <ac:spMk id="8" creationId="{00000000-0000-0000-0000-000000000000}"/>
          </ac:spMkLst>
        </pc:spChg>
        <pc:picChg chg="del">
          <ac:chgData name="Windlin Dominik EWS" userId="5320c197-2f32-4b1c-9bdc-f64266275b1e" providerId="ADAL" clId="{060C6631-49B8-4147-AB0F-E6A430415B00}" dt="2020-10-30T14:41:42.250" v="74" actId="478"/>
          <ac:picMkLst>
            <pc:docMk/>
            <pc:sldMk cId="611538676" sldId="280"/>
            <ac:picMk id="6" creationId="{BD8C6371-C12B-4803-8CA5-E74493308396}"/>
          </ac:picMkLst>
        </pc:picChg>
      </pc:sldChg>
      <pc:sldChg chg="del">
        <pc:chgData name="Windlin Dominik EWS" userId="5320c197-2f32-4b1c-9bdc-f64266275b1e" providerId="ADAL" clId="{060C6631-49B8-4147-AB0F-E6A430415B00}" dt="2020-10-30T13:49:32.005" v="21" actId="47"/>
        <pc:sldMkLst>
          <pc:docMk/>
          <pc:sldMk cId="3659028207" sldId="280"/>
        </pc:sldMkLst>
      </pc:sldChg>
      <pc:sldChg chg="del">
        <pc:chgData name="Windlin Dominik EWS" userId="5320c197-2f32-4b1c-9bdc-f64266275b1e" providerId="ADAL" clId="{060C6631-49B8-4147-AB0F-E6A430415B00}" dt="2020-10-30T13:49:36.701" v="24" actId="47"/>
        <pc:sldMkLst>
          <pc:docMk/>
          <pc:sldMk cId="3364476851" sldId="281"/>
        </pc:sldMkLst>
      </pc:sldChg>
      <pc:sldChg chg="modSp add mod">
        <pc:chgData name="Windlin Dominik EWS" userId="5320c197-2f32-4b1c-9bdc-f64266275b1e" providerId="ADAL" clId="{060C6631-49B8-4147-AB0F-E6A430415B00}" dt="2020-10-30T14:50:54.988" v="97" actId="207"/>
        <pc:sldMkLst>
          <pc:docMk/>
          <pc:sldMk cId="3940821354" sldId="281"/>
        </pc:sldMkLst>
        <pc:spChg chg="mod">
          <ac:chgData name="Windlin Dominik EWS" userId="5320c197-2f32-4b1c-9bdc-f64266275b1e" providerId="ADAL" clId="{060C6631-49B8-4147-AB0F-E6A430415B00}" dt="2020-10-30T14:50:54.988" v="97" actId="207"/>
          <ac:spMkLst>
            <pc:docMk/>
            <pc:sldMk cId="3940821354" sldId="281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060C6631-49B8-4147-AB0F-E6A430415B00}" dt="2020-10-30T14:45:04.922" v="83" actId="27636"/>
        <pc:sldMkLst>
          <pc:docMk/>
          <pc:sldMk cId="902494497" sldId="282"/>
        </pc:sldMkLst>
        <pc:spChg chg="mod">
          <ac:chgData name="Windlin Dominik EWS" userId="5320c197-2f32-4b1c-9bdc-f64266275b1e" providerId="ADAL" clId="{060C6631-49B8-4147-AB0F-E6A430415B00}" dt="2020-10-30T14:45:04.922" v="83" actId="27636"/>
          <ac:spMkLst>
            <pc:docMk/>
            <pc:sldMk cId="902494497" sldId="282"/>
            <ac:spMk id="8" creationId="{00000000-0000-0000-0000-000000000000}"/>
          </ac:spMkLst>
        </pc:spChg>
      </pc:sldChg>
      <pc:sldChg chg="del">
        <pc:chgData name="Windlin Dominik EWS" userId="5320c197-2f32-4b1c-9bdc-f64266275b1e" providerId="ADAL" clId="{060C6631-49B8-4147-AB0F-E6A430415B00}" dt="2020-10-30T13:49:34.742" v="22" actId="47"/>
        <pc:sldMkLst>
          <pc:docMk/>
          <pc:sldMk cId="1581404771" sldId="282"/>
        </pc:sldMkLst>
      </pc:sldChg>
      <pc:sldChg chg="modSp add mod">
        <pc:chgData name="Windlin Dominik EWS" userId="5320c197-2f32-4b1c-9bdc-f64266275b1e" providerId="ADAL" clId="{060C6631-49B8-4147-AB0F-E6A430415B00}" dt="2020-10-30T14:48:32.173" v="95" actId="20577"/>
        <pc:sldMkLst>
          <pc:docMk/>
          <pc:sldMk cId="2478221288" sldId="283"/>
        </pc:sldMkLst>
        <pc:spChg chg="mod">
          <ac:chgData name="Windlin Dominik EWS" userId="5320c197-2f32-4b1c-9bdc-f64266275b1e" providerId="ADAL" clId="{060C6631-49B8-4147-AB0F-E6A430415B00}" dt="2020-10-30T14:48:32.173" v="95" actId="20577"/>
          <ac:spMkLst>
            <pc:docMk/>
            <pc:sldMk cId="2478221288" sldId="283"/>
            <ac:spMk id="8" creationId="{00000000-0000-0000-0000-000000000000}"/>
          </ac:spMkLst>
        </pc:spChg>
      </pc:sldChg>
      <pc:sldChg chg="add">
        <pc:chgData name="Windlin Dominik EWS" userId="5320c197-2f32-4b1c-9bdc-f64266275b1e" providerId="ADAL" clId="{060C6631-49B8-4147-AB0F-E6A430415B00}" dt="2020-10-30T14:48:49.368" v="96" actId="2890"/>
        <pc:sldMkLst>
          <pc:docMk/>
          <pc:sldMk cId="1388579680" sldId="284"/>
        </pc:sldMkLst>
      </pc:sldChg>
      <pc:sldChg chg="modSp add mod">
        <pc:chgData name="Windlin Dominik EWS" userId="5320c197-2f32-4b1c-9bdc-f64266275b1e" providerId="ADAL" clId="{060C6631-49B8-4147-AB0F-E6A430415B00}" dt="2020-10-30T15:01:47.171" v="156" actId="207"/>
        <pc:sldMkLst>
          <pc:docMk/>
          <pc:sldMk cId="1600382842" sldId="285"/>
        </pc:sldMkLst>
        <pc:spChg chg="mod">
          <ac:chgData name="Windlin Dominik EWS" userId="5320c197-2f32-4b1c-9bdc-f64266275b1e" providerId="ADAL" clId="{060C6631-49B8-4147-AB0F-E6A430415B00}" dt="2020-10-30T15:01:47.171" v="156" actId="207"/>
          <ac:spMkLst>
            <pc:docMk/>
            <pc:sldMk cId="1600382842" sldId="285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060C6631-49B8-4147-AB0F-E6A430415B00}" dt="2020-10-30T14:55:04.821" v="102"/>
        <pc:sldMkLst>
          <pc:docMk/>
          <pc:sldMk cId="3470907735" sldId="286"/>
        </pc:sldMkLst>
        <pc:spChg chg="mod">
          <ac:chgData name="Windlin Dominik EWS" userId="5320c197-2f32-4b1c-9bdc-f64266275b1e" providerId="ADAL" clId="{060C6631-49B8-4147-AB0F-E6A430415B00}" dt="2020-10-30T14:55:04.821" v="102"/>
          <ac:spMkLst>
            <pc:docMk/>
            <pc:sldMk cId="3470907735" sldId="286"/>
            <ac:spMk id="8" creationId="{00000000-0000-0000-0000-000000000000}"/>
          </ac:spMkLst>
        </pc:spChg>
      </pc:sldChg>
      <pc:sldChg chg="add">
        <pc:chgData name="Windlin Dominik EWS" userId="5320c197-2f32-4b1c-9bdc-f64266275b1e" providerId="ADAL" clId="{060C6631-49B8-4147-AB0F-E6A430415B00}" dt="2020-10-30T14:55:47.053" v="104" actId="2890"/>
        <pc:sldMkLst>
          <pc:docMk/>
          <pc:sldMk cId="2065298708" sldId="287"/>
        </pc:sldMkLst>
      </pc:sldChg>
      <pc:sldChg chg="addSp delSp modSp add mod">
        <pc:chgData name="Windlin Dominik EWS" userId="5320c197-2f32-4b1c-9bdc-f64266275b1e" providerId="ADAL" clId="{060C6631-49B8-4147-AB0F-E6A430415B00}" dt="2020-10-30T14:58:59.563" v="127" actId="1076"/>
        <pc:sldMkLst>
          <pc:docMk/>
          <pc:sldMk cId="3778652662" sldId="288"/>
        </pc:sldMkLst>
        <pc:spChg chg="mod">
          <ac:chgData name="Windlin Dominik EWS" userId="5320c197-2f32-4b1c-9bdc-f64266275b1e" providerId="ADAL" clId="{060C6631-49B8-4147-AB0F-E6A430415B00}" dt="2020-10-30T14:57:22.441" v="120" actId="20577"/>
          <ac:spMkLst>
            <pc:docMk/>
            <pc:sldMk cId="3778652662" sldId="288"/>
            <ac:spMk id="2" creationId="{00000000-0000-0000-0000-000000000000}"/>
          </ac:spMkLst>
        </pc:spChg>
        <pc:spChg chg="add del mod">
          <ac:chgData name="Windlin Dominik EWS" userId="5320c197-2f32-4b1c-9bdc-f64266275b1e" providerId="ADAL" clId="{060C6631-49B8-4147-AB0F-E6A430415B00}" dt="2020-10-30T14:58:44.513" v="124"/>
          <ac:spMkLst>
            <pc:docMk/>
            <pc:sldMk cId="3778652662" sldId="288"/>
            <ac:spMk id="7" creationId="{113B5507-21F0-49CC-BCF5-168BE97033C4}"/>
          </ac:spMkLst>
        </pc:spChg>
        <pc:spChg chg="del mod">
          <ac:chgData name="Windlin Dominik EWS" userId="5320c197-2f32-4b1c-9bdc-f64266275b1e" providerId="ADAL" clId="{060C6631-49B8-4147-AB0F-E6A430415B00}" dt="2020-10-30T14:57:25.053" v="121"/>
          <ac:spMkLst>
            <pc:docMk/>
            <pc:sldMk cId="3778652662" sldId="288"/>
            <ac:spMk id="8" creationId="{00000000-0000-0000-0000-000000000000}"/>
          </ac:spMkLst>
        </pc:spChg>
        <pc:picChg chg="add del mod">
          <ac:chgData name="Windlin Dominik EWS" userId="5320c197-2f32-4b1c-9bdc-f64266275b1e" providerId="ADAL" clId="{060C6631-49B8-4147-AB0F-E6A430415B00}" dt="2020-10-30T14:57:35.515" v="123" actId="478"/>
          <ac:picMkLst>
            <pc:docMk/>
            <pc:sldMk cId="3778652662" sldId="288"/>
            <ac:picMk id="6" creationId="{15A157A5-7A28-4016-934D-31713D63CE67}"/>
          </ac:picMkLst>
        </pc:picChg>
        <pc:picChg chg="add mod">
          <ac:chgData name="Windlin Dominik EWS" userId="5320c197-2f32-4b1c-9bdc-f64266275b1e" providerId="ADAL" clId="{060C6631-49B8-4147-AB0F-E6A430415B00}" dt="2020-10-30T14:58:47.585" v="125" actId="1076"/>
          <ac:picMkLst>
            <pc:docMk/>
            <pc:sldMk cId="3778652662" sldId="288"/>
            <ac:picMk id="9" creationId="{C257D67F-B529-42F0-A0F6-FB568287D49C}"/>
          </ac:picMkLst>
        </pc:picChg>
        <pc:picChg chg="add mod">
          <ac:chgData name="Windlin Dominik EWS" userId="5320c197-2f32-4b1c-9bdc-f64266275b1e" providerId="ADAL" clId="{060C6631-49B8-4147-AB0F-E6A430415B00}" dt="2020-10-30T14:58:59.563" v="127" actId="1076"/>
          <ac:picMkLst>
            <pc:docMk/>
            <pc:sldMk cId="3778652662" sldId="288"/>
            <ac:picMk id="10" creationId="{9ACF7F91-3775-4C16-A4B5-2D1DEAC6C66E}"/>
          </ac:picMkLst>
        </pc:picChg>
      </pc:sldChg>
      <pc:sldChg chg="addSp delSp modSp add mod">
        <pc:chgData name="Windlin Dominik EWS" userId="5320c197-2f32-4b1c-9bdc-f64266275b1e" providerId="ADAL" clId="{060C6631-49B8-4147-AB0F-E6A430415B00}" dt="2020-10-30T15:00:12.194" v="134" actId="1076"/>
        <pc:sldMkLst>
          <pc:docMk/>
          <pc:sldMk cId="3630142186" sldId="289"/>
        </pc:sldMkLst>
        <pc:spChg chg="add del mod">
          <ac:chgData name="Windlin Dominik EWS" userId="5320c197-2f32-4b1c-9bdc-f64266275b1e" providerId="ADAL" clId="{060C6631-49B8-4147-AB0F-E6A430415B00}" dt="2020-10-30T14:59:48.087" v="131"/>
          <ac:spMkLst>
            <pc:docMk/>
            <pc:sldMk cId="3630142186" sldId="289"/>
            <ac:spMk id="6" creationId="{C045FEC9-675B-4DF1-A8BF-C1B40A3350D5}"/>
          </ac:spMkLst>
        </pc:spChg>
        <pc:picChg chg="del">
          <ac:chgData name="Windlin Dominik EWS" userId="5320c197-2f32-4b1c-9bdc-f64266275b1e" providerId="ADAL" clId="{060C6631-49B8-4147-AB0F-E6A430415B00}" dt="2020-10-30T14:59:16.656" v="130" actId="478"/>
          <ac:picMkLst>
            <pc:docMk/>
            <pc:sldMk cId="3630142186" sldId="289"/>
            <ac:picMk id="9" creationId="{C257D67F-B529-42F0-A0F6-FB568287D49C}"/>
          </ac:picMkLst>
        </pc:picChg>
        <pc:picChg chg="del">
          <ac:chgData name="Windlin Dominik EWS" userId="5320c197-2f32-4b1c-9bdc-f64266275b1e" providerId="ADAL" clId="{060C6631-49B8-4147-AB0F-E6A430415B00}" dt="2020-10-30T14:59:15.534" v="129" actId="478"/>
          <ac:picMkLst>
            <pc:docMk/>
            <pc:sldMk cId="3630142186" sldId="289"/>
            <ac:picMk id="10" creationId="{9ACF7F91-3775-4C16-A4B5-2D1DEAC6C66E}"/>
          </ac:picMkLst>
        </pc:picChg>
        <pc:picChg chg="add mod">
          <ac:chgData name="Windlin Dominik EWS" userId="5320c197-2f32-4b1c-9bdc-f64266275b1e" providerId="ADAL" clId="{060C6631-49B8-4147-AB0F-E6A430415B00}" dt="2020-10-30T14:59:56.248" v="132" actId="1076"/>
          <ac:picMkLst>
            <pc:docMk/>
            <pc:sldMk cId="3630142186" sldId="289"/>
            <ac:picMk id="11" creationId="{E29FDD5C-43CD-459A-94C5-0DE2659E8EB5}"/>
          </ac:picMkLst>
        </pc:picChg>
        <pc:picChg chg="add mod">
          <ac:chgData name="Windlin Dominik EWS" userId="5320c197-2f32-4b1c-9bdc-f64266275b1e" providerId="ADAL" clId="{060C6631-49B8-4147-AB0F-E6A430415B00}" dt="2020-10-30T15:00:12.194" v="134" actId="1076"/>
          <ac:picMkLst>
            <pc:docMk/>
            <pc:sldMk cId="3630142186" sldId="289"/>
            <ac:picMk id="12" creationId="{2EF25FEE-D36E-4203-9915-BC7A9401C27C}"/>
          </ac:picMkLst>
        </pc:picChg>
      </pc:sldChg>
      <pc:sldChg chg="modSp add mod ord">
        <pc:chgData name="Windlin Dominik EWS" userId="5320c197-2f32-4b1c-9bdc-f64266275b1e" providerId="ADAL" clId="{060C6631-49B8-4147-AB0F-E6A430415B00}" dt="2020-11-10T12:12:17.147" v="164" actId="5793"/>
        <pc:sldMkLst>
          <pc:docMk/>
          <pc:sldMk cId="2055729768" sldId="291"/>
        </pc:sldMkLst>
        <pc:spChg chg="mod">
          <ac:chgData name="Windlin Dominik EWS" userId="5320c197-2f32-4b1c-9bdc-f64266275b1e" providerId="ADAL" clId="{060C6631-49B8-4147-AB0F-E6A430415B00}" dt="2020-11-10T12:11:37.570" v="160"/>
          <ac:spMkLst>
            <pc:docMk/>
            <pc:sldMk cId="2055729768" sldId="291"/>
            <ac:spMk id="2" creationId="{00000000-0000-0000-0000-000000000000}"/>
          </ac:spMkLst>
        </pc:spChg>
        <pc:spChg chg="mod">
          <ac:chgData name="Windlin Dominik EWS" userId="5320c197-2f32-4b1c-9bdc-f64266275b1e" providerId="ADAL" clId="{060C6631-49B8-4147-AB0F-E6A430415B00}" dt="2020-11-10T12:12:17.147" v="164" actId="5793"/>
          <ac:spMkLst>
            <pc:docMk/>
            <pc:sldMk cId="2055729768" sldId="291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060C6631-49B8-4147-AB0F-E6A430415B00}" dt="2020-11-10T12:19:11.100" v="181" actId="20577"/>
        <pc:sldMkLst>
          <pc:docMk/>
          <pc:sldMk cId="3038542733" sldId="292"/>
        </pc:sldMkLst>
        <pc:spChg chg="mod">
          <ac:chgData name="Windlin Dominik EWS" userId="5320c197-2f32-4b1c-9bdc-f64266275b1e" providerId="ADAL" clId="{060C6631-49B8-4147-AB0F-E6A430415B00}" dt="2020-11-10T12:19:11.100" v="181" actId="20577"/>
          <ac:spMkLst>
            <pc:docMk/>
            <pc:sldMk cId="3038542733" sldId="292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060C6631-49B8-4147-AB0F-E6A430415B00}" dt="2020-11-10T12:23:48.878" v="185"/>
        <pc:sldMkLst>
          <pc:docMk/>
          <pc:sldMk cId="1278030598" sldId="293"/>
        </pc:sldMkLst>
        <pc:spChg chg="mod">
          <ac:chgData name="Windlin Dominik EWS" userId="5320c197-2f32-4b1c-9bdc-f64266275b1e" providerId="ADAL" clId="{060C6631-49B8-4147-AB0F-E6A430415B00}" dt="2020-11-10T12:23:06.205" v="183"/>
          <ac:spMkLst>
            <pc:docMk/>
            <pc:sldMk cId="1278030598" sldId="293"/>
            <ac:spMk id="2" creationId="{00000000-0000-0000-0000-000000000000}"/>
          </ac:spMkLst>
        </pc:spChg>
        <pc:spChg chg="mod">
          <ac:chgData name="Windlin Dominik EWS" userId="5320c197-2f32-4b1c-9bdc-f64266275b1e" providerId="ADAL" clId="{060C6631-49B8-4147-AB0F-E6A430415B00}" dt="2020-11-10T12:23:48.878" v="185"/>
          <ac:spMkLst>
            <pc:docMk/>
            <pc:sldMk cId="1278030598" sldId="293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060C6631-49B8-4147-AB0F-E6A430415B00}" dt="2020-11-10T12:27:56.371" v="203" actId="27636"/>
        <pc:sldMkLst>
          <pc:docMk/>
          <pc:sldMk cId="531397491" sldId="294"/>
        </pc:sldMkLst>
        <pc:spChg chg="mod">
          <ac:chgData name="Windlin Dominik EWS" userId="5320c197-2f32-4b1c-9bdc-f64266275b1e" providerId="ADAL" clId="{060C6631-49B8-4147-AB0F-E6A430415B00}" dt="2020-11-10T12:27:56.371" v="203" actId="27636"/>
          <ac:spMkLst>
            <pc:docMk/>
            <pc:sldMk cId="531397491" sldId="294"/>
            <ac:spMk id="8" creationId="{00000000-0000-0000-0000-000000000000}"/>
          </ac:spMkLst>
        </pc:spChg>
      </pc:sldChg>
      <pc:sldChg chg="addSp modSp add mod">
        <pc:chgData name="Windlin Dominik EWS" userId="5320c197-2f32-4b1c-9bdc-f64266275b1e" providerId="ADAL" clId="{060C6631-49B8-4147-AB0F-E6A430415B00}" dt="2020-11-10T12:30:48.642" v="211" actId="14100"/>
        <pc:sldMkLst>
          <pc:docMk/>
          <pc:sldMk cId="2293281508" sldId="295"/>
        </pc:sldMkLst>
        <pc:spChg chg="mod">
          <ac:chgData name="Windlin Dominik EWS" userId="5320c197-2f32-4b1c-9bdc-f64266275b1e" providerId="ADAL" clId="{060C6631-49B8-4147-AB0F-E6A430415B00}" dt="2020-11-10T12:30:39.635" v="209" actId="20577"/>
          <ac:spMkLst>
            <pc:docMk/>
            <pc:sldMk cId="2293281508" sldId="295"/>
            <ac:spMk id="8" creationId="{00000000-0000-0000-0000-000000000000}"/>
          </ac:spMkLst>
        </pc:spChg>
        <pc:picChg chg="add mod">
          <ac:chgData name="Windlin Dominik EWS" userId="5320c197-2f32-4b1c-9bdc-f64266275b1e" providerId="ADAL" clId="{060C6631-49B8-4147-AB0F-E6A430415B00}" dt="2020-11-10T12:30:48.642" v="211" actId="14100"/>
          <ac:picMkLst>
            <pc:docMk/>
            <pc:sldMk cId="2293281508" sldId="295"/>
            <ac:picMk id="3" creationId="{1C5B9425-38EA-4A4B-ACF7-9476D0596645}"/>
          </ac:picMkLst>
        </pc:picChg>
      </pc:sldChg>
      <pc:sldChg chg="addSp delSp modSp add mod">
        <pc:chgData name="Windlin Dominik EWS" userId="5320c197-2f32-4b1c-9bdc-f64266275b1e" providerId="ADAL" clId="{060C6631-49B8-4147-AB0F-E6A430415B00}" dt="2020-11-11T12:42:55.769" v="223" actId="14100"/>
        <pc:sldMkLst>
          <pc:docMk/>
          <pc:sldMk cId="1747967789" sldId="296"/>
        </pc:sldMkLst>
        <pc:spChg chg="mod">
          <ac:chgData name="Windlin Dominik EWS" userId="5320c197-2f32-4b1c-9bdc-f64266275b1e" providerId="ADAL" clId="{060C6631-49B8-4147-AB0F-E6A430415B00}" dt="2020-11-10T12:31:15.997" v="216" actId="20577"/>
          <ac:spMkLst>
            <pc:docMk/>
            <pc:sldMk cId="1747967789" sldId="296"/>
            <ac:spMk id="2" creationId="{00000000-0000-0000-0000-000000000000}"/>
          </ac:spMkLst>
        </pc:spChg>
        <pc:spChg chg="mod">
          <ac:chgData name="Windlin Dominik EWS" userId="5320c197-2f32-4b1c-9bdc-f64266275b1e" providerId="ADAL" clId="{060C6631-49B8-4147-AB0F-E6A430415B00}" dt="2020-11-11T12:42:46.408" v="221" actId="6549"/>
          <ac:spMkLst>
            <pc:docMk/>
            <pc:sldMk cId="1747967789" sldId="296"/>
            <ac:spMk id="8" creationId="{00000000-0000-0000-0000-000000000000}"/>
          </ac:spMkLst>
        </pc:spChg>
        <pc:picChg chg="del">
          <ac:chgData name="Windlin Dominik EWS" userId="5320c197-2f32-4b1c-9bdc-f64266275b1e" providerId="ADAL" clId="{060C6631-49B8-4147-AB0F-E6A430415B00}" dt="2020-11-10T12:31:10.366" v="213" actId="478"/>
          <ac:picMkLst>
            <pc:docMk/>
            <pc:sldMk cId="1747967789" sldId="296"/>
            <ac:picMk id="3" creationId="{1C5B9425-38EA-4A4B-ACF7-9476D0596645}"/>
          </ac:picMkLst>
        </pc:picChg>
        <pc:picChg chg="add mod">
          <ac:chgData name="Windlin Dominik EWS" userId="5320c197-2f32-4b1c-9bdc-f64266275b1e" providerId="ADAL" clId="{060C6631-49B8-4147-AB0F-E6A430415B00}" dt="2020-11-11T12:42:55.769" v="223" actId="14100"/>
          <ac:picMkLst>
            <pc:docMk/>
            <pc:sldMk cId="1747967789" sldId="296"/>
            <ac:picMk id="6" creationId="{B795E430-4F9D-430E-B4F5-47CA96065178}"/>
          </ac:picMkLst>
        </pc:picChg>
      </pc:sldChg>
      <pc:sldChg chg="delSp modSp add mod">
        <pc:chgData name="Windlin Dominik EWS" userId="5320c197-2f32-4b1c-9bdc-f64266275b1e" providerId="ADAL" clId="{060C6631-49B8-4147-AB0F-E6A430415B00}" dt="2020-11-16T11:29:47.488" v="240" actId="20577"/>
        <pc:sldMkLst>
          <pc:docMk/>
          <pc:sldMk cId="2501655513" sldId="297"/>
        </pc:sldMkLst>
        <pc:spChg chg="mod">
          <ac:chgData name="Windlin Dominik EWS" userId="5320c197-2f32-4b1c-9bdc-f64266275b1e" providerId="ADAL" clId="{060C6631-49B8-4147-AB0F-E6A430415B00}" dt="2020-11-16T11:18:28.131" v="231" actId="20577"/>
          <ac:spMkLst>
            <pc:docMk/>
            <pc:sldMk cId="2501655513" sldId="297"/>
            <ac:spMk id="2" creationId="{00000000-0000-0000-0000-000000000000}"/>
          </ac:spMkLst>
        </pc:spChg>
        <pc:spChg chg="mod">
          <ac:chgData name="Windlin Dominik EWS" userId="5320c197-2f32-4b1c-9bdc-f64266275b1e" providerId="ADAL" clId="{060C6631-49B8-4147-AB0F-E6A430415B00}" dt="2020-11-16T11:29:47.488" v="240" actId="20577"/>
          <ac:spMkLst>
            <pc:docMk/>
            <pc:sldMk cId="2501655513" sldId="297"/>
            <ac:spMk id="8" creationId="{00000000-0000-0000-0000-000000000000}"/>
          </ac:spMkLst>
        </pc:spChg>
        <pc:picChg chg="del">
          <ac:chgData name="Windlin Dominik EWS" userId="5320c197-2f32-4b1c-9bdc-f64266275b1e" providerId="ADAL" clId="{060C6631-49B8-4147-AB0F-E6A430415B00}" dt="2020-11-16T11:18:24.648" v="227" actId="478"/>
          <ac:picMkLst>
            <pc:docMk/>
            <pc:sldMk cId="2501655513" sldId="297"/>
            <ac:picMk id="6" creationId="{B795E430-4F9D-430E-B4F5-47CA96065178}"/>
          </ac:picMkLst>
        </pc:picChg>
      </pc:sldChg>
      <pc:sldChg chg="new del">
        <pc:chgData name="Windlin Dominik EWS" userId="5320c197-2f32-4b1c-9bdc-f64266275b1e" providerId="ADAL" clId="{060C6631-49B8-4147-AB0F-E6A430415B00}" dt="2020-11-16T11:18:18.194" v="225" actId="680"/>
        <pc:sldMkLst>
          <pc:docMk/>
          <pc:sldMk cId="2567621453" sldId="297"/>
        </pc:sldMkLst>
      </pc:sldChg>
      <pc:sldChg chg="modSp add mod">
        <pc:chgData name="Windlin Dominik EWS" userId="5320c197-2f32-4b1c-9bdc-f64266275b1e" providerId="ADAL" clId="{060C6631-49B8-4147-AB0F-E6A430415B00}" dt="2020-11-16T11:41:43.242" v="287" actId="20577"/>
        <pc:sldMkLst>
          <pc:docMk/>
          <pc:sldMk cId="3026223909" sldId="298"/>
        </pc:sldMkLst>
        <pc:spChg chg="mod">
          <ac:chgData name="Windlin Dominik EWS" userId="5320c197-2f32-4b1c-9bdc-f64266275b1e" providerId="ADAL" clId="{060C6631-49B8-4147-AB0F-E6A430415B00}" dt="2020-11-16T11:33:10.161" v="251" actId="20577"/>
          <ac:spMkLst>
            <pc:docMk/>
            <pc:sldMk cId="3026223909" sldId="298"/>
            <ac:spMk id="2" creationId="{00000000-0000-0000-0000-000000000000}"/>
          </ac:spMkLst>
        </pc:spChg>
        <pc:spChg chg="mod">
          <ac:chgData name="Windlin Dominik EWS" userId="5320c197-2f32-4b1c-9bdc-f64266275b1e" providerId="ADAL" clId="{060C6631-49B8-4147-AB0F-E6A430415B00}" dt="2020-11-16T11:41:43.242" v="287" actId="20577"/>
          <ac:spMkLst>
            <pc:docMk/>
            <pc:sldMk cId="3026223909" sldId="298"/>
            <ac:spMk id="8" creationId="{00000000-0000-0000-0000-000000000000}"/>
          </ac:spMkLst>
        </pc:spChg>
      </pc:sldChg>
    </pc:docChg>
  </pc:docChgLst>
  <pc:docChgLst>
    <pc:chgData name="Windlin Dominik EWS" userId="5320c197-2f32-4b1c-9bdc-f64266275b1e" providerId="ADAL" clId="{3A45655D-A66D-4CAC-B750-568F49E7E029}"/>
    <pc:docChg chg="undo custSel addSld modSld">
      <pc:chgData name="Windlin Dominik EWS" userId="5320c197-2f32-4b1c-9bdc-f64266275b1e" providerId="ADAL" clId="{3A45655D-A66D-4CAC-B750-568F49E7E029}" dt="2021-08-18T08:37:30.183" v="49" actId="27636"/>
      <pc:docMkLst>
        <pc:docMk/>
      </pc:docMkLst>
      <pc:sldChg chg="delSp modSp mod">
        <pc:chgData name="Windlin Dominik EWS" userId="5320c197-2f32-4b1c-9bdc-f64266275b1e" providerId="ADAL" clId="{3A45655D-A66D-4CAC-B750-568F49E7E029}" dt="2021-08-18T08:31:05.628" v="21" actId="20577"/>
        <pc:sldMkLst>
          <pc:docMk/>
          <pc:sldMk cId="1825702943" sldId="278"/>
        </pc:sldMkLst>
        <pc:spChg chg="mod">
          <ac:chgData name="Windlin Dominik EWS" userId="5320c197-2f32-4b1c-9bdc-f64266275b1e" providerId="ADAL" clId="{3A45655D-A66D-4CAC-B750-568F49E7E029}" dt="2021-08-18T08:31:05.628" v="21" actId="20577"/>
          <ac:spMkLst>
            <pc:docMk/>
            <pc:sldMk cId="1825702943" sldId="278"/>
            <ac:spMk id="8" creationId="{00000000-0000-0000-0000-000000000000}"/>
          </ac:spMkLst>
        </pc:spChg>
        <pc:picChg chg="del mod">
          <ac:chgData name="Windlin Dominik EWS" userId="5320c197-2f32-4b1c-9bdc-f64266275b1e" providerId="ADAL" clId="{3A45655D-A66D-4CAC-B750-568F49E7E029}" dt="2021-08-18T08:29:38.929" v="13" actId="478"/>
          <ac:picMkLst>
            <pc:docMk/>
            <pc:sldMk cId="1825702943" sldId="278"/>
            <ac:picMk id="6" creationId="{E505C305-A6E5-4FF4-ABF0-0366C51711B8}"/>
          </ac:picMkLst>
        </pc:picChg>
      </pc:sldChg>
      <pc:sldChg chg="modSp mod">
        <pc:chgData name="Windlin Dominik EWS" userId="5320c197-2f32-4b1c-9bdc-f64266275b1e" providerId="ADAL" clId="{3A45655D-A66D-4CAC-B750-568F49E7E029}" dt="2021-08-18T08:37:30.183" v="49" actId="27636"/>
        <pc:sldMkLst>
          <pc:docMk/>
          <pc:sldMk cId="902494497" sldId="282"/>
        </pc:sldMkLst>
        <pc:spChg chg="mod">
          <ac:chgData name="Windlin Dominik EWS" userId="5320c197-2f32-4b1c-9bdc-f64266275b1e" providerId="ADAL" clId="{3A45655D-A66D-4CAC-B750-568F49E7E029}" dt="2021-08-18T08:37:30.183" v="49" actId="27636"/>
          <ac:spMkLst>
            <pc:docMk/>
            <pc:sldMk cId="902494497" sldId="282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3A45655D-A66D-4CAC-B750-568F49E7E029}" dt="2021-08-18T08:34:36.007" v="29"/>
        <pc:sldMkLst>
          <pc:docMk/>
          <pc:sldMk cId="1466031174" sldId="319"/>
        </pc:sldMkLst>
        <pc:spChg chg="mod">
          <ac:chgData name="Windlin Dominik EWS" userId="5320c197-2f32-4b1c-9bdc-f64266275b1e" providerId="ADAL" clId="{3A45655D-A66D-4CAC-B750-568F49E7E029}" dt="2021-08-18T08:34:36.007" v="29"/>
          <ac:spMkLst>
            <pc:docMk/>
            <pc:sldMk cId="1466031174" sldId="319"/>
            <ac:spMk id="8" creationId="{00000000-0000-0000-0000-000000000000}"/>
          </ac:spMkLst>
        </pc:spChg>
        <pc:picChg chg="mod">
          <ac:chgData name="Windlin Dominik EWS" userId="5320c197-2f32-4b1c-9bdc-f64266275b1e" providerId="ADAL" clId="{3A45655D-A66D-4CAC-B750-568F49E7E029}" dt="2021-08-18T08:31:27.149" v="27" actId="1076"/>
          <ac:picMkLst>
            <pc:docMk/>
            <pc:sldMk cId="1466031174" sldId="319"/>
            <ac:picMk id="6" creationId="{E505C305-A6E5-4FF4-ABF0-0366C51711B8}"/>
          </ac:picMkLst>
        </pc:picChg>
      </pc:sldChg>
    </pc:docChg>
  </pc:docChgLst>
  <pc:docChgLst>
    <pc:chgData name="Windlin Dominik EWS" userId="5320c197-2f32-4b1c-9bdc-f64266275b1e" providerId="ADAL" clId="{54BF3C86-91A8-49E3-BAE6-8604348A143A}"/>
    <pc:docChg chg="custSel addSld delSld modSld">
      <pc:chgData name="Windlin Dominik EWS" userId="5320c197-2f32-4b1c-9bdc-f64266275b1e" providerId="ADAL" clId="{54BF3C86-91A8-49E3-BAE6-8604348A143A}" dt="2021-03-02T16:18:08.516" v="23" actId="20577"/>
      <pc:docMkLst>
        <pc:docMk/>
      </pc:docMkLst>
      <pc:sldChg chg="modSp mod">
        <pc:chgData name="Windlin Dominik EWS" userId="5320c197-2f32-4b1c-9bdc-f64266275b1e" providerId="ADAL" clId="{54BF3C86-91A8-49E3-BAE6-8604348A143A}" dt="2021-03-02T16:10:38.181" v="14" actId="14100"/>
        <pc:sldMkLst>
          <pc:docMk/>
          <pc:sldMk cId="1825702943" sldId="278"/>
        </pc:sldMkLst>
        <pc:spChg chg="mod">
          <ac:chgData name="Windlin Dominik EWS" userId="5320c197-2f32-4b1c-9bdc-f64266275b1e" providerId="ADAL" clId="{54BF3C86-91A8-49E3-BAE6-8604348A143A}" dt="2021-03-02T16:10:38.181" v="14" actId="14100"/>
          <ac:spMkLst>
            <pc:docMk/>
            <pc:sldMk cId="1825702943" sldId="278"/>
            <ac:spMk id="4" creationId="{00000000-0000-0000-0000-000000000000}"/>
          </ac:spMkLst>
        </pc:spChg>
      </pc:sldChg>
      <pc:sldChg chg="delSp modSp mod">
        <pc:chgData name="Windlin Dominik EWS" userId="5320c197-2f32-4b1c-9bdc-f64266275b1e" providerId="ADAL" clId="{54BF3C86-91A8-49E3-BAE6-8604348A143A}" dt="2021-03-02T16:10:52.927" v="15" actId="14100"/>
        <pc:sldMkLst>
          <pc:docMk/>
          <pc:sldMk cId="560724333" sldId="279"/>
        </pc:sldMkLst>
        <pc:spChg chg="mod">
          <ac:chgData name="Windlin Dominik EWS" userId="5320c197-2f32-4b1c-9bdc-f64266275b1e" providerId="ADAL" clId="{54BF3C86-91A8-49E3-BAE6-8604348A143A}" dt="2021-03-01T16:33:25.606" v="1"/>
          <ac:spMkLst>
            <pc:docMk/>
            <pc:sldMk cId="560724333" sldId="279"/>
            <ac:spMk id="2" creationId="{00000000-0000-0000-0000-000000000000}"/>
          </ac:spMkLst>
        </pc:spChg>
        <pc:spChg chg="mod">
          <ac:chgData name="Windlin Dominik EWS" userId="5320c197-2f32-4b1c-9bdc-f64266275b1e" providerId="ADAL" clId="{54BF3C86-91A8-49E3-BAE6-8604348A143A}" dt="2021-03-02T16:10:52.927" v="15" actId="14100"/>
          <ac:spMkLst>
            <pc:docMk/>
            <pc:sldMk cId="560724333" sldId="279"/>
            <ac:spMk id="4" creationId="{00000000-0000-0000-0000-000000000000}"/>
          </ac:spMkLst>
        </pc:spChg>
        <pc:spChg chg="mod">
          <ac:chgData name="Windlin Dominik EWS" userId="5320c197-2f32-4b1c-9bdc-f64266275b1e" providerId="ADAL" clId="{54BF3C86-91A8-49E3-BAE6-8604348A143A}" dt="2021-03-02T16:06:57.984" v="10" actId="20577"/>
          <ac:spMkLst>
            <pc:docMk/>
            <pc:sldMk cId="560724333" sldId="279"/>
            <ac:spMk id="8" creationId="{00000000-0000-0000-0000-000000000000}"/>
          </ac:spMkLst>
        </pc:spChg>
        <pc:picChg chg="del">
          <ac:chgData name="Windlin Dominik EWS" userId="5320c197-2f32-4b1c-9bdc-f64266275b1e" providerId="ADAL" clId="{54BF3C86-91A8-49E3-BAE6-8604348A143A}" dt="2021-03-01T16:35:20.995" v="3" actId="478"/>
          <ac:picMkLst>
            <pc:docMk/>
            <pc:sldMk cId="560724333" sldId="279"/>
            <ac:picMk id="6" creationId="{BD8C6371-C12B-4803-8CA5-E74493308396}"/>
          </ac:picMkLst>
        </pc:picChg>
      </pc:sldChg>
      <pc:sldChg chg="modSp mod">
        <pc:chgData name="Windlin Dominik EWS" userId="5320c197-2f32-4b1c-9bdc-f64266275b1e" providerId="ADAL" clId="{54BF3C86-91A8-49E3-BAE6-8604348A143A}" dt="2021-03-02T16:14:57.413" v="18"/>
        <pc:sldMkLst>
          <pc:docMk/>
          <pc:sldMk cId="2478221288" sldId="283"/>
        </pc:sldMkLst>
        <pc:spChg chg="mod">
          <ac:chgData name="Windlin Dominik EWS" userId="5320c197-2f32-4b1c-9bdc-f64266275b1e" providerId="ADAL" clId="{54BF3C86-91A8-49E3-BAE6-8604348A143A}" dt="2021-03-02T16:14:57.413" v="18"/>
          <ac:spMkLst>
            <pc:docMk/>
            <pc:sldMk cId="2478221288" sldId="283"/>
            <ac:spMk id="8" creationId="{00000000-0000-0000-0000-000000000000}"/>
          </ac:spMkLst>
        </pc:spChg>
      </pc:sldChg>
      <pc:sldChg chg="modSp add del mod">
        <pc:chgData name="Windlin Dominik EWS" userId="5320c197-2f32-4b1c-9bdc-f64266275b1e" providerId="ADAL" clId="{54BF3C86-91A8-49E3-BAE6-8604348A143A}" dt="2021-03-02T16:16:56.187" v="20" actId="47"/>
        <pc:sldMkLst>
          <pc:docMk/>
          <pc:sldMk cId="2533901414" sldId="314"/>
        </pc:sldMkLst>
        <pc:spChg chg="mod">
          <ac:chgData name="Windlin Dominik EWS" userId="5320c197-2f32-4b1c-9bdc-f64266275b1e" providerId="ADAL" clId="{54BF3C86-91A8-49E3-BAE6-8604348A143A}" dt="2021-03-02T16:10:59.547" v="16" actId="14100"/>
          <ac:spMkLst>
            <pc:docMk/>
            <pc:sldMk cId="2533901414" sldId="314"/>
            <ac:spMk id="4" creationId="{00000000-0000-0000-0000-000000000000}"/>
          </ac:spMkLst>
        </pc:spChg>
        <pc:spChg chg="mod">
          <ac:chgData name="Windlin Dominik EWS" userId="5320c197-2f32-4b1c-9bdc-f64266275b1e" providerId="ADAL" clId="{54BF3C86-91A8-49E3-BAE6-8604348A143A}" dt="2021-03-02T16:07:44.807" v="12" actId="5793"/>
          <ac:spMkLst>
            <pc:docMk/>
            <pc:sldMk cId="2533901414" sldId="314"/>
            <ac:spMk id="8" creationId="{00000000-0000-0000-0000-000000000000}"/>
          </ac:spMkLst>
        </pc:spChg>
        <pc:picChg chg="mod">
          <ac:chgData name="Windlin Dominik EWS" userId="5320c197-2f32-4b1c-9bdc-f64266275b1e" providerId="ADAL" clId="{54BF3C86-91A8-49E3-BAE6-8604348A143A}" dt="2021-03-02T16:07:57.398" v="13" actId="1076"/>
          <ac:picMkLst>
            <pc:docMk/>
            <pc:sldMk cId="2533901414" sldId="314"/>
            <ac:picMk id="6" creationId="{BD8C6371-C12B-4803-8CA5-E74493308396}"/>
          </ac:picMkLst>
        </pc:picChg>
      </pc:sldChg>
      <pc:sldChg chg="modSp add mod">
        <pc:chgData name="Windlin Dominik EWS" userId="5320c197-2f32-4b1c-9bdc-f64266275b1e" providerId="ADAL" clId="{54BF3C86-91A8-49E3-BAE6-8604348A143A}" dt="2021-03-02T16:18:08.516" v="23" actId="20577"/>
        <pc:sldMkLst>
          <pc:docMk/>
          <pc:sldMk cId="3316891647" sldId="315"/>
        </pc:sldMkLst>
        <pc:spChg chg="mod">
          <ac:chgData name="Windlin Dominik EWS" userId="5320c197-2f32-4b1c-9bdc-f64266275b1e" providerId="ADAL" clId="{54BF3C86-91A8-49E3-BAE6-8604348A143A}" dt="2021-03-02T16:18:08.516" v="23" actId="20577"/>
          <ac:spMkLst>
            <pc:docMk/>
            <pc:sldMk cId="3316891647" sldId="315"/>
            <ac:spMk id="8" creationId="{00000000-0000-0000-0000-000000000000}"/>
          </ac:spMkLst>
        </pc:spChg>
      </pc:sldChg>
    </pc:docChg>
  </pc:docChgLst>
  <pc:docChgLst>
    <pc:chgData name="Windlin Dominik EWS" userId="5320c197-2f32-4b1c-9bdc-f64266275b1e" providerId="ADAL" clId="{230F2C03-7F06-495F-9F8C-A4278D2B15BB}"/>
    <pc:docChg chg="custSel addSld modSld">
      <pc:chgData name="Windlin Dominik EWS" userId="5320c197-2f32-4b1c-9bdc-f64266275b1e" providerId="ADAL" clId="{230F2C03-7F06-495F-9F8C-A4278D2B15BB}" dt="2020-11-02T12:48:54.194" v="50" actId="20577"/>
      <pc:docMkLst>
        <pc:docMk/>
      </pc:docMkLst>
      <pc:sldChg chg="modSp mod">
        <pc:chgData name="Windlin Dominik EWS" userId="5320c197-2f32-4b1c-9bdc-f64266275b1e" providerId="ADAL" clId="{230F2C03-7F06-495F-9F8C-A4278D2B15BB}" dt="2020-11-02T12:40:30.855" v="47" actId="207"/>
        <pc:sldMkLst>
          <pc:docMk/>
          <pc:sldMk cId="3470907735" sldId="286"/>
        </pc:sldMkLst>
        <pc:spChg chg="mod">
          <ac:chgData name="Windlin Dominik EWS" userId="5320c197-2f32-4b1c-9bdc-f64266275b1e" providerId="ADAL" clId="{230F2C03-7F06-495F-9F8C-A4278D2B15BB}" dt="2020-11-02T12:40:30.855" v="47" actId="207"/>
          <ac:spMkLst>
            <pc:docMk/>
            <pc:sldMk cId="3470907735" sldId="286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230F2C03-7F06-495F-9F8C-A4278D2B15BB}" dt="2020-11-02T12:48:54.194" v="50" actId="20577"/>
        <pc:sldMkLst>
          <pc:docMk/>
          <pc:sldMk cId="4067397491" sldId="290"/>
        </pc:sldMkLst>
        <pc:spChg chg="mod">
          <ac:chgData name="Windlin Dominik EWS" userId="5320c197-2f32-4b1c-9bdc-f64266275b1e" providerId="ADAL" clId="{230F2C03-7F06-495F-9F8C-A4278D2B15BB}" dt="2020-11-02T12:48:54.194" v="50" actId="20577"/>
          <ac:spMkLst>
            <pc:docMk/>
            <pc:sldMk cId="4067397491" sldId="290"/>
            <ac:spMk id="8" creationId="{00000000-0000-0000-0000-000000000000}"/>
          </ac:spMkLst>
        </pc:spChg>
      </pc:sldChg>
    </pc:docChg>
  </pc:docChgLst>
  <pc:docChgLst>
    <pc:chgData name="Windlin Dominik EWS" userId="5320c197-2f32-4b1c-9bdc-f64266275b1e" providerId="ADAL" clId="{B0BA587B-7F1B-4239-9AFF-C51FBCA8FF84}"/>
    <pc:docChg chg="undo custSel addSld delSld modSld">
      <pc:chgData name="Windlin Dominik EWS" userId="5320c197-2f32-4b1c-9bdc-f64266275b1e" providerId="ADAL" clId="{B0BA587B-7F1B-4239-9AFF-C51FBCA8FF84}" dt="2021-03-24T07:41:26.121" v="75" actId="47"/>
      <pc:docMkLst>
        <pc:docMk/>
      </pc:docMkLst>
      <pc:sldChg chg="addSp modSp mod">
        <pc:chgData name="Windlin Dominik EWS" userId="5320c197-2f32-4b1c-9bdc-f64266275b1e" providerId="ADAL" clId="{B0BA587B-7F1B-4239-9AFF-C51FBCA8FF84}" dt="2021-03-03T07:39:54.138" v="7" actId="1076"/>
        <pc:sldMkLst>
          <pc:docMk/>
          <pc:sldMk cId="1825702943" sldId="278"/>
        </pc:sldMkLst>
        <pc:spChg chg="mod">
          <ac:chgData name="Windlin Dominik EWS" userId="5320c197-2f32-4b1c-9bdc-f64266275b1e" providerId="ADAL" clId="{B0BA587B-7F1B-4239-9AFF-C51FBCA8FF84}" dt="2021-03-03T07:39:29.798" v="1" actId="20577"/>
          <ac:spMkLst>
            <pc:docMk/>
            <pc:sldMk cId="1825702943" sldId="278"/>
            <ac:spMk id="8" creationId="{00000000-0000-0000-0000-000000000000}"/>
          </ac:spMkLst>
        </pc:spChg>
        <pc:picChg chg="add mod">
          <ac:chgData name="Windlin Dominik EWS" userId="5320c197-2f32-4b1c-9bdc-f64266275b1e" providerId="ADAL" clId="{B0BA587B-7F1B-4239-9AFF-C51FBCA8FF84}" dt="2021-03-03T07:39:54.138" v="7" actId="1076"/>
          <ac:picMkLst>
            <pc:docMk/>
            <pc:sldMk cId="1825702943" sldId="278"/>
            <ac:picMk id="6" creationId="{E505C305-A6E5-4FF4-ABF0-0366C51711B8}"/>
          </ac:picMkLst>
        </pc:picChg>
      </pc:sldChg>
      <pc:sldChg chg="modSp mod">
        <pc:chgData name="Windlin Dominik EWS" userId="5320c197-2f32-4b1c-9bdc-f64266275b1e" providerId="ADAL" clId="{B0BA587B-7F1B-4239-9AFF-C51FBCA8FF84}" dt="2021-03-03T10:17:44.481" v="63" actId="20577"/>
        <pc:sldMkLst>
          <pc:docMk/>
          <pc:sldMk cId="2055729768" sldId="291"/>
        </pc:sldMkLst>
        <pc:spChg chg="mod">
          <ac:chgData name="Windlin Dominik EWS" userId="5320c197-2f32-4b1c-9bdc-f64266275b1e" providerId="ADAL" clId="{B0BA587B-7F1B-4239-9AFF-C51FBCA8FF84}" dt="2021-03-03T10:15:34.623" v="56" actId="20577"/>
          <ac:spMkLst>
            <pc:docMk/>
            <pc:sldMk cId="2055729768" sldId="291"/>
            <ac:spMk id="2" creationId="{00000000-0000-0000-0000-000000000000}"/>
          </ac:spMkLst>
        </pc:spChg>
        <pc:spChg chg="mod">
          <ac:chgData name="Windlin Dominik EWS" userId="5320c197-2f32-4b1c-9bdc-f64266275b1e" providerId="ADAL" clId="{B0BA587B-7F1B-4239-9AFF-C51FBCA8FF84}" dt="2021-03-03T10:17:44.481" v="63" actId="20577"/>
          <ac:spMkLst>
            <pc:docMk/>
            <pc:sldMk cId="2055729768" sldId="291"/>
            <ac:spMk id="8" creationId="{00000000-0000-0000-0000-000000000000}"/>
          </ac:spMkLst>
        </pc:spChg>
      </pc:sldChg>
      <pc:sldChg chg="modSp mod">
        <pc:chgData name="Windlin Dominik EWS" userId="5320c197-2f32-4b1c-9bdc-f64266275b1e" providerId="ADAL" clId="{B0BA587B-7F1B-4239-9AFF-C51FBCA8FF84}" dt="2021-03-03T10:18:27.240" v="67" actId="20577"/>
        <pc:sldMkLst>
          <pc:docMk/>
          <pc:sldMk cId="1988050074" sldId="301"/>
        </pc:sldMkLst>
        <pc:spChg chg="mod">
          <ac:chgData name="Windlin Dominik EWS" userId="5320c197-2f32-4b1c-9bdc-f64266275b1e" providerId="ADAL" clId="{B0BA587B-7F1B-4239-9AFF-C51FBCA8FF84}" dt="2021-03-03T10:18:27.240" v="67" actId="20577"/>
          <ac:spMkLst>
            <pc:docMk/>
            <pc:sldMk cId="1988050074" sldId="301"/>
            <ac:spMk id="8" creationId="{00000000-0000-0000-0000-000000000000}"/>
          </ac:spMkLst>
        </pc:spChg>
      </pc:sldChg>
      <pc:sldChg chg="del">
        <pc:chgData name="Windlin Dominik EWS" userId="5320c197-2f32-4b1c-9bdc-f64266275b1e" providerId="ADAL" clId="{B0BA587B-7F1B-4239-9AFF-C51FBCA8FF84}" dt="2021-03-24T07:41:14.335" v="68" actId="47"/>
        <pc:sldMkLst>
          <pc:docMk/>
          <pc:sldMk cId="180128682" sldId="305"/>
        </pc:sldMkLst>
      </pc:sldChg>
      <pc:sldChg chg="del">
        <pc:chgData name="Windlin Dominik EWS" userId="5320c197-2f32-4b1c-9bdc-f64266275b1e" providerId="ADAL" clId="{B0BA587B-7F1B-4239-9AFF-C51FBCA8FF84}" dt="2021-03-24T07:41:16.951" v="69" actId="47"/>
        <pc:sldMkLst>
          <pc:docMk/>
          <pc:sldMk cId="2092731233" sldId="306"/>
        </pc:sldMkLst>
      </pc:sldChg>
      <pc:sldChg chg="del">
        <pc:chgData name="Windlin Dominik EWS" userId="5320c197-2f32-4b1c-9bdc-f64266275b1e" providerId="ADAL" clId="{B0BA587B-7F1B-4239-9AFF-C51FBCA8FF84}" dt="2021-03-24T07:41:18.341" v="70" actId="47"/>
        <pc:sldMkLst>
          <pc:docMk/>
          <pc:sldMk cId="1333581016" sldId="308"/>
        </pc:sldMkLst>
      </pc:sldChg>
      <pc:sldChg chg="del">
        <pc:chgData name="Windlin Dominik EWS" userId="5320c197-2f32-4b1c-9bdc-f64266275b1e" providerId="ADAL" clId="{B0BA587B-7F1B-4239-9AFF-C51FBCA8FF84}" dt="2021-03-24T07:41:19.770" v="71" actId="47"/>
        <pc:sldMkLst>
          <pc:docMk/>
          <pc:sldMk cId="1626392764" sldId="309"/>
        </pc:sldMkLst>
      </pc:sldChg>
      <pc:sldChg chg="del">
        <pc:chgData name="Windlin Dominik EWS" userId="5320c197-2f32-4b1c-9bdc-f64266275b1e" providerId="ADAL" clId="{B0BA587B-7F1B-4239-9AFF-C51FBCA8FF84}" dt="2021-03-24T07:41:26.121" v="75" actId="47"/>
        <pc:sldMkLst>
          <pc:docMk/>
          <pc:sldMk cId="3565374403" sldId="310"/>
        </pc:sldMkLst>
      </pc:sldChg>
      <pc:sldChg chg="del">
        <pc:chgData name="Windlin Dominik EWS" userId="5320c197-2f32-4b1c-9bdc-f64266275b1e" providerId="ADAL" clId="{B0BA587B-7F1B-4239-9AFF-C51FBCA8FF84}" dt="2021-03-24T07:41:20.834" v="72" actId="47"/>
        <pc:sldMkLst>
          <pc:docMk/>
          <pc:sldMk cId="2536729921" sldId="311"/>
        </pc:sldMkLst>
      </pc:sldChg>
      <pc:sldChg chg="del">
        <pc:chgData name="Windlin Dominik EWS" userId="5320c197-2f32-4b1c-9bdc-f64266275b1e" providerId="ADAL" clId="{B0BA587B-7F1B-4239-9AFF-C51FBCA8FF84}" dt="2021-03-24T07:41:24.291" v="74" actId="47"/>
        <pc:sldMkLst>
          <pc:docMk/>
          <pc:sldMk cId="1437837998" sldId="312"/>
        </pc:sldMkLst>
      </pc:sldChg>
      <pc:sldChg chg="del">
        <pc:chgData name="Windlin Dominik EWS" userId="5320c197-2f32-4b1c-9bdc-f64266275b1e" providerId="ADAL" clId="{B0BA587B-7F1B-4239-9AFF-C51FBCA8FF84}" dt="2021-03-24T07:41:22.572" v="73" actId="47"/>
        <pc:sldMkLst>
          <pc:docMk/>
          <pc:sldMk cId="1521775582" sldId="313"/>
        </pc:sldMkLst>
      </pc:sldChg>
      <pc:sldChg chg="modSp add mod">
        <pc:chgData name="Windlin Dominik EWS" userId="5320c197-2f32-4b1c-9bdc-f64266275b1e" providerId="ADAL" clId="{B0BA587B-7F1B-4239-9AFF-C51FBCA8FF84}" dt="2021-03-03T08:27:51.818" v="21" actId="20577"/>
        <pc:sldMkLst>
          <pc:docMk/>
          <pc:sldMk cId="2513394255" sldId="316"/>
        </pc:sldMkLst>
        <pc:spChg chg="mod">
          <ac:chgData name="Windlin Dominik EWS" userId="5320c197-2f32-4b1c-9bdc-f64266275b1e" providerId="ADAL" clId="{B0BA587B-7F1B-4239-9AFF-C51FBCA8FF84}" dt="2021-03-03T08:27:51.818" v="21" actId="20577"/>
          <ac:spMkLst>
            <pc:docMk/>
            <pc:sldMk cId="2513394255" sldId="316"/>
            <ac:spMk id="8" creationId="{00000000-0000-0000-0000-000000000000}"/>
          </ac:spMkLst>
        </pc:spChg>
      </pc:sldChg>
      <pc:sldChg chg="new del">
        <pc:chgData name="Windlin Dominik EWS" userId="5320c197-2f32-4b1c-9bdc-f64266275b1e" providerId="ADAL" clId="{B0BA587B-7F1B-4239-9AFF-C51FBCA8FF84}" dt="2021-03-03T10:15:11.030" v="23" actId="680"/>
        <pc:sldMkLst>
          <pc:docMk/>
          <pc:sldMk cId="313847386" sldId="317"/>
        </pc:sldMkLst>
      </pc:sldChg>
      <pc:sldChg chg="add">
        <pc:chgData name="Windlin Dominik EWS" userId="5320c197-2f32-4b1c-9bdc-f64266275b1e" providerId="ADAL" clId="{B0BA587B-7F1B-4239-9AFF-C51FBCA8FF84}" dt="2021-03-03T10:15:13.511" v="24" actId="2890"/>
        <pc:sldMkLst>
          <pc:docMk/>
          <pc:sldMk cId="2453538418" sldId="317"/>
        </pc:sldMkLst>
      </pc:sldChg>
      <pc:sldChg chg="modSp add mod">
        <pc:chgData name="Windlin Dominik EWS" userId="5320c197-2f32-4b1c-9bdc-f64266275b1e" providerId="ADAL" clId="{B0BA587B-7F1B-4239-9AFF-C51FBCA8FF84}" dt="2021-03-03T10:17:22.553" v="62" actId="27636"/>
        <pc:sldMkLst>
          <pc:docMk/>
          <pc:sldMk cId="2000462794" sldId="318"/>
        </pc:sldMkLst>
        <pc:spChg chg="mod">
          <ac:chgData name="Windlin Dominik EWS" userId="5320c197-2f32-4b1c-9bdc-f64266275b1e" providerId="ADAL" clId="{B0BA587B-7F1B-4239-9AFF-C51FBCA8FF84}" dt="2021-03-03T10:17:22.553" v="62" actId="27636"/>
          <ac:spMkLst>
            <pc:docMk/>
            <pc:sldMk cId="2000462794" sldId="318"/>
            <ac:spMk id="8" creationId="{00000000-0000-0000-0000-000000000000}"/>
          </ac:spMkLst>
        </pc:spChg>
      </pc:sldChg>
    </pc:docChg>
  </pc:docChgLst>
  <pc:docChgLst>
    <pc:chgData name="Windlin Dominik EWS" userId="5320c197-2f32-4b1c-9bdc-f64266275b1e" providerId="ADAL" clId="{2E60D644-3974-4128-BEF3-52C66BAFCFF9}"/>
    <pc:docChg chg="undo custSel addSld delSld modSld sldOrd">
      <pc:chgData name="Windlin Dominik EWS" userId="5320c197-2f32-4b1c-9bdc-f64266275b1e" providerId="ADAL" clId="{2E60D644-3974-4128-BEF3-52C66BAFCFF9}" dt="2021-01-14T17:06:54.026" v="231" actId="313"/>
      <pc:docMkLst>
        <pc:docMk/>
      </pc:docMkLst>
      <pc:sldChg chg="modSp mod">
        <pc:chgData name="Windlin Dominik EWS" userId="5320c197-2f32-4b1c-9bdc-f64266275b1e" providerId="ADAL" clId="{2E60D644-3974-4128-BEF3-52C66BAFCFF9}" dt="2021-01-11T16:02:01.056" v="99" actId="20577"/>
        <pc:sldMkLst>
          <pc:docMk/>
          <pc:sldMk cId="1988050074" sldId="301"/>
        </pc:sldMkLst>
        <pc:spChg chg="mod">
          <ac:chgData name="Windlin Dominik EWS" userId="5320c197-2f32-4b1c-9bdc-f64266275b1e" providerId="ADAL" clId="{2E60D644-3974-4128-BEF3-52C66BAFCFF9}" dt="2021-01-11T16:02:01.056" v="99" actId="20577"/>
          <ac:spMkLst>
            <pc:docMk/>
            <pc:sldMk cId="1988050074" sldId="301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2E60D644-3974-4128-BEF3-52C66BAFCFF9}" dt="2021-01-11T15:47:34.299" v="41" actId="12"/>
        <pc:sldMkLst>
          <pc:docMk/>
          <pc:sldMk cId="180128682" sldId="305"/>
        </pc:sldMkLst>
        <pc:spChg chg="mod">
          <ac:chgData name="Windlin Dominik EWS" userId="5320c197-2f32-4b1c-9bdc-f64266275b1e" providerId="ADAL" clId="{2E60D644-3974-4128-BEF3-52C66BAFCFF9}" dt="2021-01-03T20:50:37.811" v="26" actId="20577"/>
          <ac:spMkLst>
            <pc:docMk/>
            <pc:sldMk cId="180128682" sldId="305"/>
            <ac:spMk id="2" creationId="{00000000-0000-0000-0000-000000000000}"/>
          </ac:spMkLst>
        </pc:spChg>
        <pc:spChg chg="mod">
          <ac:chgData name="Windlin Dominik EWS" userId="5320c197-2f32-4b1c-9bdc-f64266275b1e" providerId="ADAL" clId="{2E60D644-3974-4128-BEF3-52C66BAFCFF9}" dt="2021-01-11T15:47:34.299" v="41" actId="12"/>
          <ac:spMkLst>
            <pc:docMk/>
            <pc:sldMk cId="180128682" sldId="305"/>
            <ac:spMk id="8" creationId="{00000000-0000-0000-0000-000000000000}"/>
          </ac:spMkLst>
        </pc:spChg>
      </pc:sldChg>
      <pc:sldChg chg="addSp delSp modSp add mod">
        <pc:chgData name="Windlin Dominik EWS" userId="5320c197-2f32-4b1c-9bdc-f64266275b1e" providerId="ADAL" clId="{2E60D644-3974-4128-BEF3-52C66BAFCFF9}" dt="2021-01-11T15:48:02.334" v="70" actId="20577"/>
        <pc:sldMkLst>
          <pc:docMk/>
          <pc:sldMk cId="2092731233" sldId="306"/>
        </pc:sldMkLst>
        <pc:spChg chg="mod">
          <ac:chgData name="Windlin Dominik EWS" userId="5320c197-2f32-4b1c-9bdc-f64266275b1e" providerId="ADAL" clId="{2E60D644-3974-4128-BEF3-52C66BAFCFF9}" dt="2021-01-11T15:48:02.334" v="70" actId="20577"/>
          <ac:spMkLst>
            <pc:docMk/>
            <pc:sldMk cId="2092731233" sldId="306"/>
            <ac:spMk id="2" creationId="{00000000-0000-0000-0000-000000000000}"/>
          </ac:spMkLst>
        </pc:spChg>
        <pc:spChg chg="del mod">
          <ac:chgData name="Windlin Dominik EWS" userId="5320c197-2f32-4b1c-9bdc-f64266275b1e" providerId="ADAL" clId="{2E60D644-3974-4128-BEF3-52C66BAFCFF9}" dt="2021-01-08T07:18:24.935" v="33" actId="22"/>
          <ac:spMkLst>
            <pc:docMk/>
            <pc:sldMk cId="2092731233" sldId="306"/>
            <ac:spMk id="8" creationId="{00000000-0000-0000-0000-000000000000}"/>
          </ac:spMkLst>
        </pc:spChg>
        <pc:picChg chg="add mod ord">
          <ac:chgData name="Windlin Dominik EWS" userId="5320c197-2f32-4b1c-9bdc-f64266275b1e" providerId="ADAL" clId="{2E60D644-3974-4128-BEF3-52C66BAFCFF9}" dt="2021-01-08T07:18:34.193" v="35" actId="14100"/>
          <ac:picMkLst>
            <pc:docMk/>
            <pc:sldMk cId="2092731233" sldId="306"/>
            <ac:picMk id="6" creationId="{C7FBD55B-E1AD-496E-B4C7-B2C5D66BFA52}"/>
          </ac:picMkLst>
        </pc:picChg>
      </pc:sldChg>
      <pc:sldChg chg="addSp delSp modSp add del mod">
        <pc:chgData name="Windlin Dominik EWS" userId="5320c197-2f32-4b1c-9bdc-f64266275b1e" providerId="ADAL" clId="{2E60D644-3974-4128-BEF3-52C66BAFCFF9}" dt="2021-01-11T15:59:59.696" v="81" actId="47"/>
        <pc:sldMkLst>
          <pc:docMk/>
          <pc:sldMk cId="976949793" sldId="307"/>
        </pc:sldMkLst>
        <pc:spChg chg="add mod">
          <ac:chgData name="Windlin Dominik EWS" userId="5320c197-2f32-4b1c-9bdc-f64266275b1e" providerId="ADAL" clId="{2E60D644-3974-4128-BEF3-52C66BAFCFF9}" dt="2021-01-11T15:59:31.092" v="77"/>
          <ac:spMkLst>
            <pc:docMk/>
            <pc:sldMk cId="976949793" sldId="307"/>
            <ac:spMk id="7" creationId="{FEB6DE91-5EB3-42C9-9A03-7373AFBC8042}"/>
          </ac:spMkLst>
        </pc:spChg>
        <pc:picChg chg="del">
          <ac:chgData name="Windlin Dominik EWS" userId="5320c197-2f32-4b1c-9bdc-f64266275b1e" providerId="ADAL" clId="{2E60D644-3974-4128-BEF3-52C66BAFCFF9}" dt="2021-01-11T15:59:28.730" v="76" actId="478"/>
          <ac:picMkLst>
            <pc:docMk/>
            <pc:sldMk cId="976949793" sldId="307"/>
            <ac:picMk id="6" creationId="{C7FBD55B-E1AD-496E-B4C7-B2C5D66BFA52}"/>
          </ac:picMkLst>
        </pc:picChg>
      </pc:sldChg>
      <pc:sldChg chg="modSp add mod ord">
        <pc:chgData name="Windlin Dominik EWS" userId="5320c197-2f32-4b1c-9bdc-f64266275b1e" providerId="ADAL" clId="{2E60D644-3974-4128-BEF3-52C66BAFCFF9}" dt="2021-01-11T16:01:02.531" v="92" actId="20577"/>
        <pc:sldMkLst>
          <pc:docMk/>
          <pc:sldMk cId="1333581016" sldId="308"/>
        </pc:sldMkLst>
        <pc:spChg chg="mod">
          <ac:chgData name="Windlin Dominik EWS" userId="5320c197-2f32-4b1c-9bdc-f64266275b1e" providerId="ADAL" clId="{2E60D644-3974-4128-BEF3-52C66BAFCFF9}" dt="2021-01-11T16:01:02.531" v="92" actId="20577"/>
          <ac:spMkLst>
            <pc:docMk/>
            <pc:sldMk cId="1333581016" sldId="308"/>
            <ac:spMk id="8" creationId="{00000000-0000-0000-0000-000000000000}"/>
          </ac:spMkLst>
        </pc:spChg>
      </pc:sldChg>
      <pc:sldChg chg="modSp add mod">
        <pc:chgData name="Windlin Dominik EWS" userId="5320c197-2f32-4b1c-9bdc-f64266275b1e" providerId="ADAL" clId="{2E60D644-3974-4128-BEF3-52C66BAFCFF9}" dt="2021-01-11T16:01:25.165" v="95" actId="5793"/>
        <pc:sldMkLst>
          <pc:docMk/>
          <pc:sldMk cId="1626392764" sldId="309"/>
        </pc:sldMkLst>
        <pc:spChg chg="mod">
          <ac:chgData name="Windlin Dominik EWS" userId="5320c197-2f32-4b1c-9bdc-f64266275b1e" providerId="ADAL" clId="{2E60D644-3974-4128-BEF3-52C66BAFCFF9}" dt="2021-01-11T16:01:25.165" v="95" actId="5793"/>
          <ac:spMkLst>
            <pc:docMk/>
            <pc:sldMk cId="1626392764" sldId="309"/>
            <ac:spMk id="8" creationId="{00000000-0000-0000-0000-000000000000}"/>
          </ac:spMkLst>
        </pc:spChg>
      </pc:sldChg>
      <pc:sldChg chg="addSp delSp modSp add mod">
        <pc:chgData name="Windlin Dominik EWS" userId="5320c197-2f32-4b1c-9bdc-f64266275b1e" providerId="ADAL" clId="{2E60D644-3974-4128-BEF3-52C66BAFCFF9}" dt="2021-01-11T16:37:19.582" v="187" actId="14100"/>
        <pc:sldMkLst>
          <pc:docMk/>
          <pc:sldMk cId="3565374403" sldId="310"/>
        </pc:sldMkLst>
        <pc:spChg chg="mod">
          <ac:chgData name="Windlin Dominik EWS" userId="5320c197-2f32-4b1c-9bdc-f64266275b1e" providerId="ADAL" clId="{2E60D644-3974-4128-BEF3-52C66BAFCFF9}" dt="2021-01-11T16:04:28.631" v="109" actId="20577"/>
          <ac:spMkLst>
            <pc:docMk/>
            <pc:sldMk cId="3565374403" sldId="310"/>
            <ac:spMk id="2" creationId="{00000000-0000-0000-0000-000000000000}"/>
          </ac:spMkLst>
        </pc:spChg>
        <pc:spChg chg="del mod">
          <ac:chgData name="Windlin Dominik EWS" userId="5320c197-2f32-4b1c-9bdc-f64266275b1e" providerId="ADAL" clId="{2E60D644-3974-4128-BEF3-52C66BAFCFF9}" dt="2021-01-11T16:28:44.202" v="111" actId="3680"/>
          <ac:spMkLst>
            <pc:docMk/>
            <pc:sldMk cId="3565374403" sldId="310"/>
            <ac:spMk id="8" creationId="{00000000-0000-0000-0000-000000000000}"/>
          </ac:spMkLst>
        </pc:spChg>
        <pc:graphicFrameChg chg="add mod ord modGraphic">
          <ac:chgData name="Windlin Dominik EWS" userId="5320c197-2f32-4b1c-9bdc-f64266275b1e" providerId="ADAL" clId="{2E60D644-3974-4128-BEF3-52C66BAFCFF9}" dt="2021-01-11T16:37:19.582" v="187" actId="14100"/>
          <ac:graphicFrameMkLst>
            <pc:docMk/>
            <pc:sldMk cId="3565374403" sldId="310"/>
            <ac:graphicFrameMk id="3" creationId="{41F235DD-6DE7-497C-A76A-E1E9DFD83F63}"/>
          </ac:graphicFrameMkLst>
        </pc:graphicFrameChg>
      </pc:sldChg>
      <pc:sldChg chg="modSp mod">
        <pc:chgData name="Windlin Dominik EWS" userId="5320c197-2f32-4b1c-9bdc-f64266275b1e" providerId="ADAL" clId="{2E60D644-3974-4128-BEF3-52C66BAFCFF9}" dt="2021-01-14T17:06:54.026" v="231" actId="313"/>
        <pc:sldMkLst>
          <pc:docMk/>
          <pc:sldMk cId="1521775582" sldId="313"/>
        </pc:sldMkLst>
        <pc:spChg chg="mod">
          <ac:chgData name="Windlin Dominik EWS" userId="5320c197-2f32-4b1c-9bdc-f64266275b1e" providerId="ADAL" clId="{2E60D644-3974-4128-BEF3-52C66BAFCFF9}" dt="2021-01-14T17:06:54.026" v="231" actId="313"/>
          <ac:spMkLst>
            <pc:docMk/>
            <pc:sldMk cId="1521775582" sldId="313"/>
            <ac:spMk id="8" creationId="{00000000-0000-0000-0000-000000000000}"/>
          </ac:spMkLst>
        </pc:spChg>
      </pc:sldChg>
    </pc:docChg>
  </pc:docChgLst>
  <pc:docChgLst>
    <pc:chgData name="Windlin Dominik EWS" userId="5320c197-2f32-4b1c-9bdc-f64266275b1e" providerId="ADAL" clId="{E7CD66A3-1EF2-4FE6-8714-A4702011EA3A}"/>
    <pc:docChg chg="custSel modSld">
      <pc:chgData name="Windlin Dominik EWS" userId="5320c197-2f32-4b1c-9bdc-f64266275b1e" providerId="ADAL" clId="{E7CD66A3-1EF2-4FE6-8714-A4702011EA3A}" dt="2020-09-22T07:26:16.992" v="9" actId="20577"/>
      <pc:docMkLst>
        <pc:docMk/>
      </pc:docMkLst>
      <pc:sldChg chg="addSp delSp modSp mod">
        <pc:chgData name="Windlin Dominik EWS" userId="5320c197-2f32-4b1c-9bdc-f64266275b1e" providerId="ADAL" clId="{E7CD66A3-1EF2-4FE6-8714-A4702011EA3A}" dt="2020-09-22T06:57:44.123" v="5" actId="1076"/>
        <pc:sldMkLst>
          <pc:docMk/>
          <pc:sldMk cId="3788074692" sldId="270"/>
        </pc:sldMkLst>
        <pc:spChg chg="add del mod">
          <ac:chgData name="Windlin Dominik EWS" userId="5320c197-2f32-4b1c-9bdc-f64266275b1e" providerId="ADAL" clId="{E7CD66A3-1EF2-4FE6-8714-A4702011EA3A}" dt="2020-09-22T06:57:33.365" v="1" actId="931"/>
          <ac:spMkLst>
            <pc:docMk/>
            <pc:sldMk cId="3788074692" sldId="270"/>
            <ac:spMk id="7" creationId="{7942962F-1620-405A-A3D8-F6BB1AE16D73}"/>
          </ac:spMkLst>
        </pc:spChg>
        <pc:picChg chg="del">
          <ac:chgData name="Windlin Dominik EWS" userId="5320c197-2f32-4b1c-9bdc-f64266275b1e" providerId="ADAL" clId="{E7CD66A3-1EF2-4FE6-8714-A4702011EA3A}" dt="2020-09-22T06:55:28.786" v="0" actId="478"/>
          <ac:picMkLst>
            <pc:docMk/>
            <pc:sldMk cId="3788074692" sldId="270"/>
            <ac:picMk id="3" creationId="{00000000-0000-0000-0000-000000000000}"/>
          </ac:picMkLst>
        </pc:picChg>
        <pc:picChg chg="add mod">
          <ac:chgData name="Windlin Dominik EWS" userId="5320c197-2f32-4b1c-9bdc-f64266275b1e" providerId="ADAL" clId="{E7CD66A3-1EF2-4FE6-8714-A4702011EA3A}" dt="2020-09-22T06:57:44.123" v="5" actId="1076"/>
          <ac:picMkLst>
            <pc:docMk/>
            <pc:sldMk cId="3788074692" sldId="270"/>
            <ac:picMk id="9" creationId="{14DB5E94-0B45-4A06-9811-2CE3BF206522}"/>
          </ac:picMkLst>
        </pc:picChg>
      </pc:sldChg>
      <pc:sldChg chg="modSp mod">
        <pc:chgData name="Windlin Dominik EWS" userId="5320c197-2f32-4b1c-9bdc-f64266275b1e" providerId="ADAL" clId="{E7CD66A3-1EF2-4FE6-8714-A4702011EA3A}" dt="2020-09-22T06:58:09.069" v="7" actId="20577"/>
        <pc:sldMkLst>
          <pc:docMk/>
          <pc:sldMk cId="387041662" sldId="273"/>
        </pc:sldMkLst>
        <pc:spChg chg="mod">
          <ac:chgData name="Windlin Dominik EWS" userId="5320c197-2f32-4b1c-9bdc-f64266275b1e" providerId="ADAL" clId="{E7CD66A3-1EF2-4FE6-8714-A4702011EA3A}" dt="2020-09-22T06:58:09.069" v="7" actId="20577"/>
          <ac:spMkLst>
            <pc:docMk/>
            <pc:sldMk cId="387041662" sldId="273"/>
            <ac:spMk id="3" creationId="{00000000-0000-0000-0000-000000000000}"/>
          </ac:spMkLst>
        </pc:spChg>
      </pc:sldChg>
      <pc:sldChg chg="modSp mod">
        <pc:chgData name="Windlin Dominik EWS" userId="5320c197-2f32-4b1c-9bdc-f64266275b1e" providerId="ADAL" clId="{E7CD66A3-1EF2-4FE6-8714-A4702011EA3A}" dt="2020-09-22T07:26:16.992" v="9" actId="20577"/>
        <pc:sldMkLst>
          <pc:docMk/>
          <pc:sldMk cId="3899760331" sldId="279"/>
        </pc:sldMkLst>
        <pc:spChg chg="mod">
          <ac:chgData name="Windlin Dominik EWS" userId="5320c197-2f32-4b1c-9bdc-f64266275b1e" providerId="ADAL" clId="{E7CD66A3-1EF2-4FE6-8714-A4702011EA3A}" dt="2020-09-22T07:26:16.992" v="9" actId="20577"/>
          <ac:spMkLst>
            <pc:docMk/>
            <pc:sldMk cId="3899760331" sldId="279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1673F-AA84-4206-881D-325FA394F0EA}" type="datetimeFigureOut">
              <a:rPr lang="de-CH" smtClean="0"/>
              <a:t>18.08.2021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C246F-01F7-4A67-A5CE-1C3224847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071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C246F-01F7-4A67-A5CE-1C32248473F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749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61F0B-6A97-452F-B241-1EFE4D35A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7CA56D-CEFD-4DAE-B748-0227AD66C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DC362A-2860-4209-BFCB-C8176D39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5FDD-0210-447B-B43E-0A827C38E353}" type="datetime1">
              <a:rPr lang="de-CH" smtClean="0"/>
              <a:t>18.08.2021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B71CE1-7448-46E8-85C9-5E0012A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B47755-55F3-4039-A920-8805CDBC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182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E7DB2-9890-4D24-AA63-287EC75C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9965F4-9E09-467A-B1A9-565902ABC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FD8D7F-3723-4DF6-B568-8C8B8060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C573-7786-43A5-849F-2D2B176F9E50}" type="datetime1">
              <a:rPr lang="de-CH" smtClean="0"/>
              <a:t>18.08.2021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5C3B2C-57C4-4640-83B0-517831F8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F9F782-6B71-41EC-8E66-2D486172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556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21BAC5-55DD-4D1D-AA41-AA8340651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1A9922-9F72-4206-8F16-225136EBF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9254F1-A863-493D-932A-32E42C48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C25E-CAD1-42F5-A6C4-EC98CD420CCF}" type="datetime1">
              <a:rPr lang="de-CH" smtClean="0"/>
              <a:t>18.08.2021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205D58-8F8A-4416-8C1C-31F6A3CB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24093-B95D-41C0-AE9C-0103A289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825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38D0E50-79F1-4089-99E7-D3D241A87D41}" type="datetime1">
              <a:rPr lang="de-CH" smtClean="0"/>
              <a:t>18.08.2021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6072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026C-9A3B-42D7-8BD7-3E2417BFD6CD}" type="datetime1">
              <a:rPr lang="de-CH" smtClean="0"/>
              <a:t>18.08.2021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3805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32A9-EBB2-4ED0-AFA8-728B7D38E60C}" type="datetime1">
              <a:rPr lang="de-CH" smtClean="0"/>
              <a:t>18.08.2021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955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6C78-8D20-44BE-8FD9-1239BBCE0C0B}" type="datetime1">
              <a:rPr lang="de-CH" smtClean="0"/>
              <a:t>18.08.2021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4208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228-A6FC-45BA-8584-FE51E2C30578}" type="datetime1">
              <a:rPr lang="de-CH" smtClean="0"/>
              <a:t>18.08.2021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2593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86EE-7097-4CFF-AF87-A9CB1027520C}" type="datetime1">
              <a:rPr lang="de-CH" smtClean="0"/>
              <a:t>18.08.2021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9061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E7EE-7942-4BCC-9BEE-505206CAE94B}" type="datetime1">
              <a:rPr lang="de-CH" smtClean="0"/>
              <a:t>18.08.2021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7655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896C-F803-4E14-B3A1-FC7FFBC263BC}" type="datetime1">
              <a:rPr lang="de-CH" smtClean="0"/>
              <a:t>18.08.2021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330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E1643-CFC6-4368-BE7A-998B60B2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C8CE19-FDB6-4CE5-B4BE-B74011A36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86773-80D8-4D9D-9821-91A78A9B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BBA8-60E4-47E8-B9C2-00347167CEBC}" type="datetime1">
              <a:rPr lang="de-CH" smtClean="0"/>
              <a:t>18.08.2021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07957-9CCF-41D6-91DD-554AB141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6E5AD-7FD1-4D51-A691-BAC0E482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686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77B3-F0B1-481D-B39A-5354AD1CBC28}" type="datetime1">
              <a:rPr lang="de-CH" smtClean="0"/>
              <a:t>18.08.2021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1852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847C-19A6-4DF3-B223-EDF36F6AE76D}" type="datetime1">
              <a:rPr lang="de-CH" smtClean="0"/>
              <a:t>18.08.2021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215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13A-BCED-4621-B535-9885E6BBDA76}" type="datetime1">
              <a:rPr lang="de-CH" smtClean="0"/>
              <a:t>18.08.2021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783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A4518D-D343-4D65-AAB5-86C25B57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930612-0A52-4A57-A20E-355D8DED5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B2E2D3-C616-46F3-81EC-A7C99B53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30F7-2F2E-4039-8090-65D42B729844}" type="datetime1">
              <a:rPr lang="de-CH" smtClean="0"/>
              <a:t>18.08.2021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643CC1-4B47-4A5A-BE4E-57D6AD7D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2253EF-575D-4A83-8446-C9891655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701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AA5EC-0853-4B7D-8CDD-1A7ACF47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0ECDEF-1D91-4D06-88B0-E0B9E1B3E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29B642-CDFA-4048-97BA-695F727E2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B6430F-0AEF-47B1-8A5B-118E9DD3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59D5-F2BA-4F23-BC17-F2D07EFB825B}" type="datetime1">
              <a:rPr lang="de-CH" smtClean="0"/>
              <a:t>18.08.2021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A633B2-50C2-4504-8E01-7D866072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071213-A06C-4223-AE21-212C9614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782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4EA1C-EB21-48B8-AB73-88214329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C87DEF-6285-48FE-A913-31123C0F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60F69B-F5EE-4F67-86D0-1725ECE05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B661CD-7087-498A-AC7E-6DB2171FE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471E9B-BF1A-41D0-A857-710D48ED0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C317C5-202B-4026-B899-F3D26214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D20D-1FA2-4534-819F-3109EDA38D1B}" type="datetime1">
              <a:rPr lang="de-CH" smtClean="0"/>
              <a:t>18.08.2021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30C6D2-BE35-416C-B24A-5C177BCB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A17AFC-8970-4E19-ADF9-00303958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435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6C664-4B06-4251-B5A8-6E21F8CE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67C0ED-C6ED-4F8B-82E1-7DDE58A6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61EF-77B4-4A9C-A053-7F0837621AD2}" type="datetime1">
              <a:rPr lang="de-CH" smtClean="0"/>
              <a:t>18.08.2021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FB5151-BE49-4F78-8880-AEF9AB32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F7E378-9C4E-44F9-A266-DCB70398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7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44CD78-CC9A-4884-A0AF-A1E76746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7E6-718C-4990-9070-58FB1D71BB59}" type="datetime1">
              <a:rPr lang="de-CH" smtClean="0"/>
              <a:t>18.08.2021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E46724-49DE-4167-AD93-F2BDFFBD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371619-7C26-4D95-9495-4FC34F22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006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A68F3-C2A6-4807-92B6-43499FEC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61B97-455D-47FE-A2E2-05DD8325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A1AEEA-5733-41C7-9E66-D1B5F3683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543109-207D-4149-BC73-BA0AEC24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FE10-0893-4A9A-B743-7B43D4DF3797}" type="datetime1">
              <a:rPr lang="de-CH" smtClean="0"/>
              <a:t>18.08.2021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241D53-14C1-40C8-9135-CA98C03B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601DB6-865E-4236-AAB5-DD03EF94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770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76CE6-D845-43C2-BBB1-65C36EA8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B87673-7008-4025-826F-51F9B97E5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582DA9-BB37-4BAD-981F-0C3C2A8D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2E06A9-DFB4-424F-A9D2-41790067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2497-6C47-4258-8AC6-07C382105E3B}" type="datetime1">
              <a:rPr lang="de-CH" smtClean="0"/>
              <a:t>18.08.2021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5195A3-4421-4FE3-B2D6-568AE402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1C859-E51D-4AD9-9F4A-209725FB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34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61CB35-473F-4911-BE5D-A52DBEA6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914DD7-A4E1-4EF8-A808-0397B743C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214592-73D3-4761-BDFB-123AFD06B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07A15-69A8-4B65-A25A-AB54FB60F041}" type="datetime1">
              <a:rPr lang="de-CH" smtClean="0"/>
              <a:t>18.08.2021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8C43BF-73C6-4DAE-A7F5-DD6D2DE93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3CDD65-040B-4BAD-9CED-4EB7C3F8D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5A9CF-3AC8-4334-8F24-7E855E0F76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558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8933A2F-F0EF-4946-B636-5CDDDB7FBA4C}" type="datetime1">
              <a:rPr lang="de-CH" smtClean="0"/>
              <a:t>18.08.2021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r>
              <a:rPr lang="de-CH"/>
              <a:t>GIBZ | Modul 117: Informatik- und Netzinfrastruktur für ein kleines Unternehmen |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3B9718E5-EC12-44ED-A458-0E2AEC03E8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918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cvendors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57650" y="495300"/>
            <a:ext cx="6858506" cy="3400425"/>
          </a:xfrm>
        </p:spPr>
        <p:txBody>
          <a:bodyPr>
            <a:normAutofit/>
          </a:bodyPr>
          <a:lstStyle/>
          <a:p>
            <a:r>
              <a:rPr lang="de-CH" sz="6000" dirty="0">
                <a:latin typeface="Arial" panose="020B0604020202020204" pitchFamily="34" charset="0"/>
                <a:cs typeface="Arial" panose="020B0604020202020204" pitchFamily="34" charset="0"/>
              </a:rPr>
              <a:t>Modul 117: …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57650" y="4762500"/>
            <a:ext cx="6622542" cy="1729740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343025" y="1794964"/>
            <a:ext cx="6858000" cy="32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MAC-Adresse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MAC Steht für Media Access Control und die MAC Adresse wird vom Hersteller jedem Netzwerkadapter zugewiesen.</a:t>
            </a:r>
          </a:p>
          <a:p>
            <a:pPr fontAlgn="base"/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Die Adresse besteht aus 48 Bit / 6 Bytes und wird in Hexadezimalen dargestellt. </a:t>
            </a:r>
          </a:p>
          <a:p>
            <a:pPr fontAlgn="base"/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Beispiel: 00:0F:2B:3D:96:4B</a:t>
            </a:r>
          </a:p>
          <a:p>
            <a:pPr marL="0" indent="0" fontAlgn="base">
              <a:buNone/>
            </a:pPr>
            <a:endParaRPr lang="de-CH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de-CH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de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 rot="16200000">
            <a:off x="9104666" y="3191862"/>
            <a:ext cx="5290751" cy="365125"/>
          </a:xfrm>
        </p:spPr>
        <p:txBody>
          <a:bodyPr/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GIBZ | Modul 117: Informatik- und Netzinfrastruktur für ein kleines Unternehmen | 2021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B9718E5-EC12-44ED-A458-0E2AEC03E836}" type="slidenum">
              <a:rPr lang="de-CH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70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MAC-Adresse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Für jeden Hersteller werden Blöcke von MAC Adressen anhand der ersten 3 Bytes zugewiesen. Mithilfe von Listen, kann so aus einer MAC Adresse der Hersteller ermittelt werden. </a:t>
            </a: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https://macvendors.com/</a:t>
            </a:r>
            <a:endParaRPr lang="de-CH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de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 rot="16200000">
            <a:off x="9104666" y="3191862"/>
            <a:ext cx="5290751" cy="365125"/>
          </a:xfrm>
        </p:spPr>
        <p:txBody>
          <a:bodyPr/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GIBZ | Modul 117: Informatik- und Netzinfrastruktur für ein kleines Unternehmen | 2021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B9718E5-EC12-44ED-A458-0E2AEC03E836}" type="slidenum">
              <a:rPr lang="de-CH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505C305-A6E5-4FF4-ABF0-0366C5171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965" y="4176884"/>
            <a:ext cx="75914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3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MAC-Adresse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Der Standard IEEE 802.1 definiert Media Access Control (MAC).</a:t>
            </a:r>
          </a:p>
          <a:p>
            <a:pPr fontAlgn="base"/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Die sogenannte MAC-Adressen gelten zum Beispiel für Ethernet (IEEE 802.3), Bluetooth (IEEE 802.15) und WLAN (IEEE 802.11).</a:t>
            </a:r>
          </a:p>
          <a:p>
            <a:pPr fontAlgn="base"/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Jeder Host in einem Ethernet-basierten Netzwerk hat eine eigene 48-Bit lange Adresse. Diese Adresse soll den Host weltweit eindeutig identifizieren.</a:t>
            </a:r>
          </a:p>
          <a:p>
            <a:pPr fontAlgn="base"/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Der physikalische Anschluss ist die Hardware (zum Beispiel eine Netzwerkkarte oder Netzwerkadapter). </a:t>
            </a:r>
          </a:p>
          <a:p>
            <a:pPr fontAlgn="base"/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In jedem Ethernet-Frame (Datenpaket) befinden sich die MAC-Adressen von Sender (Quelle) und Empfänger (Ziel).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latin typeface="Arial" panose="020B0604020202020204" pitchFamily="34" charset="0"/>
                <a:cs typeface="Arial" panose="020B0604020202020204" pitchFamily="34" charset="0"/>
              </a:rPr>
              <a:t>GIBZ | Modul 117: Informatik- und Netzinfrastruktur für ein kleines Unternehmen | 2021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B9718E5-EC12-44ED-A458-0E2AEC03E836}" type="slidenum">
              <a:rPr lang="de-CH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9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ew">
  <a:themeElements>
    <a:clrScheme name="Benutzerdefiniert 3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BFBFBF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9666A7CEEDF4B45A75A57A50A32AA22" ma:contentTypeVersion="7" ma:contentTypeDescription="Ein neues Dokument erstellen." ma:contentTypeScope="" ma:versionID="bfe2d595c46061ca2851454850ef28ce">
  <xsd:schema xmlns:xsd="http://www.w3.org/2001/XMLSchema" xmlns:xs="http://www.w3.org/2001/XMLSchema" xmlns:p="http://schemas.microsoft.com/office/2006/metadata/properties" xmlns:ns2="b415aa08-5109-422e-bc68-6d27401c1340" targetNamespace="http://schemas.microsoft.com/office/2006/metadata/properties" ma:root="true" ma:fieldsID="6bc30b4acce307b4f5d11268bace5466" ns2:_="">
    <xsd:import namespace="b415aa08-5109-422e-bc68-6d27401c13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5aa08-5109-422e-bc68-6d27401c1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4C03DC-A726-42B0-83E4-105DA4D857FB}"/>
</file>

<file path=customXml/itemProps2.xml><?xml version="1.0" encoding="utf-8"?>
<ds:datastoreItem xmlns:ds="http://schemas.openxmlformats.org/officeDocument/2006/customXml" ds:itemID="{742C82DC-EB8D-4565-9776-B46136DB01D9}"/>
</file>

<file path=customXml/itemProps3.xml><?xml version="1.0" encoding="utf-8"?>
<ds:datastoreItem xmlns:ds="http://schemas.openxmlformats.org/officeDocument/2006/customXml" ds:itemID="{3903D99F-A00E-44B0-BF93-BF748FB87B3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</Words>
  <Application>Microsoft Office PowerPoint</Application>
  <PresentationFormat>Breitbild</PresentationFormat>
  <Paragraphs>22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Century Schoolbook</vt:lpstr>
      <vt:lpstr>Wingdings 2</vt:lpstr>
      <vt:lpstr>Office</vt:lpstr>
      <vt:lpstr>View</vt:lpstr>
      <vt:lpstr>Modul 117: …</vt:lpstr>
      <vt:lpstr>MAC-Adresse</vt:lpstr>
      <vt:lpstr>MAC-Adresse</vt:lpstr>
      <vt:lpstr>MAC-Adresse</vt:lpstr>
    </vt:vector>
  </TitlesOfParts>
  <Company>Centralschweizerische Kraftwerke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Windlin Dominik EWS</dc:creator>
  <cp:lastModifiedBy>Windlin Dominik EWS</cp:lastModifiedBy>
  <cp:revision>44</cp:revision>
  <dcterms:created xsi:type="dcterms:W3CDTF">2020-06-23T05:28:35Z</dcterms:created>
  <dcterms:modified xsi:type="dcterms:W3CDTF">2021-08-18T12:09:45Z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0x01010089666A7CEEDF4B45A75A57A50A32AA22</vt:lpwstr>
  </property>
</Properties>
</file>