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18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6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1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3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05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9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38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49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59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70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3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FAD6-5D79-41FA-89E1-7CCD31E5EE93}" type="datetimeFigureOut">
              <a:rPr lang="de-CH" smtClean="0"/>
              <a:t>04.11.2021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98AA-02E4-49A1-8EA8-AF539D54C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2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Switch</a:t>
            </a:r>
            <a:endParaRPr lang="de-CH" dirty="0"/>
          </a:p>
        </p:txBody>
      </p:sp>
      <p:pic>
        <p:nvPicPr>
          <p:cNvPr id="8" name="Grafik 7" descr="http://www.sysnative.com/forums/attachments/networking-tutorials/8524d1404845564t-how-does-routing-and-switching-work-the-life-of-a-packet-cisco-switch-ic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16" y="724277"/>
            <a:ext cx="3473884" cy="202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http://www.cisco.com/content/dam/en/us/products/switches/ps10968/ps10978/cg-2500-switch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72" y="3908049"/>
            <a:ext cx="5145664" cy="231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9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 Switch?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Kleines Gerät zur Verteilung von Daten</a:t>
            </a:r>
          </a:p>
          <a:p>
            <a:r>
              <a:rPr lang="de-CH" dirty="0" smtClean="0"/>
              <a:t>Mind. Zwei Computer an die Switch angeschlossen (Patchkabel)</a:t>
            </a:r>
            <a:r>
              <a:rPr lang="de-CH" dirty="0" smtClean="0">
                <a:sym typeface="Wingdings" panose="05000000000000000000" pitchFamily="2" charset="2"/>
              </a:rPr>
              <a:t> Datenaustausch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Switch kann einzelne Computer identifizieren  Daten nur an bestimmte Computer senden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Kann gleichzeitig Daten senden und empfangen</a:t>
            </a:r>
          </a:p>
        </p:txBody>
      </p:sp>
    </p:spTree>
    <p:extLst>
      <p:ext uri="{BB962C8B-B14F-4D97-AF65-F5344CB8AC3E}">
        <p14:creationId xmlns:p14="http://schemas.microsoft.com/office/powerpoint/2010/main" val="320031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Für was wird ein Switch eingesetzt?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Der Switch ist das Gerät, das alle Anschlüsse in einem Netzwerk zusammenfasst, dann aber getrennte Kommunikation/Datentransfer ermöglicht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96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Sonstiges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OSI Layer 2: besitzt keine IP-</a:t>
            </a:r>
            <a:r>
              <a:rPr lang="de-CH" dirty="0" err="1" smtClean="0">
                <a:sym typeface="Wingdings" panose="05000000000000000000" pitchFamily="2" charset="2"/>
              </a:rPr>
              <a:t>Addresse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OSI Layer 3: besitzt IP-</a:t>
            </a:r>
            <a:r>
              <a:rPr lang="de-CH" dirty="0" err="1" smtClean="0">
                <a:sym typeface="Wingdings" panose="05000000000000000000" pitchFamily="2" charset="2"/>
              </a:rPr>
              <a:t>Addresse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5-50 Ports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Kosten: 50.- bis 1000.-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3739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666A7CEEDF4B45A75A57A50A32AA22" ma:contentTypeVersion="8" ma:contentTypeDescription="Ein neues Dokument erstellen." ma:contentTypeScope="" ma:versionID="9684fc4a83ceee6e83a79e359a67bcbc">
  <xsd:schema xmlns:xsd="http://www.w3.org/2001/XMLSchema" xmlns:xs="http://www.w3.org/2001/XMLSchema" xmlns:p="http://schemas.microsoft.com/office/2006/metadata/properties" xmlns:ns2="b415aa08-5109-422e-bc68-6d27401c1340" targetNamespace="http://schemas.microsoft.com/office/2006/metadata/properties" ma:root="true" ma:fieldsID="6ead362710e28bee5f63ca540a1555bf" ns2:_="">
    <xsd:import namespace="b415aa08-5109-422e-bc68-6d27401c1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5aa08-5109-422e-bc68-6d27401c1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49C06A-09A5-4D19-B42F-836D7BC79581}"/>
</file>

<file path=customXml/itemProps2.xml><?xml version="1.0" encoding="utf-8"?>
<ds:datastoreItem xmlns:ds="http://schemas.openxmlformats.org/officeDocument/2006/customXml" ds:itemID="{0A7FC046-63E2-4AC8-97EB-27F7FFAF3C48}"/>
</file>

<file path=customXml/itemProps3.xml><?xml version="1.0" encoding="utf-8"?>
<ds:datastoreItem xmlns:ds="http://schemas.openxmlformats.org/officeDocument/2006/customXml" ds:itemID="{A5432043-11D4-4281-9A81-45224B4C49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Switch</vt:lpstr>
      <vt:lpstr>Was ist ein Switch?</vt:lpstr>
      <vt:lpstr>Für was wird ein Switch eingesetzt?</vt:lpstr>
      <vt:lpstr>Sonstiges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</dc:title>
  <dc:creator>Bucher, Fabrice {HBGD~Rotkreuz-Tro}</dc:creator>
  <cp:lastModifiedBy>Bucher, Fabrice {HBGD~Rotkreuz-Tro}</cp:lastModifiedBy>
  <cp:revision>2</cp:revision>
  <dcterms:created xsi:type="dcterms:W3CDTF">2021-11-04T07:02:03Z</dcterms:created>
  <dcterms:modified xsi:type="dcterms:W3CDTF">2021-11-04T07:12:00Z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0x01010089666A7CEEDF4B45A75A57A50A32AA22</vt:lpwstr>
  </property>
</Properties>
</file>