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714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458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3225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182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0368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236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08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810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945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417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321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614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803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675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633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191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1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3515C-93EE-4B36-A5EA-DA00F1998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Repeater/Hub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D0936C-3B03-4549-A93F-2128610F6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/>
              <a:t>Was ist das?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04215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6B6CF-8668-46F7-B678-CFF17FB1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genau ein Repeater?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18EC21-B360-45E2-9B51-CED0B535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Ein Repeater ist ein Signalverstärker, welcher die Reichweite eines Signals verbessert, bzw. verstärkt.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5592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EEA03-0E4E-4F9E-9813-D06C8ADA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zeichnet einen Repeater aus?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3C840-A44A-42DA-9717-90A074B4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Ein Repeater empfängt Signale, welche aufgrund ihrer Reichweite schon abgeschwächt sind. Er bereitet diese auf, so dass sie wieder stärker sind und eine </a:t>
            </a:r>
            <a:r>
              <a:rPr lang="de-DE" sz="2400" dirty="0" err="1"/>
              <a:t>grössere</a:t>
            </a:r>
            <a:r>
              <a:rPr lang="de-DE" sz="2400" dirty="0"/>
              <a:t> Reichweite haben. </a:t>
            </a:r>
          </a:p>
          <a:p>
            <a:r>
              <a:rPr lang="de-DE" sz="2400" dirty="0"/>
              <a:t>Ein Repeater kann Signale zudem dekodieren, und dadurch Signalstörungen entfernen.</a:t>
            </a:r>
          </a:p>
          <a:p>
            <a:r>
              <a:rPr lang="de-DE" sz="2400" dirty="0"/>
              <a:t>Arbeitet auf Schicht 1 des OSI-Modells</a:t>
            </a:r>
          </a:p>
          <a:p>
            <a:r>
              <a:rPr lang="de-DE" sz="2400" dirty="0"/>
              <a:t>Besitzt zwei Port-Anschlüsse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29271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D1F2F-FB6A-434D-A2C3-C2702332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Hub?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A14891-5E52-42E5-BF7F-54D7EB8B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Ein Hub hat dieselben Funktionen wie ein Repeater, besitzt jedoch mehr als 2 Anschlüsse.</a:t>
            </a:r>
          </a:p>
          <a:p>
            <a:r>
              <a:rPr lang="de-CH" sz="2400" dirty="0"/>
              <a:t>Ein Hub verstärkt ebenfalls Signale, verteilt diese aber an mehrere Medien bzw. Empfänger</a:t>
            </a:r>
          </a:p>
          <a:p>
            <a:r>
              <a:rPr lang="de-CH" sz="2400" dirty="0"/>
              <a:t>Wird auch Multiport-Repeater genannt</a:t>
            </a:r>
          </a:p>
        </p:txBody>
      </p:sp>
    </p:spTree>
    <p:extLst>
      <p:ext uri="{BB962C8B-B14F-4D97-AF65-F5344CB8AC3E}">
        <p14:creationId xmlns:p14="http://schemas.microsoft.com/office/powerpoint/2010/main" val="273690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13104-A096-4DE4-9E5C-408B9843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zeichnet einen HUB aus?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E7313-0BEC-4B01-AA40-3BA772CE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Arbeitet </a:t>
            </a:r>
            <a:r>
              <a:rPr lang="de-DE" dirty="0" err="1"/>
              <a:t>ausschliesslich</a:t>
            </a:r>
            <a:r>
              <a:rPr lang="de-DE" dirty="0"/>
              <a:t> auf Schicht 1 des ISO-Modells. Jedoch gibt es auch Geräte welche auf Schicht 2 bis </a:t>
            </a:r>
            <a:r>
              <a:rPr lang="de-DE"/>
              <a:t>4 arbeiten.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5009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9666A7CEEDF4B45A75A57A50A32AA22" ma:contentTypeVersion="8" ma:contentTypeDescription="Ein neues Dokument erstellen." ma:contentTypeScope="" ma:versionID="9684fc4a83ceee6e83a79e359a67bcbc">
  <xsd:schema xmlns:xsd="http://www.w3.org/2001/XMLSchema" xmlns:xs="http://www.w3.org/2001/XMLSchema" xmlns:p="http://schemas.microsoft.com/office/2006/metadata/properties" xmlns:ns2="b415aa08-5109-422e-bc68-6d27401c1340" targetNamespace="http://schemas.microsoft.com/office/2006/metadata/properties" ma:root="true" ma:fieldsID="6ead362710e28bee5f63ca540a1555bf" ns2:_="">
    <xsd:import namespace="b415aa08-5109-422e-bc68-6d27401c13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5aa08-5109-422e-bc68-6d27401c1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C4AFB8-6C25-4E5A-BE72-5B1FB61F4EC0}"/>
</file>

<file path=customXml/itemProps2.xml><?xml version="1.0" encoding="utf-8"?>
<ds:datastoreItem xmlns:ds="http://schemas.openxmlformats.org/officeDocument/2006/customXml" ds:itemID="{C004F2A0-EBCC-4CEF-AF29-30E2ADD7B0AA}"/>
</file>

<file path=customXml/itemProps3.xml><?xml version="1.0" encoding="utf-8"?>
<ds:datastoreItem xmlns:ds="http://schemas.openxmlformats.org/officeDocument/2006/customXml" ds:itemID="{266BC3A7-65CD-48C6-A964-75C93A5B53D1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154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Repeater/Hub</vt:lpstr>
      <vt:lpstr>Was ist genau ein Repeater?</vt:lpstr>
      <vt:lpstr>Was zeichnet einen Repeater aus?</vt:lpstr>
      <vt:lpstr>Was ist ein Hub?</vt:lpstr>
      <vt:lpstr>Was zeichnet einen HUB aus?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Repeater/Hub</dc:title>
  <dc:creator>Timo Capitelli</dc:creator>
  <cp:lastModifiedBy>Timo Capitelli</cp:lastModifiedBy>
  <cp:revision>1</cp:revision>
  <dcterms:created xsi:type="dcterms:W3CDTF">2021-11-04T06:57:30Z</dcterms:created>
  <dcterms:modified xsi:type="dcterms:W3CDTF">2021-11-04T07:12:01Z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0x01010089666A7CEEDF4B45A75A57A50A32AA22</vt:lpwstr>
  </property>
</Properties>
</file>