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11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0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72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32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6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606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6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2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91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08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48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2B1E-CB15-43B0-BCAE-E6D8E288D982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6842-E846-4798-96A4-C9478A8EE3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09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Router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 Benjamin Klein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845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ein Router?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Weiterleitung von Netzwerkpakete zwischen Rechnernetzen</a:t>
            </a:r>
          </a:p>
          <a:p>
            <a:r>
              <a:rPr lang="de-CH" dirty="0" smtClean="0"/>
              <a:t>Moderne Router haben Modem und Switch integriert</a:t>
            </a:r>
          </a:p>
          <a:p>
            <a:r>
              <a:rPr lang="de-CH" dirty="0" smtClean="0"/>
              <a:t>Auf der Netzwerkschicht 3 (Vermittlung</a:t>
            </a:r>
            <a:r>
              <a:rPr lang="de-CH" dirty="0" smtClean="0"/>
              <a:t>)</a:t>
            </a:r>
            <a:endParaRPr lang="de-CH" dirty="0"/>
          </a:p>
          <a:p>
            <a:r>
              <a:rPr lang="de-CH" smtClean="0"/>
              <a:t>DHCP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7844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Verwendung eines Routers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Sichere Kopplung mehrerer Standorte</a:t>
            </a:r>
          </a:p>
          <a:p>
            <a:r>
              <a:rPr lang="de-CH" dirty="0" smtClean="0"/>
              <a:t>Kopplung mehrerer lokaler Netzwerksegmente</a:t>
            </a:r>
          </a:p>
          <a:p>
            <a:r>
              <a:rPr lang="de-CH" dirty="0" smtClean="0"/>
              <a:t>Internetanbindung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7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HPE </a:t>
            </a:r>
            <a:r>
              <a:rPr lang="de-CH" dirty="0" err="1" smtClean="0"/>
              <a:t>FlexNetwork</a:t>
            </a:r>
            <a:r>
              <a:rPr lang="de-CH" dirty="0" smtClean="0"/>
              <a:t> MSR4000 Router-Serie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36 </a:t>
            </a:r>
            <a:r>
              <a:rPr lang="de-CH" dirty="0" err="1" smtClean="0"/>
              <a:t>Mpps</a:t>
            </a:r>
            <a:endParaRPr lang="de-CH" dirty="0" smtClean="0"/>
          </a:p>
          <a:p>
            <a:r>
              <a:rPr lang="de-CH" dirty="0" smtClean="0"/>
              <a:t>Für grosse Zweigstellen</a:t>
            </a:r>
          </a:p>
          <a:p>
            <a:r>
              <a:rPr lang="de-CH" dirty="0" smtClean="0"/>
              <a:t>Funktion für:</a:t>
            </a:r>
          </a:p>
          <a:p>
            <a:pPr lvl="1"/>
            <a:r>
              <a:rPr lang="de-CH" dirty="0" smtClean="0"/>
              <a:t>Routing</a:t>
            </a:r>
          </a:p>
          <a:p>
            <a:pPr lvl="1"/>
            <a:r>
              <a:rPr lang="de-CH" dirty="0" err="1" smtClean="0"/>
              <a:t>Switching</a:t>
            </a:r>
            <a:endParaRPr lang="de-CH" dirty="0" smtClean="0"/>
          </a:p>
          <a:p>
            <a:pPr lvl="1"/>
            <a:r>
              <a:rPr lang="de-CH" dirty="0" smtClean="0"/>
              <a:t>Sicherheit</a:t>
            </a:r>
          </a:p>
          <a:p>
            <a:pPr lvl="1"/>
            <a:r>
              <a:rPr lang="de-CH" dirty="0" smtClean="0"/>
              <a:t>VPN</a:t>
            </a:r>
          </a:p>
          <a:p>
            <a:pPr lvl="1"/>
            <a:r>
              <a:rPr lang="de-CH" dirty="0" smtClean="0"/>
              <a:t>SIP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617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04.11.202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666A7CEEDF4B45A75A57A50A32AA22" ma:contentTypeVersion="8" ma:contentTypeDescription="Ein neues Dokument erstellen." ma:contentTypeScope="" ma:versionID="9684fc4a83ceee6e83a79e359a67bcbc">
  <xsd:schema xmlns:xsd="http://www.w3.org/2001/XMLSchema" xmlns:xs="http://www.w3.org/2001/XMLSchema" xmlns:p="http://schemas.microsoft.com/office/2006/metadata/properties" xmlns:ns2="b415aa08-5109-422e-bc68-6d27401c1340" targetNamespace="http://schemas.microsoft.com/office/2006/metadata/properties" ma:root="true" ma:fieldsID="6ead362710e28bee5f63ca540a1555bf" ns2:_="">
    <xsd:import namespace="b415aa08-5109-422e-bc68-6d27401c1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5aa08-5109-422e-bc68-6d27401c1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EAF623-BBB7-4370-AB5F-7E99CDA8EAD6}"/>
</file>

<file path=customXml/itemProps2.xml><?xml version="1.0" encoding="utf-8"?>
<ds:datastoreItem xmlns:ds="http://schemas.openxmlformats.org/officeDocument/2006/customXml" ds:itemID="{9561C11F-1607-4D0B-8479-2F8C3D51FC62}"/>
</file>

<file path=customXml/itemProps3.xml><?xml version="1.0" encoding="utf-8"?>
<ds:datastoreItem xmlns:ds="http://schemas.openxmlformats.org/officeDocument/2006/customXml" ds:itemID="{34BEF216-CB9D-446E-AEFF-E35545C843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Router</vt:lpstr>
      <vt:lpstr>Was ist ein Router?</vt:lpstr>
      <vt:lpstr>Verwendung eines Routers</vt:lpstr>
      <vt:lpstr>HPE FlexNetwork MSR4000 Router-Serie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</dc:title>
  <dc:creator>Klein, Benjamin {HBGD~Rotkreuz-Tro}</dc:creator>
  <cp:lastModifiedBy>Klein, Benjamin {HBGD~Rotkreuz-Tro}</cp:lastModifiedBy>
  <cp:revision>6</cp:revision>
  <dcterms:created xsi:type="dcterms:W3CDTF">2021-11-04T07:06:47Z</dcterms:created>
  <dcterms:modified xsi:type="dcterms:W3CDTF">2021-11-04T07:19:17Z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0x01010089666A7CEEDF4B45A75A57A50A32AA22</vt:lpwstr>
  </property>
</Properties>
</file>