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78" r:id="rId7"/>
    <p:sldId id="279" r:id="rId8"/>
    <p:sldId id="264" r:id="rId9"/>
    <p:sldId id="273" r:id="rId10"/>
    <p:sldId id="274" r:id="rId11"/>
    <p:sldId id="272" r:id="rId12"/>
    <p:sldId id="277" r:id="rId13"/>
    <p:sldId id="276" r:id="rId14"/>
    <p:sldId id="275"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2BDB2-1B01-4124-A8A1-7F50E9F9189F}" v="451" dt="2023-10-03T23:12:31.396"/>
    <p1510:client id="{24B52DAD-5563-44C9-9E76-854F85D6EF4F}" v="1" dt="2023-10-04T04:14:05.657"/>
    <p1510:client id="{3A5DA7CE-D5D8-270C-DB9F-A4BA2EF133D4}" v="382" dt="2023-10-04T01:42:42.647"/>
    <p1510:client id="{786869D1-F951-6F6C-7CF2-F3502C025793}" v="84" dt="2023-10-04T13:48:55.929"/>
    <p1510:client id="{85A05ABC-E9E2-7BE6-BE11-A4889FEF56E0}" v="3" dt="2023-10-04T17:07:12.975"/>
    <p1510:client id="{8FFE9ECC-34E0-A468-A6A1-830519A8A642}" v="806" dt="2023-10-03T23:34:17.787"/>
    <p1510:client id="{F024262D-91EB-A152-0469-6AFEF109CE6E}" v="33" dt="2023-10-04T17:16:27.031"/>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nath Kancheti" userId="3e474c35-8100-47b9-a1b7-5e273fb5a649" providerId="ADAL" clId="{24B52DAD-5563-44C9-9E76-854F85D6EF4F}"/>
    <pc:docChg chg="undo custSel addSld delSld modSld sldOrd">
      <pc:chgData name="Trinath Kancheti" userId="3e474c35-8100-47b9-a1b7-5e273fb5a649" providerId="ADAL" clId="{24B52DAD-5563-44C9-9E76-854F85D6EF4F}" dt="2023-10-04T04:15:39.514" v="276" actId="20577"/>
      <pc:docMkLst>
        <pc:docMk/>
      </pc:docMkLst>
      <pc:sldChg chg="modSp mod">
        <pc:chgData name="Trinath Kancheti" userId="3e474c35-8100-47b9-a1b7-5e273fb5a649" providerId="ADAL" clId="{24B52DAD-5563-44C9-9E76-854F85D6EF4F}" dt="2023-10-04T04:15:39.514" v="276" actId="20577"/>
        <pc:sldMkLst>
          <pc:docMk/>
          <pc:sldMk cId="1713219598" sldId="257"/>
        </pc:sldMkLst>
        <pc:spChg chg="mod">
          <ac:chgData name="Trinath Kancheti" userId="3e474c35-8100-47b9-a1b7-5e273fb5a649" providerId="ADAL" clId="{24B52DAD-5563-44C9-9E76-854F85D6EF4F}" dt="2023-10-04T04:15:39.514" v="276" actId="20577"/>
          <ac:spMkLst>
            <pc:docMk/>
            <pc:sldMk cId="1713219598" sldId="257"/>
            <ac:spMk id="4" creationId="{36C19884-873C-4D13-BE6D-318CF07B0D12}"/>
          </ac:spMkLst>
        </pc:spChg>
        <pc:spChg chg="mod">
          <ac:chgData name="Trinath Kancheti" userId="3e474c35-8100-47b9-a1b7-5e273fb5a649" providerId="ADAL" clId="{24B52DAD-5563-44C9-9E76-854F85D6EF4F}" dt="2023-10-04T04:12:13.468" v="164" actId="12"/>
          <ac:spMkLst>
            <pc:docMk/>
            <pc:sldMk cId="1713219598" sldId="257"/>
            <ac:spMk id="5" creationId="{ACA7D5C5-2E69-FEC0-F4F9-A89442BDB816}"/>
          </ac:spMkLst>
        </pc:spChg>
        <pc:spChg chg="mod">
          <ac:chgData name="Trinath Kancheti" userId="3e474c35-8100-47b9-a1b7-5e273fb5a649" providerId="ADAL" clId="{24B52DAD-5563-44C9-9E76-854F85D6EF4F}" dt="2023-10-04T04:14:49.558" v="240" actId="20577"/>
          <ac:spMkLst>
            <pc:docMk/>
            <pc:sldMk cId="1713219598" sldId="257"/>
            <ac:spMk id="7" creationId="{D37752F1-FC12-5F42-87A1-F81079C6FBCF}"/>
          </ac:spMkLst>
        </pc:spChg>
        <pc:spChg chg="mod">
          <ac:chgData name="Trinath Kancheti" userId="3e474c35-8100-47b9-a1b7-5e273fb5a649" providerId="ADAL" clId="{24B52DAD-5563-44C9-9E76-854F85D6EF4F}" dt="2023-10-04T04:15:04.231" v="246" actId="12"/>
          <ac:spMkLst>
            <pc:docMk/>
            <pc:sldMk cId="1713219598" sldId="257"/>
            <ac:spMk id="8" creationId="{05D814F6-460A-6CCD-87B6-B6982625DADB}"/>
          </ac:spMkLst>
        </pc:spChg>
        <pc:spChg chg="mod">
          <ac:chgData name="Trinath Kancheti" userId="3e474c35-8100-47b9-a1b7-5e273fb5a649" providerId="ADAL" clId="{24B52DAD-5563-44C9-9E76-854F85D6EF4F}" dt="2023-10-04T04:15:16.766" v="252" actId="20577"/>
          <ac:spMkLst>
            <pc:docMk/>
            <pc:sldMk cId="1713219598" sldId="257"/>
            <ac:spMk id="12" creationId="{AF0B0EFA-DBF2-7CD2-8AEA-22CBE8CBF0D5}"/>
          </ac:spMkLst>
        </pc:spChg>
      </pc:sldChg>
      <pc:sldChg chg="modSp mod">
        <pc:chgData name="Trinath Kancheti" userId="3e474c35-8100-47b9-a1b7-5e273fb5a649" providerId="ADAL" clId="{24B52DAD-5563-44C9-9E76-854F85D6EF4F}" dt="2023-10-04T03:48:25.483" v="28" actId="313"/>
        <pc:sldMkLst>
          <pc:docMk/>
          <pc:sldMk cId="3322835983" sldId="272"/>
        </pc:sldMkLst>
        <pc:spChg chg="mod">
          <ac:chgData name="Trinath Kancheti" userId="3e474c35-8100-47b9-a1b7-5e273fb5a649" providerId="ADAL" clId="{24B52DAD-5563-44C9-9E76-854F85D6EF4F}" dt="2023-10-04T03:48:25.483" v="28" actId="313"/>
          <ac:spMkLst>
            <pc:docMk/>
            <pc:sldMk cId="3322835983" sldId="272"/>
            <ac:spMk id="2" creationId="{74A326C7-2D7D-80ED-1C15-F5BD39191A56}"/>
          </ac:spMkLst>
        </pc:spChg>
      </pc:sldChg>
      <pc:sldChg chg="addSp modSp mod">
        <pc:chgData name="Trinath Kancheti" userId="3e474c35-8100-47b9-a1b7-5e273fb5a649" providerId="ADAL" clId="{24B52DAD-5563-44C9-9E76-854F85D6EF4F}" dt="2023-10-04T03:39:59.381" v="27" actId="20577"/>
        <pc:sldMkLst>
          <pc:docMk/>
          <pc:sldMk cId="686894680" sldId="275"/>
        </pc:sldMkLst>
        <pc:spChg chg="add mod">
          <ac:chgData name="Trinath Kancheti" userId="3e474c35-8100-47b9-a1b7-5e273fb5a649" providerId="ADAL" clId="{24B52DAD-5563-44C9-9E76-854F85D6EF4F}" dt="2023-10-04T03:39:59.381" v="27" actId="20577"/>
          <ac:spMkLst>
            <pc:docMk/>
            <pc:sldMk cId="686894680" sldId="275"/>
            <ac:spMk id="3" creationId="{7DB2A307-BC52-A26B-2F46-0F5F0ED12D94}"/>
          </ac:spMkLst>
        </pc:spChg>
      </pc:sldChg>
      <pc:sldChg chg="addSp modSp add mod ord">
        <pc:chgData name="Trinath Kancheti" userId="3e474c35-8100-47b9-a1b7-5e273fb5a649" providerId="ADAL" clId="{24B52DAD-5563-44C9-9E76-854F85D6EF4F}" dt="2023-10-04T03:55:50.240" v="80" actId="20577"/>
        <pc:sldMkLst>
          <pc:docMk/>
          <pc:sldMk cId="937593033" sldId="277"/>
        </pc:sldMkLst>
        <pc:spChg chg="mod">
          <ac:chgData name="Trinath Kancheti" userId="3e474c35-8100-47b9-a1b7-5e273fb5a649" providerId="ADAL" clId="{24B52DAD-5563-44C9-9E76-854F85D6EF4F}" dt="2023-10-04T03:53:19.582" v="52" actId="20577"/>
          <ac:spMkLst>
            <pc:docMk/>
            <pc:sldMk cId="937593033" sldId="277"/>
            <ac:spMk id="2" creationId="{018D1F78-19B5-9FA5-571B-7B1812EE6DD4}"/>
          </ac:spMkLst>
        </pc:spChg>
        <pc:spChg chg="mod">
          <ac:chgData name="Trinath Kancheti" userId="3e474c35-8100-47b9-a1b7-5e273fb5a649" providerId="ADAL" clId="{24B52DAD-5563-44C9-9E76-854F85D6EF4F}" dt="2023-10-04T03:51:12.591" v="37"/>
          <ac:spMkLst>
            <pc:docMk/>
            <pc:sldMk cId="937593033" sldId="277"/>
            <ac:spMk id="3" creationId="{387BC09E-0BAD-B4FA-7C11-360C37422FB9}"/>
          </ac:spMkLst>
        </pc:spChg>
        <pc:spChg chg="add mod">
          <ac:chgData name="Trinath Kancheti" userId="3e474c35-8100-47b9-a1b7-5e273fb5a649" providerId="ADAL" clId="{24B52DAD-5563-44C9-9E76-854F85D6EF4F}" dt="2023-10-04T03:55:50.240" v="80" actId="20577"/>
          <ac:spMkLst>
            <pc:docMk/>
            <pc:sldMk cId="937593033" sldId="277"/>
            <ac:spMk id="5" creationId="{728CB933-E58C-72FE-308C-6F296D960A31}"/>
          </ac:spMkLst>
        </pc:spChg>
        <pc:spChg chg="add mod">
          <ac:chgData name="Trinath Kancheti" userId="3e474c35-8100-47b9-a1b7-5e273fb5a649" providerId="ADAL" clId="{24B52DAD-5563-44C9-9E76-854F85D6EF4F}" dt="2023-10-04T03:55:25.329" v="78" actId="20577"/>
          <ac:spMkLst>
            <pc:docMk/>
            <pc:sldMk cId="937593033" sldId="277"/>
            <ac:spMk id="7" creationId="{B5DA7FA6-1E70-23D9-F932-AAC093D2E641}"/>
          </ac:spMkLst>
        </pc:spChg>
      </pc:sldChg>
      <pc:sldChg chg="delSp new del mod">
        <pc:chgData name="Trinath Kancheti" userId="3e474c35-8100-47b9-a1b7-5e273fb5a649" providerId="ADAL" clId="{24B52DAD-5563-44C9-9E76-854F85D6EF4F}" dt="2023-10-04T03:50:45.869" v="32" actId="2696"/>
        <pc:sldMkLst>
          <pc:docMk/>
          <pc:sldMk cId="2515856970" sldId="277"/>
        </pc:sldMkLst>
        <pc:spChg chg="del">
          <ac:chgData name="Trinath Kancheti" userId="3e474c35-8100-47b9-a1b7-5e273fb5a649" providerId="ADAL" clId="{24B52DAD-5563-44C9-9E76-854F85D6EF4F}" dt="2023-10-04T03:50:35.238" v="31" actId="478"/>
          <ac:spMkLst>
            <pc:docMk/>
            <pc:sldMk cId="2515856970" sldId="277"/>
            <ac:spMk id="6" creationId="{4DE8987C-B714-61E4-E605-0D812391AE36}"/>
          </ac:spMkLst>
        </pc:spChg>
      </pc:sldChg>
      <pc:sldChg chg="addSp delSp modSp add mod ord">
        <pc:chgData name="Trinath Kancheti" userId="3e474c35-8100-47b9-a1b7-5e273fb5a649" providerId="ADAL" clId="{24B52DAD-5563-44C9-9E76-854F85D6EF4F}" dt="2023-10-04T04:08:31.786" v="96" actId="113"/>
        <pc:sldMkLst>
          <pc:docMk/>
          <pc:sldMk cId="3517432310" sldId="278"/>
        </pc:sldMkLst>
        <pc:spChg chg="del">
          <ac:chgData name="Trinath Kancheti" userId="3e474c35-8100-47b9-a1b7-5e273fb5a649" providerId="ADAL" clId="{24B52DAD-5563-44C9-9E76-854F85D6EF4F}" dt="2023-10-04T04:06:08.202" v="84" actId="478"/>
          <ac:spMkLst>
            <pc:docMk/>
            <pc:sldMk cId="3517432310" sldId="278"/>
            <ac:spMk id="2" creationId="{018D1F78-19B5-9FA5-571B-7B1812EE6DD4}"/>
          </ac:spMkLst>
        </pc:spChg>
        <pc:spChg chg="del">
          <ac:chgData name="Trinath Kancheti" userId="3e474c35-8100-47b9-a1b7-5e273fb5a649" providerId="ADAL" clId="{24B52DAD-5563-44C9-9E76-854F85D6EF4F}" dt="2023-10-04T04:06:08.202" v="84" actId="478"/>
          <ac:spMkLst>
            <pc:docMk/>
            <pc:sldMk cId="3517432310" sldId="278"/>
            <ac:spMk id="3" creationId="{387BC09E-0BAD-B4FA-7C11-360C37422FB9}"/>
          </ac:spMkLst>
        </pc:spChg>
        <pc:spChg chg="add mod">
          <ac:chgData name="Trinath Kancheti" userId="3e474c35-8100-47b9-a1b7-5e273fb5a649" providerId="ADAL" clId="{24B52DAD-5563-44C9-9E76-854F85D6EF4F}" dt="2023-10-04T04:08:31.786" v="96" actId="113"/>
          <ac:spMkLst>
            <pc:docMk/>
            <pc:sldMk cId="3517432310" sldId="278"/>
            <ac:spMk id="5" creationId="{9CCDB3BC-F821-C01D-8937-09947329383E}"/>
          </ac:spMkLst>
        </pc:spChg>
      </pc:sldChg>
      <pc:sldChg chg="addSp delSp modSp add mod ord">
        <pc:chgData name="Trinath Kancheti" userId="3e474c35-8100-47b9-a1b7-5e273fb5a649" providerId="ADAL" clId="{24B52DAD-5563-44C9-9E76-854F85D6EF4F}" dt="2023-10-04T04:11:18.714" v="152" actId="20577"/>
        <pc:sldMkLst>
          <pc:docMk/>
          <pc:sldMk cId="2205168875" sldId="279"/>
        </pc:sldMkLst>
        <pc:spChg chg="del mod">
          <ac:chgData name="Trinath Kancheti" userId="3e474c35-8100-47b9-a1b7-5e273fb5a649" providerId="ADAL" clId="{24B52DAD-5563-44C9-9E76-854F85D6EF4F}" dt="2023-10-04T04:09:05.060" v="110"/>
          <ac:spMkLst>
            <pc:docMk/>
            <pc:sldMk cId="2205168875" sldId="279"/>
            <ac:spMk id="2" creationId="{018D1F78-19B5-9FA5-571B-7B1812EE6DD4}"/>
          </ac:spMkLst>
        </pc:spChg>
        <pc:spChg chg="del mod">
          <ac:chgData name="Trinath Kancheti" userId="3e474c35-8100-47b9-a1b7-5e273fb5a649" providerId="ADAL" clId="{24B52DAD-5563-44C9-9E76-854F85D6EF4F}" dt="2023-10-04T04:09:05.058" v="108"/>
          <ac:spMkLst>
            <pc:docMk/>
            <pc:sldMk cId="2205168875" sldId="279"/>
            <ac:spMk id="3" creationId="{387BC09E-0BAD-B4FA-7C11-360C37422FB9}"/>
          </ac:spMkLst>
        </pc:spChg>
        <pc:spChg chg="add mod">
          <ac:chgData name="Trinath Kancheti" userId="3e474c35-8100-47b9-a1b7-5e273fb5a649" providerId="ADAL" clId="{24B52DAD-5563-44C9-9E76-854F85D6EF4F}" dt="2023-10-04T04:11:18.714" v="152" actId="20577"/>
          <ac:spMkLst>
            <pc:docMk/>
            <pc:sldMk cId="2205168875" sldId="279"/>
            <ac:spMk id="5" creationId="{5E7C6BE5-9A86-2EA4-3798-111D59FE5C33}"/>
          </ac:spMkLst>
        </pc:spChg>
      </pc:sldChg>
    </pc:docChg>
  </pc:docChgLst>
  <pc:docChgLst>
    <pc:chgData name="Shoaib ahmed Shaikh" userId="S::shoaibahmed.shaikh@dcmail.ca::041b8adf-e95f-4bbd-9d14-6b981ee99458" providerId="AD" clId="Web-{8FFE9ECC-34E0-A468-A6A1-830519A8A642}"/>
    <pc:docChg chg="modSld">
      <pc:chgData name="Shoaib ahmed Shaikh" userId="S::shoaibahmed.shaikh@dcmail.ca::041b8adf-e95f-4bbd-9d14-6b981ee99458" providerId="AD" clId="Web-{8FFE9ECC-34E0-A468-A6A1-830519A8A642}" dt="2023-10-03T23:34:17.787" v="452" actId="20577"/>
      <pc:docMkLst>
        <pc:docMk/>
      </pc:docMkLst>
      <pc:sldChg chg="modSp">
        <pc:chgData name="Shoaib ahmed Shaikh" userId="S::shoaibahmed.shaikh@dcmail.ca::041b8adf-e95f-4bbd-9d14-6b981ee99458" providerId="AD" clId="Web-{8FFE9ECC-34E0-A468-A6A1-830519A8A642}" dt="2023-10-03T23:32:21.379" v="431" actId="20577"/>
        <pc:sldMkLst>
          <pc:docMk/>
          <pc:sldMk cId="2586058810" sldId="256"/>
        </pc:sldMkLst>
        <pc:spChg chg="mod">
          <ac:chgData name="Shoaib ahmed Shaikh" userId="S::shoaibahmed.shaikh@dcmail.ca::041b8adf-e95f-4bbd-9d14-6b981ee99458" providerId="AD" clId="Web-{8FFE9ECC-34E0-A468-A6A1-830519A8A642}" dt="2023-10-03T23:32:21.379" v="431" actId="20577"/>
          <ac:spMkLst>
            <pc:docMk/>
            <pc:sldMk cId="2586058810" sldId="256"/>
            <ac:spMk id="3" creationId="{0236A1B4-B8D1-4A72-8E20-0703F54BF1FE}"/>
          </ac:spMkLst>
        </pc:spChg>
      </pc:sldChg>
      <pc:sldChg chg="modSp">
        <pc:chgData name="Shoaib ahmed Shaikh" userId="S::shoaibahmed.shaikh@dcmail.ca::041b8adf-e95f-4bbd-9d14-6b981ee99458" providerId="AD" clId="Web-{8FFE9ECC-34E0-A468-A6A1-830519A8A642}" dt="2023-10-03T23:34:17.787" v="452" actId="20577"/>
        <pc:sldMkLst>
          <pc:docMk/>
          <pc:sldMk cId="2619301236" sldId="264"/>
        </pc:sldMkLst>
        <pc:spChg chg="mod">
          <ac:chgData name="Shoaib ahmed Shaikh" userId="S::shoaibahmed.shaikh@dcmail.ca::041b8adf-e95f-4bbd-9d14-6b981ee99458" providerId="AD" clId="Web-{8FFE9ECC-34E0-A468-A6A1-830519A8A642}" dt="2023-10-03T23:34:08.068" v="450" actId="20577"/>
          <ac:spMkLst>
            <pc:docMk/>
            <pc:sldMk cId="2619301236" sldId="264"/>
            <ac:spMk id="43" creationId="{97131D25-1987-0F30-390E-990B64B06796}"/>
          </ac:spMkLst>
        </pc:spChg>
        <pc:spChg chg="mod">
          <ac:chgData name="Shoaib ahmed Shaikh" userId="S::shoaibahmed.shaikh@dcmail.ca::041b8adf-e95f-4bbd-9d14-6b981ee99458" providerId="AD" clId="Web-{8FFE9ECC-34E0-A468-A6A1-830519A8A642}" dt="2023-10-03T23:34:17.787" v="452" actId="20577"/>
          <ac:spMkLst>
            <pc:docMk/>
            <pc:sldMk cId="2619301236" sldId="264"/>
            <ac:spMk id="44" creationId="{C9A43089-5EB8-0BFD-9870-9AD5249BE446}"/>
          </ac:spMkLst>
        </pc:spChg>
      </pc:sldChg>
      <pc:sldChg chg="addSp modSp">
        <pc:chgData name="Shoaib ahmed Shaikh" userId="S::shoaibahmed.shaikh@dcmail.ca::041b8adf-e95f-4bbd-9d14-6b981ee99458" providerId="AD" clId="Web-{8FFE9ECC-34E0-A468-A6A1-830519A8A642}" dt="2023-10-03T23:31:23.941" v="429" actId="20577"/>
        <pc:sldMkLst>
          <pc:docMk/>
          <pc:sldMk cId="4275015431" sldId="273"/>
        </pc:sldMkLst>
        <pc:spChg chg="add mod">
          <ac:chgData name="Shoaib ahmed Shaikh" userId="S::shoaibahmed.shaikh@dcmail.ca::041b8adf-e95f-4bbd-9d14-6b981ee99458" providerId="AD" clId="Web-{8FFE9ECC-34E0-A468-A6A1-830519A8A642}" dt="2023-10-03T23:31:08.191" v="424" actId="1076"/>
          <ac:spMkLst>
            <pc:docMk/>
            <pc:sldMk cId="4275015431" sldId="273"/>
            <ac:spMk id="2" creationId="{891CEF6E-FA50-B9F1-CDAE-E0BE82E76835}"/>
          </ac:spMkLst>
        </pc:spChg>
        <pc:spChg chg="add mod">
          <ac:chgData name="Shoaib ahmed Shaikh" userId="S::shoaibahmed.shaikh@dcmail.ca::041b8adf-e95f-4bbd-9d14-6b981ee99458" providerId="AD" clId="Web-{8FFE9ECC-34E0-A468-A6A1-830519A8A642}" dt="2023-10-03T23:31:23.941" v="429" actId="20577"/>
          <ac:spMkLst>
            <pc:docMk/>
            <pc:sldMk cId="4275015431" sldId="273"/>
            <ac:spMk id="3" creationId="{8085A84A-E4E6-086F-7387-B99386210ACB}"/>
          </ac:spMkLst>
        </pc:spChg>
      </pc:sldChg>
    </pc:docChg>
  </pc:docChgLst>
  <pc:docChgLst>
    <pc:chgData name="Arfa firdous ." userId="S::arfafirdous@dcmail.ca::16b143c5-c9fd-4f5f-bf76-4222e8cdbd74" providerId="AD" clId="Web-{3690ECE7-15A1-30A5-6AA0-3598691FCCA9}"/>
    <pc:docChg chg="modSld">
      <pc:chgData name="Arfa firdous ." userId="S::arfafirdous@dcmail.ca::16b143c5-c9fd-4f5f-bf76-4222e8cdbd74" providerId="AD" clId="Web-{3690ECE7-15A1-30A5-6AA0-3598691FCCA9}" dt="2023-10-02T23:21:45.344" v="40" actId="1076"/>
      <pc:docMkLst>
        <pc:docMk/>
      </pc:docMkLst>
      <pc:sldChg chg="addSp modSp">
        <pc:chgData name="Arfa firdous ." userId="S::arfafirdous@dcmail.ca::16b143c5-c9fd-4f5f-bf76-4222e8cdbd74" providerId="AD" clId="Web-{3690ECE7-15A1-30A5-6AA0-3598691FCCA9}" dt="2023-10-02T23:21:45.344" v="40" actId="1076"/>
        <pc:sldMkLst>
          <pc:docMk/>
          <pc:sldMk cId="3571516367" sldId="258"/>
        </pc:sldMkLst>
        <pc:spChg chg="add mod">
          <ac:chgData name="Arfa firdous ." userId="S::arfafirdous@dcmail.ca::16b143c5-c9fd-4f5f-bf76-4222e8cdbd74" providerId="AD" clId="Web-{3690ECE7-15A1-30A5-6AA0-3598691FCCA9}" dt="2023-10-02T23:21:45.344" v="40" actId="1076"/>
          <ac:spMkLst>
            <pc:docMk/>
            <pc:sldMk cId="3571516367" sldId="258"/>
            <ac:spMk id="2" creationId="{C4331152-E891-3E85-8928-9C3C0970FBEB}"/>
          </ac:spMkLst>
        </pc:spChg>
      </pc:sldChg>
    </pc:docChg>
  </pc:docChgLst>
  <pc:docChgLst>
    <pc:chgData name="Trinath Kancheti" userId="S::trinath.kancheti@dcmail.ca::3e474c35-8100-47b9-a1b7-5e273fb5a649" providerId="AD" clId="Web-{85A05ABC-E9E2-7BE6-BE11-A4889FEF56E0}"/>
    <pc:docChg chg="modSld">
      <pc:chgData name="Trinath Kancheti" userId="S::trinath.kancheti@dcmail.ca::3e474c35-8100-47b9-a1b7-5e273fb5a649" providerId="AD" clId="Web-{85A05ABC-E9E2-7BE6-BE11-A4889FEF56E0}" dt="2023-10-04T17:07:08.272" v="0" actId="20577"/>
      <pc:docMkLst>
        <pc:docMk/>
      </pc:docMkLst>
      <pc:sldChg chg="modSp">
        <pc:chgData name="Trinath Kancheti" userId="S::trinath.kancheti@dcmail.ca::3e474c35-8100-47b9-a1b7-5e273fb5a649" providerId="AD" clId="Web-{85A05ABC-E9E2-7BE6-BE11-A4889FEF56E0}" dt="2023-10-04T17:07:08.272" v="0" actId="20577"/>
        <pc:sldMkLst>
          <pc:docMk/>
          <pc:sldMk cId="3322835983" sldId="272"/>
        </pc:sldMkLst>
        <pc:spChg chg="mod">
          <ac:chgData name="Trinath Kancheti" userId="S::trinath.kancheti@dcmail.ca::3e474c35-8100-47b9-a1b7-5e273fb5a649" providerId="AD" clId="Web-{85A05ABC-E9E2-7BE6-BE11-A4889FEF56E0}" dt="2023-10-04T17:07:08.272" v="0" actId="20577"/>
          <ac:spMkLst>
            <pc:docMk/>
            <pc:sldMk cId="3322835983" sldId="272"/>
            <ac:spMk id="2" creationId="{74A326C7-2D7D-80ED-1C15-F5BD39191A56}"/>
          </ac:spMkLst>
        </pc:spChg>
      </pc:sldChg>
    </pc:docChg>
  </pc:docChgLst>
  <pc:docChgLst>
    <pc:chgData name="Shoaib ahmed Shaikh" userId="S::shoaibahmed.shaikh@dcmail.ca::041b8adf-e95f-4bbd-9d14-6b981ee99458" providerId="AD" clId="Web-{786869D1-F951-6F6C-7CF2-F3502C025793}"/>
    <pc:docChg chg="modSld">
      <pc:chgData name="Shoaib ahmed Shaikh" userId="S::shoaibahmed.shaikh@dcmail.ca::041b8adf-e95f-4bbd-9d14-6b981ee99458" providerId="AD" clId="Web-{786869D1-F951-6F6C-7CF2-F3502C025793}" dt="2023-10-04T13:48:55.929" v="38" actId="20577"/>
      <pc:docMkLst>
        <pc:docMk/>
      </pc:docMkLst>
      <pc:sldChg chg="modSp">
        <pc:chgData name="Shoaib ahmed Shaikh" userId="S::shoaibahmed.shaikh@dcmail.ca::041b8adf-e95f-4bbd-9d14-6b981ee99458" providerId="AD" clId="Web-{786869D1-F951-6F6C-7CF2-F3502C025793}" dt="2023-10-04T13:44:06.870" v="15" actId="1076"/>
        <pc:sldMkLst>
          <pc:docMk/>
          <pc:sldMk cId="1713219598" sldId="257"/>
        </pc:sldMkLst>
        <pc:spChg chg="mod">
          <ac:chgData name="Shoaib ahmed Shaikh" userId="S::shoaibahmed.shaikh@dcmail.ca::041b8adf-e95f-4bbd-9d14-6b981ee99458" providerId="AD" clId="Web-{786869D1-F951-6F6C-7CF2-F3502C025793}" dt="2023-10-04T13:43:16.558" v="3" actId="20577"/>
          <ac:spMkLst>
            <pc:docMk/>
            <pc:sldMk cId="1713219598" sldId="257"/>
            <ac:spMk id="5" creationId="{ACA7D5C5-2E69-FEC0-F4F9-A89442BDB816}"/>
          </ac:spMkLst>
        </pc:spChg>
        <pc:spChg chg="mod">
          <ac:chgData name="Shoaib ahmed Shaikh" userId="S::shoaibahmed.shaikh@dcmail.ca::041b8adf-e95f-4bbd-9d14-6b981ee99458" providerId="AD" clId="Web-{786869D1-F951-6F6C-7CF2-F3502C025793}" dt="2023-10-04T13:43:22.136" v="5" actId="20577"/>
          <ac:spMkLst>
            <pc:docMk/>
            <pc:sldMk cId="1713219598" sldId="257"/>
            <ac:spMk id="7" creationId="{D37752F1-FC12-5F42-87A1-F81079C6FBCF}"/>
          </ac:spMkLst>
        </pc:spChg>
        <pc:spChg chg="mod">
          <ac:chgData name="Shoaib ahmed Shaikh" userId="S::shoaibahmed.shaikh@dcmail.ca::041b8adf-e95f-4bbd-9d14-6b981ee99458" providerId="AD" clId="Web-{786869D1-F951-6F6C-7CF2-F3502C025793}" dt="2023-10-04T13:44:03.370" v="14" actId="1076"/>
          <ac:spMkLst>
            <pc:docMk/>
            <pc:sldMk cId="1713219598" sldId="257"/>
            <ac:spMk id="8" creationId="{05D814F6-460A-6CCD-87B6-B6982625DADB}"/>
          </ac:spMkLst>
        </pc:spChg>
        <pc:spChg chg="mod">
          <ac:chgData name="Shoaib ahmed Shaikh" userId="S::shoaibahmed.shaikh@dcmail.ca::041b8adf-e95f-4bbd-9d14-6b981ee99458" providerId="AD" clId="Web-{786869D1-F951-6F6C-7CF2-F3502C025793}" dt="2023-10-04T13:44:06.870" v="15" actId="1076"/>
          <ac:spMkLst>
            <pc:docMk/>
            <pc:sldMk cId="1713219598" sldId="257"/>
            <ac:spMk id="12" creationId="{AF0B0EFA-DBF2-7CD2-8AEA-22CBE8CBF0D5}"/>
          </ac:spMkLst>
        </pc:spChg>
      </pc:sldChg>
      <pc:sldChg chg="modSp">
        <pc:chgData name="Shoaib ahmed Shaikh" userId="S::shoaibahmed.shaikh@dcmail.ca::041b8adf-e95f-4bbd-9d14-6b981ee99458" providerId="AD" clId="Web-{786869D1-F951-6F6C-7CF2-F3502C025793}" dt="2023-10-04T13:48:14.851" v="29" actId="1076"/>
        <pc:sldMkLst>
          <pc:docMk/>
          <pc:sldMk cId="2619301236" sldId="264"/>
        </pc:sldMkLst>
        <pc:spChg chg="mod">
          <ac:chgData name="Shoaib ahmed Shaikh" userId="S::shoaibahmed.shaikh@dcmail.ca::041b8adf-e95f-4bbd-9d14-6b981ee99458" providerId="AD" clId="Web-{786869D1-F951-6F6C-7CF2-F3502C025793}" dt="2023-10-04T13:48:14.851" v="29" actId="1076"/>
          <ac:spMkLst>
            <pc:docMk/>
            <pc:sldMk cId="2619301236" sldId="264"/>
            <ac:spMk id="44" creationId="{C9A43089-5EB8-0BFD-9870-9AD5249BE446}"/>
          </ac:spMkLst>
        </pc:spChg>
      </pc:sldChg>
      <pc:sldChg chg="modSp">
        <pc:chgData name="Shoaib ahmed Shaikh" userId="S::shoaibahmed.shaikh@dcmail.ca::041b8adf-e95f-4bbd-9d14-6b981ee99458" providerId="AD" clId="Web-{786869D1-F951-6F6C-7CF2-F3502C025793}" dt="2023-10-04T13:48:55.929" v="38" actId="20577"/>
        <pc:sldMkLst>
          <pc:docMk/>
          <pc:sldMk cId="1294254535" sldId="276"/>
        </pc:sldMkLst>
        <pc:spChg chg="mod">
          <ac:chgData name="Shoaib ahmed Shaikh" userId="S::shoaibahmed.shaikh@dcmail.ca::041b8adf-e95f-4bbd-9d14-6b981ee99458" providerId="AD" clId="Web-{786869D1-F951-6F6C-7CF2-F3502C025793}" dt="2023-10-04T13:48:55.929" v="38" actId="20577"/>
          <ac:spMkLst>
            <pc:docMk/>
            <pc:sldMk cId="1294254535" sldId="276"/>
            <ac:spMk id="3" creationId="{CCD237CC-1253-0095-6AD5-F86E0FFDCB73}"/>
          </ac:spMkLst>
        </pc:spChg>
      </pc:sldChg>
      <pc:sldChg chg="modSp">
        <pc:chgData name="Shoaib ahmed Shaikh" userId="S::shoaibahmed.shaikh@dcmail.ca::041b8adf-e95f-4bbd-9d14-6b981ee99458" providerId="AD" clId="Web-{786869D1-F951-6F6C-7CF2-F3502C025793}" dt="2023-10-04T13:48:44.257" v="33" actId="20577"/>
        <pc:sldMkLst>
          <pc:docMk/>
          <pc:sldMk cId="937593033" sldId="277"/>
        </pc:sldMkLst>
        <pc:spChg chg="mod">
          <ac:chgData name="Shoaib ahmed Shaikh" userId="S::shoaibahmed.shaikh@dcmail.ca::041b8adf-e95f-4bbd-9d14-6b981ee99458" providerId="AD" clId="Web-{786869D1-F951-6F6C-7CF2-F3502C025793}" dt="2023-10-04T13:48:39.710" v="31" actId="20577"/>
          <ac:spMkLst>
            <pc:docMk/>
            <pc:sldMk cId="937593033" sldId="277"/>
            <ac:spMk id="2" creationId="{018D1F78-19B5-9FA5-571B-7B1812EE6DD4}"/>
          </ac:spMkLst>
        </pc:spChg>
        <pc:spChg chg="mod">
          <ac:chgData name="Shoaib ahmed Shaikh" userId="S::shoaibahmed.shaikh@dcmail.ca::041b8adf-e95f-4bbd-9d14-6b981ee99458" providerId="AD" clId="Web-{786869D1-F951-6F6C-7CF2-F3502C025793}" dt="2023-10-04T13:48:44.257" v="33" actId="20577"/>
          <ac:spMkLst>
            <pc:docMk/>
            <pc:sldMk cId="937593033" sldId="277"/>
            <ac:spMk id="7" creationId="{B5DA7FA6-1E70-23D9-F932-AAC093D2E641}"/>
          </ac:spMkLst>
        </pc:spChg>
      </pc:sldChg>
      <pc:sldChg chg="modSp">
        <pc:chgData name="Shoaib ahmed Shaikh" userId="S::shoaibahmed.shaikh@dcmail.ca::041b8adf-e95f-4bbd-9d14-6b981ee99458" providerId="AD" clId="Web-{786869D1-F951-6F6C-7CF2-F3502C025793}" dt="2023-10-04T13:47:14.649" v="20" actId="20577"/>
        <pc:sldMkLst>
          <pc:docMk/>
          <pc:sldMk cId="2205168875" sldId="279"/>
        </pc:sldMkLst>
        <pc:spChg chg="mod">
          <ac:chgData name="Shoaib ahmed Shaikh" userId="S::shoaibahmed.shaikh@dcmail.ca::041b8adf-e95f-4bbd-9d14-6b981ee99458" providerId="AD" clId="Web-{786869D1-F951-6F6C-7CF2-F3502C025793}" dt="2023-10-04T13:47:14.649" v="20" actId="20577"/>
          <ac:spMkLst>
            <pc:docMk/>
            <pc:sldMk cId="2205168875" sldId="279"/>
            <ac:spMk id="5" creationId="{5E7C6BE5-9A86-2EA4-3798-111D59FE5C33}"/>
          </ac:spMkLst>
        </pc:spChg>
      </pc:sldChg>
    </pc:docChg>
  </pc:docChgLst>
  <pc:docChgLst>
    <pc:chgData name="Shoaib ahmed Shaikh" userId="S::shoaibahmed.shaikh@dcmail.ca::041b8adf-e95f-4bbd-9d14-6b981ee99458" providerId="AD" clId="Web-{04D2BDB2-1B01-4124-A8A1-7F50E9F9189F}"/>
    <pc:docChg chg="addSld delSld modSld">
      <pc:chgData name="Shoaib ahmed Shaikh" userId="S::shoaibahmed.shaikh@dcmail.ca::041b8adf-e95f-4bbd-9d14-6b981ee99458" providerId="AD" clId="Web-{04D2BDB2-1B01-4124-A8A1-7F50E9F9189F}" dt="2023-10-03T23:12:30.208" v="263" actId="20577"/>
      <pc:docMkLst>
        <pc:docMk/>
      </pc:docMkLst>
      <pc:sldChg chg="delSp modSp">
        <pc:chgData name="Shoaib ahmed Shaikh" userId="S::shoaibahmed.shaikh@dcmail.ca::041b8adf-e95f-4bbd-9d14-6b981ee99458" providerId="AD" clId="Web-{04D2BDB2-1B01-4124-A8A1-7F50E9F9189F}" dt="2023-10-03T22:58:17.470" v="91"/>
        <pc:sldMkLst>
          <pc:docMk/>
          <pc:sldMk cId="1713219598" sldId="257"/>
        </pc:sldMkLst>
        <pc:spChg chg="del mod">
          <ac:chgData name="Shoaib ahmed Shaikh" userId="S::shoaibahmed.shaikh@dcmail.ca::041b8adf-e95f-4bbd-9d14-6b981ee99458" providerId="AD" clId="Web-{04D2BDB2-1B01-4124-A8A1-7F50E9F9189F}" dt="2023-10-03T22:58:17.470" v="91"/>
          <ac:spMkLst>
            <pc:docMk/>
            <pc:sldMk cId="1713219598" sldId="257"/>
            <ac:spMk id="9" creationId="{FA4932B5-8686-64C5-89CC-A82D923290CE}"/>
          </ac:spMkLst>
        </pc:spChg>
        <pc:spChg chg="del">
          <ac:chgData name="Shoaib ahmed Shaikh" userId="S::shoaibahmed.shaikh@dcmail.ca::041b8adf-e95f-4bbd-9d14-6b981ee99458" providerId="AD" clId="Web-{04D2BDB2-1B01-4124-A8A1-7F50E9F9189F}" dt="2023-10-03T22:58:11.001" v="90"/>
          <ac:spMkLst>
            <pc:docMk/>
            <pc:sldMk cId="1713219598" sldId="257"/>
            <ac:spMk id="10" creationId="{594731D0-3485-7D62-436D-CB07E06C8720}"/>
          </ac:spMkLst>
        </pc:spChg>
      </pc:sldChg>
      <pc:sldChg chg="delSp del">
        <pc:chgData name="Shoaib ahmed Shaikh" userId="S::shoaibahmed.shaikh@dcmail.ca::041b8adf-e95f-4bbd-9d14-6b981ee99458" providerId="AD" clId="Web-{04D2BDB2-1B01-4124-A8A1-7F50E9F9189F}" dt="2023-10-03T22:45:12.323" v="66"/>
        <pc:sldMkLst>
          <pc:docMk/>
          <pc:sldMk cId="3571516367" sldId="258"/>
        </pc:sldMkLst>
        <pc:spChg chg="del">
          <ac:chgData name="Shoaib ahmed Shaikh" userId="S::shoaibahmed.shaikh@dcmail.ca::041b8adf-e95f-4bbd-9d14-6b981ee99458" providerId="AD" clId="Web-{04D2BDB2-1B01-4124-A8A1-7F50E9F9189F}" dt="2023-10-03T22:44:58.963" v="59"/>
          <ac:spMkLst>
            <pc:docMk/>
            <pc:sldMk cId="3571516367" sldId="258"/>
            <ac:spMk id="2" creationId="{C4331152-E891-3E85-8928-9C3C0970FBEB}"/>
          </ac:spMkLst>
        </pc:spChg>
        <pc:spChg chg="del">
          <ac:chgData name="Shoaib ahmed Shaikh" userId="S::shoaibahmed.shaikh@dcmail.ca::041b8adf-e95f-4bbd-9d14-6b981ee99458" providerId="AD" clId="Web-{04D2BDB2-1B01-4124-A8A1-7F50E9F9189F}" dt="2023-10-03T22:44:58.963" v="61"/>
          <ac:spMkLst>
            <pc:docMk/>
            <pc:sldMk cId="3571516367" sldId="258"/>
            <ac:spMk id="5" creationId="{8D51ED20-04D4-4894-B0C2-9C541A61A734}"/>
          </ac:spMkLst>
        </pc:spChg>
        <pc:spChg chg="del">
          <ac:chgData name="Shoaib ahmed Shaikh" userId="S::shoaibahmed.shaikh@dcmail.ca::041b8adf-e95f-4bbd-9d14-6b981ee99458" providerId="AD" clId="Web-{04D2BDB2-1B01-4124-A8A1-7F50E9F9189F}" dt="2023-10-03T22:44:58.963" v="60"/>
          <ac:spMkLst>
            <pc:docMk/>
            <pc:sldMk cId="3571516367" sldId="258"/>
            <ac:spMk id="6" creationId="{7BC1787E-7110-4989-B0B8-DD4E0ACC09DF}"/>
          </ac:spMkLst>
        </pc:spChg>
      </pc:sldChg>
      <pc:sldChg chg="del">
        <pc:chgData name="Shoaib ahmed Shaikh" userId="S::shoaibahmed.shaikh@dcmail.ca::041b8adf-e95f-4bbd-9d14-6b981ee99458" providerId="AD" clId="Web-{04D2BDB2-1B01-4124-A8A1-7F50E9F9189F}" dt="2023-10-03T22:44:14.587" v="50"/>
        <pc:sldMkLst>
          <pc:docMk/>
          <pc:sldMk cId="332104327" sldId="259"/>
        </pc:sldMkLst>
      </pc:sldChg>
      <pc:sldChg chg="del">
        <pc:chgData name="Shoaib ahmed Shaikh" userId="S::shoaibahmed.shaikh@dcmail.ca::041b8adf-e95f-4bbd-9d14-6b981ee99458" providerId="AD" clId="Web-{04D2BDB2-1B01-4124-A8A1-7F50E9F9189F}" dt="2023-10-03T22:44:17.087" v="51"/>
        <pc:sldMkLst>
          <pc:docMk/>
          <pc:sldMk cId="1663780162" sldId="260"/>
        </pc:sldMkLst>
      </pc:sldChg>
      <pc:sldChg chg="del">
        <pc:chgData name="Shoaib ahmed Shaikh" userId="S::shoaibahmed.shaikh@dcmail.ca::041b8adf-e95f-4bbd-9d14-6b981ee99458" providerId="AD" clId="Web-{04D2BDB2-1B01-4124-A8A1-7F50E9F9189F}" dt="2023-10-03T22:44:19.243" v="52"/>
        <pc:sldMkLst>
          <pc:docMk/>
          <pc:sldMk cId="1429429409" sldId="261"/>
        </pc:sldMkLst>
      </pc:sldChg>
      <pc:sldChg chg="addSp delSp modSp del">
        <pc:chgData name="Shoaib ahmed Shaikh" userId="S::shoaibahmed.shaikh@dcmail.ca::041b8adf-e95f-4bbd-9d14-6b981ee99458" providerId="AD" clId="Web-{04D2BDB2-1B01-4124-A8A1-7F50E9F9189F}" dt="2023-10-03T22:45:20.229" v="69"/>
        <pc:sldMkLst>
          <pc:docMk/>
          <pc:sldMk cId="379728094" sldId="262"/>
        </pc:sldMkLst>
        <pc:spChg chg="del">
          <ac:chgData name="Shoaib ahmed Shaikh" userId="S::shoaibahmed.shaikh@dcmail.ca::041b8adf-e95f-4bbd-9d14-6b981ee99458" providerId="AD" clId="Web-{04D2BDB2-1B01-4124-A8A1-7F50E9F9189F}" dt="2023-10-03T22:43:39.836" v="10"/>
          <ac:spMkLst>
            <pc:docMk/>
            <pc:sldMk cId="379728094" sldId="262"/>
            <ac:spMk id="2" creationId="{B1FE5F11-B7B9-4B80-8C6A-A8A7A7190B77}"/>
          </ac:spMkLst>
        </pc:spChg>
        <pc:spChg chg="del">
          <ac:chgData name="Shoaib ahmed Shaikh" userId="S::shoaibahmed.shaikh@dcmail.ca::041b8adf-e95f-4bbd-9d14-6b981ee99458" providerId="AD" clId="Web-{04D2BDB2-1B01-4124-A8A1-7F50E9F9189F}" dt="2023-10-03T22:43:39.789" v="9"/>
          <ac:spMkLst>
            <pc:docMk/>
            <pc:sldMk cId="379728094" sldId="262"/>
            <ac:spMk id="3" creationId="{DA8AFAA9-633A-475C-B8ED-840A34F7294D}"/>
          </ac:spMkLst>
        </pc:spChg>
        <pc:spChg chg="add mod">
          <ac:chgData name="Shoaib ahmed Shaikh" userId="S::shoaibahmed.shaikh@dcmail.ca::041b8adf-e95f-4bbd-9d14-6b981ee99458" providerId="AD" clId="Web-{04D2BDB2-1B01-4124-A8A1-7F50E9F9189F}" dt="2023-10-03T22:43:39.789" v="9"/>
          <ac:spMkLst>
            <pc:docMk/>
            <pc:sldMk cId="379728094" sldId="262"/>
            <ac:spMk id="5" creationId="{D5771F61-8F68-1B19-F1B4-E6DD12FF1BB2}"/>
          </ac:spMkLst>
        </pc:spChg>
        <pc:spChg chg="add mod">
          <ac:chgData name="Shoaib ahmed Shaikh" userId="S::shoaibahmed.shaikh@dcmail.ca::041b8adf-e95f-4bbd-9d14-6b981ee99458" providerId="AD" clId="Web-{04D2BDB2-1B01-4124-A8A1-7F50E9F9189F}" dt="2023-10-03T22:43:39.836" v="10"/>
          <ac:spMkLst>
            <pc:docMk/>
            <pc:sldMk cId="379728094" sldId="262"/>
            <ac:spMk id="7" creationId="{3ED05CC0-B50E-F221-56A0-9F120A88E04F}"/>
          </ac:spMkLst>
        </pc:spChg>
        <pc:spChg chg="del">
          <ac:chgData name="Shoaib ahmed Shaikh" userId="S::shoaibahmed.shaikh@dcmail.ca::041b8adf-e95f-4bbd-9d14-6b981ee99458" providerId="AD" clId="Web-{04D2BDB2-1B01-4124-A8A1-7F50E9F9189F}" dt="2023-10-03T22:43:39.758" v="8"/>
          <ac:spMkLst>
            <pc:docMk/>
            <pc:sldMk cId="379728094" sldId="262"/>
            <ac:spMk id="8" creationId="{1FE77749-DC1C-3808-92F7-0EEBCB4C3040}"/>
          </ac:spMkLst>
        </pc:spChg>
        <pc:spChg chg="del">
          <ac:chgData name="Shoaib ahmed Shaikh" userId="S::shoaibahmed.shaikh@dcmail.ca::041b8adf-e95f-4bbd-9d14-6b981ee99458" providerId="AD" clId="Web-{04D2BDB2-1B01-4124-A8A1-7F50E9F9189F}" dt="2023-10-03T22:43:39.758" v="7"/>
          <ac:spMkLst>
            <pc:docMk/>
            <pc:sldMk cId="379728094" sldId="262"/>
            <ac:spMk id="10" creationId="{75972FEA-BDF9-6288-42C4-FADBDED606DC}"/>
          </ac:spMkLst>
        </pc:spChg>
        <pc:spChg chg="del">
          <ac:chgData name="Shoaib ahmed Shaikh" userId="S::shoaibahmed.shaikh@dcmail.ca::041b8adf-e95f-4bbd-9d14-6b981ee99458" providerId="AD" clId="Web-{04D2BDB2-1B01-4124-A8A1-7F50E9F9189F}" dt="2023-10-03T22:43:39.758" v="6"/>
          <ac:spMkLst>
            <pc:docMk/>
            <pc:sldMk cId="379728094" sldId="262"/>
            <ac:spMk id="12" creationId="{5E6349DA-A338-21CE-86EA-F7EAE302D8DE}"/>
          </ac:spMkLst>
        </pc:spChg>
        <pc:spChg chg="del">
          <ac:chgData name="Shoaib ahmed Shaikh" userId="S::shoaibahmed.shaikh@dcmail.ca::041b8adf-e95f-4bbd-9d14-6b981ee99458" providerId="AD" clId="Web-{04D2BDB2-1B01-4124-A8A1-7F50E9F9189F}" dt="2023-10-03T22:43:39.758" v="5"/>
          <ac:spMkLst>
            <pc:docMk/>
            <pc:sldMk cId="379728094" sldId="262"/>
            <ac:spMk id="14" creationId="{B2C4D626-C9CF-B98F-F584-7852F6C175C6}"/>
          </ac:spMkLst>
        </pc:spChg>
        <pc:spChg chg="del">
          <ac:chgData name="Shoaib ahmed Shaikh" userId="S::shoaibahmed.shaikh@dcmail.ca::041b8adf-e95f-4bbd-9d14-6b981ee99458" providerId="AD" clId="Web-{04D2BDB2-1B01-4124-A8A1-7F50E9F9189F}" dt="2023-10-03T22:43:39.758" v="4"/>
          <ac:spMkLst>
            <pc:docMk/>
            <pc:sldMk cId="379728094" sldId="262"/>
            <ac:spMk id="16" creationId="{4218B47C-E5EE-8EE4-EAE3-5099502C1865}"/>
          </ac:spMkLst>
        </pc:spChg>
        <pc:spChg chg="del">
          <ac:chgData name="Shoaib ahmed Shaikh" userId="S::shoaibahmed.shaikh@dcmail.ca::041b8adf-e95f-4bbd-9d14-6b981ee99458" providerId="AD" clId="Web-{04D2BDB2-1B01-4124-A8A1-7F50E9F9189F}" dt="2023-10-03T22:43:39.758" v="3"/>
          <ac:spMkLst>
            <pc:docMk/>
            <pc:sldMk cId="379728094" sldId="262"/>
            <ac:spMk id="18" creationId="{4DF38A0A-8A22-849E-1BAD-5749934342C3}"/>
          </ac:spMkLst>
        </pc:spChg>
        <pc:spChg chg="del">
          <ac:chgData name="Shoaib ahmed Shaikh" userId="S::shoaibahmed.shaikh@dcmail.ca::041b8adf-e95f-4bbd-9d14-6b981ee99458" providerId="AD" clId="Web-{04D2BDB2-1B01-4124-A8A1-7F50E9F9189F}" dt="2023-10-03T22:43:39.758" v="2"/>
          <ac:spMkLst>
            <pc:docMk/>
            <pc:sldMk cId="379728094" sldId="262"/>
            <ac:spMk id="20" creationId="{5C154172-5AF5-4DCA-207E-C1389EBC316A}"/>
          </ac:spMkLst>
        </pc:spChg>
      </pc:sldChg>
      <pc:sldChg chg="del">
        <pc:chgData name="Shoaib ahmed Shaikh" userId="S::shoaibahmed.shaikh@dcmail.ca::041b8adf-e95f-4bbd-9d14-6b981ee99458" providerId="AD" clId="Web-{04D2BDB2-1B01-4124-A8A1-7F50E9F9189F}" dt="2023-10-03T22:44:09.634" v="48"/>
        <pc:sldMkLst>
          <pc:docMk/>
          <pc:sldMk cId="4055079983" sldId="263"/>
        </pc:sldMkLst>
      </pc:sldChg>
      <pc:sldChg chg="addSp delSp modSp">
        <pc:chgData name="Shoaib ahmed Shaikh" userId="S::shoaibahmed.shaikh@dcmail.ca::041b8adf-e95f-4bbd-9d14-6b981ee99458" providerId="AD" clId="Web-{04D2BDB2-1B01-4124-A8A1-7F50E9F9189F}" dt="2023-10-03T23:12:30.208" v="263" actId="20577"/>
        <pc:sldMkLst>
          <pc:docMk/>
          <pc:sldMk cId="2619301236" sldId="264"/>
        </pc:sldMkLst>
        <pc:spChg chg="del">
          <ac:chgData name="Shoaib ahmed Shaikh" userId="S::shoaibahmed.shaikh@dcmail.ca::041b8adf-e95f-4bbd-9d14-6b981ee99458" providerId="AD" clId="Web-{04D2BDB2-1B01-4124-A8A1-7F50E9F9189F}" dt="2023-10-03T22:43:57.696" v="34"/>
          <ac:spMkLst>
            <pc:docMk/>
            <pc:sldMk cId="2619301236" sldId="264"/>
            <ac:spMk id="2" creationId="{4F6A2D15-4D68-4BF7-9421-032AE6C8852C}"/>
          </ac:spMkLst>
        </pc:spChg>
        <pc:spChg chg="del">
          <ac:chgData name="Shoaib ahmed Shaikh" userId="S::shoaibahmed.shaikh@dcmail.ca::041b8adf-e95f-4bbd-9d14-6b981ee99458" providerId="AD" clId="Web-{04D2BDB2-1B01-4124-A8A1-7F50E9F9189F}" dt="2023-10-03T22:43:57.571" v="32"/>
          <ac:spMkLst>
            <pc:docMk/>
            <pc:sldMk cId="2619301236" sldId="264"/>
            <ac:spMk id="3" creationId="{78BCC184-1096-457B-AB72-BD49E6E54117}"/>
          </ac:spMkLst>
        </pc:spChg>
        <pc:spChg chg="add del mod">
          <ac:chgData name="Shoaib ahmed Shaikh" userId="S::shoaibahmed.shaikh@dcmail.ca::041b8adf-e95f-4bbd-9d14-6b981ee99458" providerId="AD" clId="Web-{04D2BDB2-1B01-4124-A8A1-7F50E9F9189F}" dt="2023-10-03T22:44:02.102" v="47"/>
          <ac:spMkLst>
            <pc:docMk/>
            <pc:sldMk cId="2619301236" sldId="264"/>
            <ac:spMk id="5" creationId="{ED5230DC-CCD0-D988-D2DE-6A71569188BE}"/>
          </ac:spMkLst>
        </pc:spChg>
        <pc:spChg chg="del">
          <ac:chgData name="Shoaib ahmed Shaikh" userId="S::shoaibahmed.shaikh@dcmail.ca::041b8adf-e95f-4bbd-9d14-6b981ee99458" providerId="AD" clId="Web-{04D2BDB2-1B01-4124-A8A1-7F50E9F9189F}" dt="2023-10-03T22:43:57.352" v="29"/>
          <ac:spMkLst>
            <pc:docMk/>
            <pc:sldMk cId="2619301236" sldId="264"/>
            <ac:spMk id="8" creationId="{8F0714D4-1A7C-4D7F-A5C0-4F766382B6A9}"/>
          </ac:spMkLst>
        </pc:spChg>
        <pc:spChg chg="del">
          <ac:chgData name="Shoaib ahmed Shaikh" userId="S::shoaibahmed.shaikh@dcmail.ca::041b8adf-e95f-4bbd-9d14-6b981ee99458" providerId="AD" clId="Web-{04D2BDB2-1B01-4124-A8A1-7F50E9F9189F}" dt="2023-10-03T22:43:57.102" v="26"/>
          <ac:spMkLst>
            <pc:docMk/>
            <pc:sldMk cId="2619301236" sldId="264"/>
            <ac:spMk id="9" creationId="{36AEE506-9967-4592-BC98-D3FD3028A8E5}"/>
          </ac:spMkLst>
        </pc:spChg>
        <pc:spChg chg="del">
          <ac:chgData name="Shoaib ahmed Shaikh" userId="S::shoaibahmed.shaikh@dcmail.ca::041b8adf-e95f-4bbd-9d14-6b981ee99458" providerId="AD" clId="Web-{04D2BDB2-1B01-4124-A8A1-7F50E9F9189F}" dt="2023-10-03T22:43:56.837" v="23"/>
          <ac:spMkLst>
            <pc:docMk/>
            <pc:sldMk cId="2619301236" sldId="264"/>
            <ac:spMk id="10" creationId="{F5F1AEEC-D56B-4D10-B1F5-63AA91152B53}"/>
          </ac:spMkLst>
        </pc:spChg>
        <pc:spChg chg="del">
          <ac:chgData name="Shoaib ahmed Shaikh" userId="S::shoaibahmed.shaikh@dcmail.ca::041b8adf-e95f-4bbd-9d14-6b981ee99458" providerId="AD" clId="Web-{04D2BDB2-1B01-4124-A8A1-7F50E9F9189F}" dt="2023-10-03T22:43:57.493" v="31"/>
          <ac:spMkLst>
            <pc:docMk/>
            <pc:sldMk cId="2619301236" sldId="264"/>
            <ac:spMk id="11" creationId="{DB420882-1CC0-49B4-8DDE-24EC26687506}"/>
          </ac:spMkLst>
        </pc:spChg>
        <pc:spChg chg="del">
          <ac:chgData name="Shoaib ahmed Shaikh" userId="S::shoaibahmed.shaikh@dcmail.ca::041b8adf-e95f-4bbd-9d14-6b981ee99458" providerId="AD" clId="Web-{04D2BDB2-1B01-4124-A8A1-7F50E9F9189F}" dt="2023-10-03T22:43:57.274" v="28"/>
          <ac:spMkLst>
            <pc:docMk/>
            <pc:sldMk cId="2619301236" sldId="264"/>
            <ac:spMk id="12" creationId="{E017101B-2009-4267-8513-19000E37B1F0}"/>
          </ac:spMkLst>
        </pc:spChg>
        <pc:spChg chg="del">
          <ac:chgData name="Shoaib ahmed Shaikh" userId="S::shoaibahmed.shaikh@dcmail.ca::041b8adf-e95f-4bbd-9d14-6b981ee99458" providerId="AD" clId="Web-{04D2BDB2-1B01-4124-A8A1-7F50E9F9189F}" dt="2023-10-03T22:43:57.024" v="25"/>
          <ac:spMkLst>
            <pc:docMk/>
            <pc:sldMk cId="2619301236" sldId="264"/>
            <ac:spMk id="13" creationId="{D40B843D-6615-46EB-A813-BEBD624EC685}"/>
          </ac:spMkLst>
        </pc:spChg>
        <pc:spChg chg="del">
          <ac:chgData name="Shoaib ahmed Shaikh" userId="S::shoaibahmed.shaikh@dcmail.ca::041b8adf-e95f-4bbd-9d14-6b981ee99458" providerId="AD" clId="Web-{04D2BDB2-1B01-4124-A8A1-7F50E9F9189F}" dt="2023-10-03T22:43:56.743" v="22"/>
          <ac:spMkLst>
            <pc:docMk/>
            <pc:sldMk cId="2619301236" sldId="264"/>
            <ac:spMk id="14" creationId="{3099A0B0-BDD0-48DA-AA3E-13153E65129F}"/>
          </ac:spMkLst>
        </pc:spChg>
        <pc:spChg chg="add del mod">
          <ac:chgData name="Shoaib ahmed Shaikh" userId="S::shoaibahmed.shaikh@dcmail.ca::041b8adf-e95f-4bbd-9d14-6b981ee99458" providerId="AD" clId="Web-{04D2BDB2-1B01-4124-A8A1-7F50E9F9189F}" dt="2023-10-03T22:44:02.102" v="46"/>
          <ac:spMkLst>
            <pc:docMk/>
            <pc:sldMk cId="2619301236" sldId="264"/>
            <ac:spMk id="15" creationId="{3F0C266B-1F56-08A0-C9D1-3C6C59DEE804}"/>
          </ac:spMkLst>
        </pc:spChg>
        <pc:spChg chg="add del mod">
          <ac:chgData name="Shoaib ahmed Shaikh" userId="S::shoaibahmed.shaikh@dcmail.ca::041b8adf-e95f-4bbd-9d14-6b981ee99458" providerId="AD" clId="Web-{04D2BDB2-1B01-4124-A8A1-7F50E9F9189F}" dt="2023-10-03T22:44:02.102" v="45"/>
          <ac:spMkLst>
            <pc:docMk/>
            <pc:sldMk cId="2619301236" sldId="264"/>
            <ac:spMk id="19" creationId="{1B166ABD-AC8D-D825-6E4A-15D39CFDBB09}"/>
          </ac:spMkLst>
        </pc:spChg>
        <pc:spChg chg="add del mod">
          <ac:chgData name="Shoaib ahmed Shaikh" userId="S::shoaibahmed.shaikh@dcmail.ca::041b8adf-e95f-4bbd-9d14-6b981ee99458" providerId="AD" clId="Web-{04D2BDB2-1B01-4124-A8A1-7F50E9F9189F}" dt="2023-10-03T22:44:02.102" v="44"/>
          <ac:spMkLst>
            <pc:docMk/>
            <pc:sldMk cId="2619301236" sldId="264"/>
            <ac:spMk id="22" creationId="{5DA0EA31-D38D-4DE0-B1F5-F88E2DBE4B9D}"/>
          </ac:spMkLst>
        </pc:spChg>
        <pc:spChg chg="del">
          <ac:chgData name="Shoaib ahmed Shaikh" userId="S::shoaibahmed.shaikh@dcmail.ca::041b8adf-e95f-4bbd-9d14-6b981ee99458" providerId="AD" clId="Web-{04D2BDB2-1B01-4124-A8A1-7F50E9F9189F}" dt="2023-10-03T22:43:56.649" v="21"/>
          <ac:spMkLst>
            <pc:docMk/>
            <pc:sldMk cId="2619301236" sldId="264"/>
            <ac:spMk id="24" creationId="{918C3C97-444D-4600-8553-B9C4C1F8483B}"/>
          </ac:spMkLst>
        </pc:spChg>
        <pc:spChg chg="del">
          <ac:chgData name="Shoaib ahmed Shaikh" userId="S::shoaibahmed.shaikh@dcmail.ca::041b8adf-e95f-4bbd-9d14-6b981ee99458" providerId="AD" clId="Web-{04D2BDB2-1B01-4124-A8A1-7F50E9F9189F}" dt="2023-10-03T22:43:56.649" v="20"/>
          <ac:spMkLst>
            <pc:docMk/>
            <pc:sldMk cId="2619301236" sldId="264"/>
            <ac:spMk id="25" creationId="{148E9129-4CC6-47BA-ACD8-2C632A8660EC}"/>
          </ac:spMkLst>
        </pc:spChg>
        <pc:spChg chg="add del mod">
          <ac:chgData name="Shoaib ahmed Shaikh" userId="S::shoaibahmed.shaikh@dcmail.ca::041b8adf-e95f-4bbd-9d14-6b981ee99458" providerId="AD" clId="Web-{04D2BDB2-1B01-4124-A8A1-7F50E9F9189F}" dt="2023-10-03T22:44:02.102" v="43"/>
          <ac:spMkLst>
            <pc:docMk/>
            <pc:sldMk cId="2619301236" sldId="264"/>
            <ac:spMk id="26" creationId="{0DB4F9CB-67D5-97FD-5149-D179EB64D4BE}"/>
          </ac:spMkLst>
        </pc:spChg>
        <pc:spChg chg="add del mod">
          <ac:chgData name="Shoaib ahmed Shaikh" userId="S::shoaibahmed.shaikh@dcmail.ca::041b8adf-e95f-4bbd-9d14-6b981ee99458" providerId="AD" clId="Web-{04D2BDB2-1B01-4124-A8A1-7F50E9F9189F}" dt="2023-10-03T22:44:02.102" v="42"/>
          <ac:spMkLst>
            <pc:docMk/>
            <pc:sldMk cId="2619301236" sldId="264"/>
            <ac:spMk id="28" creationId="{AA73F4D6-4882-F304-C55A-39ECA8A79704}"/>
          </ac:spMkLst>
        </pc:spChg>
        <pc:spChg chg="add del mod">
          <ac:chgData name="Shoaib ahmed Shaikh" userId="S::shoaibahmed.shaikh@dcmail.ca::041b8adf-e95f-4bbd-9d14-6b981ee99458" providerId="AD" clId="Web-{04D2BDB2-1B01-4124-A8A1-7F50E9F9189F}" dt="2023-10-03T22:44:02.102" v="41"/>
          <ac:spMkLst>
            <pc:docMk/>
            <pc:sldMk cId="2619301236" sldId="264"/>
            <ac:spMk id="30" creationId="{16A46A1A-7970-15F8-5F0D-B12CD15EB5FF}"/>
          </ac:spMkLst>
        </pc:spChg>
        <pc:spChg chg="add del mod">
          <ac:chgData name="Shoaib ahmed Shaikh" userId="S::shoaibahmed.shaikh@dcmail.ca::041b8adf-e95f-4bbd-9d14-6b981ee99458" providerId="AD" clId="Web-{04D2BDB2-1B01-4124-A8A1-7F50E9F9189F}" dt="2023-10-03T22:44:02.102" v="40"/>
          <ac:spMkLst>
            <pc:docMk/>
            <pc:sldMk cId="2619301236" sldId="264"/>
            <ac:spMk id="32" creationId="{DCBAF465-4305-CF82-6639-05A687274765}"/>
          </ac:spMkLst>
        </pc:spChg>
        <pc:spChg chg="add del mod">
          <ac:chgData name="Shoaib ahmed Shaikh" userId="S::shoaibahmed.shaikh@dcmail.ca::041b8adf-e95f-4bbd-9d14-6b981ee99458" providerId="AD" clId="Web-{04D2BDB2-1B01-4124-A8A1-7F50E9F9189F}" dt="2023-10-03T22:44:02.102" v="39"/>
          <ac:spMkLst>
            <pc:docMk/>
            <pc:sldMk cId="2619301236" sldId="264"/>
            <ac:spMk id="34" creationId="{1656CEDD-6008-2D86-F051-EC39BF72A8B3}"/>
          </ac:spMkLst>
        </pc:spChg>
        <pc:spChg chg="add del mod">
          <ac:chgData name="Shoaib ahmed Shaikh" userId="S::shoaibahmed.shaikh@dcmail.ca::041b8adf-e95f-4bbd-9d14-6b981ee99458" providerId="AD" clId="Web-{04D2BDB2-1B01-4124-A8A1-7F50E9F9189F}" dt="2023-10-03T22:44:02.102" v="38"/>
          <ac:spMkLst>
            <pc:docMk/>
            <pc:sldMk cId="2619301236" sldId="264"/>
            <ac:spMk id="36" creationId="{CAAC758A-D1B6-A4E7-7C4E-D6DE6446D878}"/>
          </ac:spMkLst>
        </pc:spChg>
        <pc:spChg chg="add del mod">
          <ac:chgData name="Shoaib ahmed Shaikh" userId="S::shoaibahmed.shaikh@dcmail.ca::041b8adf-e95f-4bbd-9d14-6b981ee99458" providerId="AD" clId="Web-{04D2BDB2-1B01-4124-A8A1-7F50E9F9189F}" dt="2023-10-03T22:44:02.102" v="37"/>
          <ac:spMkLst>
            <pc:docMk/>
            <pc:sldMk cId="2619301236" sldId="264"/>
            <ac:spMk id="38" creationId="{40E655A0-F71F-EA7E-2445-6AD84B19AD27}"/>
          </ac:spMkLst>
        </pc:spChg>
        <pc:spChg chg="add del mod">
          <ac:chgData name="Shoaib ahmed Shaikh" userId="S::shoaibahmed.shaikh@dcmail.ca::041b8adf-e95f-4bbd-9d14-6b981ee99458" providerId="AD" clId="Web-{04D2BDB2-1B01-4124-A8A1-7F50E9F9189F}" dt="2023-10-03T22:44:02.102" v="36"/>
          <ac:spMkLst>
            <pc:docMk/>
            <pc:sldMk cId="2619301236" sldId="264"/>
            <ac:spMk id="40" creationId="{2EE43215-AFA8-2011-E5C1-F8DBAC48F85E}"/>
          </ac:spMkLst>
        </pc:spChg>
        <pc:spChg chg="add del mod">
          <ac:chgData name="Shoaib ahmed Shaikh" userId="S::shoaibahmed.shaikh@dcmail.ca::041b8adf-e95f-4bbd-9d14-6b981ee99458" providerId="AD" clId="Web-{04D2BDB2-1B01-4124-A8A1-7F50E9F9189F}" dt="2023-10-03T22:44:02.102" v="35"/>
          <ac:spMkLst>
            <pc:docMk/>
            <pc:sldMk cId="2619301236" sldId="264"/>
            <ac:spMk id="42" creationId="{5278FFD7-5F36-6A8C-1D00-7A0DB070ACB5}"/>
          </ac:spMkLst>
        </pc:spChg>
        <pc:spChg chg="add mod">
          <ac:chgData name="Shoaib ahmed Shaikh" userId="S::shoaibahmed.shaikh@dcmail.ca::041b8adf-e95f-4bbd-9d14-6b981ee99458" providerId="AD" clId="Web-{04D2BDB2-1B01-4124-A8A1-7F50E9F9189F}" dt="2023-10-03T23:12:30.208" v="263" actId="20577"/>
          <ac:spMkLst>
            <pc:docMk/>
            <pc:sldMk cId="2619301236" sldId="264"/>
            <ac:spMk id="43" creationId="{97131D25-1987-0F30-390E-990B64B06796}"/>
          </ac:spMkLst>
        </pc:spChg>
        <pc:spChg chg="add mod">
          <ac:chgData name="Shoaib ahmed Shaikh" userId="S::shoaibahmed.shaikh@dcmail.ca::041b8adf-e95f-4bbd-9d14-6b981ee99458" providerId="AD" clId="Web-{04D2BDB2-1B01-4124-A8A1-7F50E9F9189F}" dt="2023-10-03T23:12:12.364" v="256" actId="1076"/>
          <ac:spMkLst>
            <pc:docMk/>
            <pc:sldMk cId="2619301236" sldId="264"/>
            <ac:spMk id="44" creationId="{C9A43089-5EB8-0BFD-9870-9AD5249BE446}"/>
          </ac:spMkLst>
        </pc:spChg>
        <pc:picChg chg="del">
          <ac:chgData name="Shoaib ahmed Shaikh" userId="S::shoaibahmed.shaikh@dcmail.ca::041b8adf-e95f-4bbd-9d14-6b981ee99458" providerId="AD" clId="Web-{04D2BDB2-1B01-4124-A8A1-7F50E9F9189F}" dt="2023-10-03T22:43:57.633" v="33"/>
          <ac:picMkLst>
            <pc:docMk/>
            <pc:sldMk cId="2619301236" sldId="264"/>
            <ac:picMk id="6" creationId="{7B3BFDC1-8EC7-A38B-9064-F456B71CDAC3}"/>
          </ac:picMkLst>
        </pc:picChg>
        <pc:picChg chg="del">
          <ac:chgData name="Shoaib ahmed Shaikh" userId="S::shoaibahmed.shaikh@dcmail.ca::041b8adf-e95f-4bbd-9d14-6b981ee99458" providerId="AD" clId="Web-{04D2BDB2-1B01-4124-A8A1-7F50E9F9189F}" dt="2023-10-03T22:43:56.930" v="24"/>
          <ac:picMkLst>
            <pc:docMk/>
            <pc:sldMk cId="2619301236" sldId="264"/>
            <ac:picMk id="17" creationId="{3190BB92-D70B-74E0-7C61-51124FD70DEC}"/>
          </ac:picMkLst>
        </pc:picChg>
        <pc:picChg chg="del">
          <ac:chgData name="Shoaib ahmed Shaikh" userId="S::shoaibahmed.shaikh@dcmail.ca::041b8adf-e95f-4bbd-9d14-6b981ee99458" providerId="AD" clId="Web-{04D2BDB2-1B01-4124-A8A1-7F50E9F9189F}" dt="2023-10-03T22:43:57.430" v="30"/>
          <ac:picMkLst>
            <pc:docMk/>
            <pc:sldMk cId="2619301236" sldId="264"/>
            <ac:picMk id="18" creationId="{F2557ABA-5037-481D-8C54-94B63E80E2EC}"/>
          </ac:picMkLst>
        </pc:picChg>
        <pc:picChg chg="del">
          <ac:chgData name="Shoaib ahmed Shaikh" userId="S::shoaibahmed.shaikh@dcmail.ca::041b8adf-e95f-4bbd-9d14-6b981ee99458" providerId="AD" clId="Web-{04D2BDB2-1B01-4124-A8A1-7F50E9F9189F}" dt="2023-10-03T22:43:57.180" v="27"/>
          <ac:picMkLst>
            <pc:docMk/>
            <pc:sldMk cId="2619301236" sldId="264"/>
            <ac:picMk id="20" creationId="{618E88B2-D607-4D3C-9519-A591A729DCC9}"/>
          </ac:picMkLst>
        </pc:picChg>
      </pc:sldChg>
      <pc:sldChg chg="addSp delSp modSp del">
        <pc:chgData name="Shoaib ahmed Shaikh" userId="S::shoaibahmed.shaikh@dcmail.ca::041b8adf-e95f-4bbd-9d14-6b981ee99458" providerId="AD" clId="Web-{04D2BDB2-1B01-4124-A8A1-7F50E9F9189F}" dt="2023-10-03T22:44:32.791" v="55"/>
        <pc:sldMkLst>
          <pc:docMk/>
          <pc:sldMk cId="744379741" sldId="265"/>
        </pc:sldMkLst>
        <pc:spChg chg="del mod">
          <ac:chgData name="Shoaib ahmed Shaikh" userId="S::shoaibahmed.shaikh@dcmail.ca::041b8adf-e95f-4bbd-9d14-6b981ee99458" providerId="AD" clId="Web-{04D2BDB2-1B01-4124-A8A1-7F50E9F9189F}" dt="2023-10-03T22:43:50.461" v="19"/>
          <ac:spMkLst>
            <pc:docMk/>
            <pc:sldMk cId="744379741" sldId="265"/>
            <ac:spMk id="2" creationId="{D94A2CD4-732A-43E4-BCB9-CBA2055E0AC6}"/>
          </ac:spMkLst>
        </pc:spChg>
        <pc:spChg chg="del">
          <ac:chgData name="Shoaib ahmed Shaikh" userId="S::shoaibahmed.shaikh@dcmail.ca::041b8adf-e95f-4bbd-9d14-6b981ee99458" providerId="AD" clId="Web-{04D2BDB2-1B01-4124-A8A1-7F50E9F9189F}" dt="2023-10-03T22:43:50.461" v="18"/>
          <ac:spMkLst>
            <pc:docMk/>
            <pc:sldMk cId="744379741" sldId="265"/>
            <ac:spMk id="3" creationId="{45FD0450-A909-4CD9-8912-96A19ACEB7CB}"/>
          </ac:spMkLst>
        </pc:spChg>
        <pc:spChg chg="del">
          <ac:chgData name="Shoaib ahmed Shaikh" userId="S::shoaibahmed.shaikh@dcmail.ca::041b8adf-e95f-4bbd-9d14-6b981ee99458" providerId="AD" clId="Web-{04D2BDB2-1B01-4124-A8A1-7F50E9F9189F}" dt="2023-10-03T22:43:50.415" v="17"/>
          <ac:spMkLst>
            <pc:docMk/>
            <pc:sldMk cId="744379741" sldId="265"/>
            <ac:spMk id="5" creationId="{3555A49C-96F4-440D-B89E-A0AE94F70108}"/>
          </ac:spMkLst>
        </pc:spChg>
        <pc:spChg chg="del">
          <ac:chgData name="Shoaib ahmed Shaikh" userId="S::shoaibahmed.shaikh@dcmail.ca::041b8adf-e95f-4bbd-9d14-6b981ee99458" providerId="AD" clId="Web-{04D2BDB2-1B01-4124-A8A1-7F50E9F9189F}" dt="2023-10-03T22:43:50.415" v="16"/>
          <ac:spMkLst>
            <pc:docMk/>
            <pc:sldMk cId="744379741" sldId="265"/>
            <ac:spMk id="6" creationId="{F2A39FA3-9AE3-4689-A469-B7D2DFCCC2D9}"/>
          </ac:spMkLst>
        </pc:spChg>
        <pc:spChg chg="add mod">
          <ac:chgData name="Shoaib ahmed Shaikh" userId="S::shoaibahmed.shaikh@dcmail.ca::041b8adf-e95f-4bbd-9d14-6b981ee99458" providerId="AD" clId="Web-{04D2BDB2-1B01-4124-A8A1-7F50E9F9189F}" dt="2023-10-03T22:43:50.461" v="18"/>
          <ac:spMkLst>
            <pc:docMk/>
            <pc:sldMk cId="744379741" sldId="265"/>
            <ac:spMk id="7" creationId="{548C9F73-CA74-EFD2-00B2-A984088F7630}"/>
          </ac:spMkLst>
        </pc:spChg>
      </pc:sldChg>
      <pc:sldChg chg="del">
        <pc:chgData name="Shoaib ahmed Shaikh" userId="S::shoaibahmed.shaikh@dcmail.ca::041b8adf-e95f-4bbd-9d14-6b981ee99458" providerId="AD" clId="Web-{04D2BDB2-1B01-4124-A8A1-7F50E9F9189F}" dt="2023-10-03T22:44:21.243" v="53"/>
        <pc:sldMkLst>
          <pc:docMk/>
          <pc:sldMk cId="1742861620" sldId="266"/>
        </pc:sldMkLst>
      </pc:sldChg>
      <pc:sldChg chg="addSp delSp modSp del">
        <pc:chgData name="Shoaib ahmed Shaikh" userId="S::shoaibahmed.shaikh@dcmail.ca::041b8adf-e95f-4bbd-9d14-6b981ee99458" providerId="AD" clId="Web-{04D2BDB2-1B01-4124-A8A1-7F50E9F9189F}" dt="2023-10-03T22:44:42.822" v="57"/>
        <pc:sldMkLst>
          <pc:docMk/>
          <pc:sldMk cId="2499682613" sldId="269"/>
        </pc:sldMkLst>
        <pc:spChg chg="del">
          <ac:chgData name="Shoaib ahmed Shaikh" userId="S::shoaibahmed.shaikh@dcmail.ca::041b8adf-e95f-4bbd-9d14-6b981ee99458" providerId="AD" clId="Web-{04D2BDB2-1B01-4124-A8A1-7F50E9F9189F}" dt="2023-10-03T22:43:42.883" v="14"/>
          <ac:spMkLst>
            <pc:docMk/>
            <pc:sldMk cId="2499682613" sldId="269"/>
            <ac:spMk id="3" creationId="{3E5FEE2D-79E5-4C1D-8BF7-EE619CA7039A}"/>
          </ac:spMkLst>
        </pc:spChg>
        <pc:spChg chg="add del mod">
          <ac:chgData name="Shoaib ahmed Shaikh" userId="S::shoaibahmed.shaikh@dcmail.ca::041b8adf-e95f-4bbd-9d14-6b981ee99458" providerId="AD" clId="Web-{04D2BDB2-1B01-4124-A8A1-7F50E9F9189F}" dt="2023-10-03T22:43:42.883" v="11"/>
          <ac:spMkLst>
            <pc:docMk/>
            <pc:sldMk cId="2499682613" sldId="269"/>
            <ac:spMk id="5" creationId="{912A0E9B-D33D-6B34-2433-5E5F6076E472}"/>
          </ac:spMkLst>
        </pc:spChg>
        <pc:spChg chg="add mod">
          <ac:chgData name="Shoaib ahmed Shaikh" userId="S::shoaibahmed.shaikh@dcmail.ca::041b8adf-e95f-4bbd-9d14-6b981ee99458" providerId="AD" clId="Web-{04D2BDB2-1B01-4124-A8A1-7F50E9F9189F}" dt="2023-10-03T22:43:42.883" v="14"/>
          <ac:spMkLst>
            <pc:docMk/>
            <pc:sldMk cId="2499682613" sldId="269"/>
            <ac:spMk id="7" creationId="{DD1B9853-F9E0-0772-E2C3-3CAFE9881FDB}"/>
          </ac:spMkLst>
        </pc:spChg>
        <pc:spChg chg="del">
          <ac:chgData name="Shoaib ahmed Shaikh" userId="S::shoaibahmed.shaikh@dcmail.ca::041b8adf-e95f-4bbd-9d14-6b981ee99458" providerId="AD" clId="Web-{04D2BDB2-1B01-4124-A8A1-7F50E9F9189F}" dt="2023-10-03T22:43:42.883" v="13"/>
          <ac:spMkLst>
            <pc:docMk/>
            <pc:sldMk cId="2499682613" sldId="269"/>
            <ac:spMk id="8" creationId="{8BA5A93F-DCAE-40B8-8E94-3239A1A6A21A}"/>
          </ac:spMkLst>
        </pc:spChg>
        <pc:spChg chg="del">
          <ac:chgData name="Shoaib ahmed Shaikh" userId="S::shoaibahmed.shaikh@dcmail.ca::041b8adf-e95f-4bbd-9d14-6b981ee99458" providerId="AD" clId="Web-{04D2BDB2-1B01-4124-A8A1-7F50E9F9189F}" dt="2023-10-03T22:43:42.883" v="12"/>
          <ac:spMkLst>
            <pc:docMk/>
            <pc:sldMk cId="2499682613" sldId="269"/>
            <ac:spMk id="9" creationId="{03091613-153A-4005-9F4D-2F185AE5F7BF}"/>
          </ac:spMkLst>
        </pc:spChg>
        <pc:graphicFrameChg chg="del mod modGraphic">
          <ac:chgData name="Shoaib ahmed Shaikh" userId="S::shoaibahmed.shaikh@dcmail.ca::041b8adf-e95f-4bbd-9d14-6b981ee99458" providerId="AD" clId="Web-{04D2BDB2-1B01-4124-A8A1-7F50E9F9189F}" dt="2023-10-03T22:43:34.867" v="1"/>
          <ac:graphicFrameMkLst>
            <pc:docMk/>
            <pc:sldMk cId="2499682613" sldId="269"/>
            <ac:graphicFrameMk id="4" creationId="{390E7E75-E57A-4FF0-A0E4-A4DBCF6EA89A}"/>
          </ac:graphicFrameMkLst>
        </pc:graphicFrameChg>
      </pc:sldChg>
      <pc:sldChg chg="del">
        <pc:chgData name="Shoaib ahmed Shaikh" userId="S::shoaibahmed.shaikh@dcmail.ca::041b8adf-e95f-4bbd-9d14-6b981ee99458" providerId="AD" clId="Web-{04D2BDB2-1B01-4124-A8A1-7F50E9F9189F}" dt="2023-10-03T22:44:12.384" v="49"/>
        <pc:sldMkLst>
          <pc:docMk/>
          <pc:sldMk cId="2896385493" sldId="270"/>
        </pc:sldMkLst>
      </pc:sldChg>
      <pc:sldChg chg="add replId">
        <pc:chgData name="Shoaib ahmed Shaikh" userId="S::shoaibahmed.shaikh@dcmail.ca::041b8adf-e95f-4bbd-9d14-6b981ee99458" providerId="AD" clId="Web-{04D2BDB2-1B01-4124-A8A1-7F50E9F9189F}" dt="2023-10-03T22:44:28.884" v="54"/>
        <pc:sldMkLst>
          <pc:docMk/>
          <pc:sldMk cId="3322835983" sldId="272"/>
        </pc:sldMkLst>
      </pc:sldChg>
      <pc:sldChg chg="add replId">
        <pc:chgData name="Shoaib ahmed Shaikh" userId="S::shoaibahmed.shaikh@dcmail.ca::041b8adf-e95f-4bbd-9d14-6b981ee99458" providerId="AD" clId="Web-{04D2BDB2-1B01-4124-A8A1-7F50E9F9189F}" dt="2023-10-03T22:44:40.463" v="56"/>
        <pc:sldMkLst>
          <pc:docMk/>
          <pc:sldMk cId="4275015431" sldId="273"/>
        </pc:sldMkLst>
      </pc:sldChg>
      <pc:sldChg chg="add replId">
        <pc:chgData name="Shoaib ahmed Shaikh" userId="S::shoaibahmed.shaikh@dcmail.ca::041b8adf-e95f-4bbd-9d14-6b981ee99458" providerId="AD" clId="Web-{04D2BDB2-1B01-4124-A8A1-7F50E9F9189F}" dt="2023-10-03T22:44:51.197" v="58"/>
        <pc:sldMkLst>
          <pc:docMk/>
          <pc:sldMk cId="3825630408" sldId="274"/>
        </pc:sldMkLst>
      </pc:sldChg>
      <pc:sldChg chg="add del replId">
        <pc:chgData name="Shoaib ahmed Shaikh" userId="S::shoaibahmed.shaikh@dcmail.ca::041b8adf-e95f-4bbd-9d14-6b981ee99458" providerId="AD" clId="Web-{04D2BDB2-1B01-4124-A8A1-7F50E9F9189F}" dt="2023-10-03T22:45:17.792" v="68"/>
        <pc:sldMkLst>
          <pc:docMk/>
          <pc:sldMk cId="241685906" sldId="275"/>
        </pc:sldMkLst>
      </pc:sldChg>
      <pc:sldChg chg="add replId">
        <pc:chgData name="Shoaib ahmed Shaikh" userId="S::shoaibahmed.shaikh@dcmail.ca::041b8adf-e95f-4bbd-9d14-6b981ee99458" providerId="AD" clId="Web-{04D2BDB2-1B01-4124-A8A1-7F50E9F9189F}" dt="2023-10-03T22:45:28.901" v="70"/>
        <pc:sldMkLst>
          <pc:docMk/>
          <pc:sldMk cId="686894680" sldId="275"/>
        </pc:sldMkLst>
      </pc:sldChg>
      <pc:sldChg chg="add del replId">
        <pc:chgData name="Shoaib ahmed Shaikh" userId="S::shoaibahmed.shaikh@dcmail.ca::041b8adf-e95f-4bbd-9d14-6b981ee99458" providerId="AD" clId="Web-{04D2BDB2-1B01-4124-A8A1-7F50E9F9189F}" dt="2023-10-03T22:45:12.323" v="65"/>
        <pc:sldMkLst>
          <pc:docMk/>
          <pc:sldMk cId="3622707279" sldId="275"/>
        </pc:sldMkLst>
      </pc:sldChg>
      <pc:sldChg chg="addSp modSp add replId">
        <pc:chgData name="Shoaib ahmed Shaikh" userId="S::shoaibahmed.shaikh@dcmail.ca::041b8adf-e95f-4bbd-9d14-6b981ee99458" providerId="AD" clId="Web-{04D2BDB2-1B01-4124-A8A1-7F50E9F9189F}" dt="2023-10-03T22:47:11.044" v="86" actId="20577"/>
        <pc:sldMkLst>
          <pc:docMk/>
          <pc:sldMk cId="1294254535" sldId="276"/>
        </pc:sldMkLst>
        <pc:spChg chg="add mod">
          <ac:chgData name="Shoaib ahmed Shaikh" userId="S::shoaibahmed.shaikh@dcmail.ca::041b8adf-e95f-4bbd-9d14-6b981ee99458" providerId="AD" clId="Web-{04D2BDB2-1B01-4124-A8A1-7F50E9F9189F}" dt="2023-10-03T22:47:11.044" v="86" actId="20577"/>
          <ac:spMkLst>
            <pc:docMk/>
            <pc:sldMk cId="1294254535" sldId="276"/>
            <ac:spMk id="2" creationId="{A68A99C4-4B0B-2266-9355-1174A95E8DE1}"/>
          </ac:spMkLst>
        </pc:spChg>
      </pc:sldChg>
      <pc:sldChg chg="add del replId">
        <pc:chgData name="Shoaib ahmed Shaikh" userId="S::shoaibahmed.shaikh@dcmail.ca::041b8adf-e95f-4bbd-9d14-6b981ee99458" providerId="AD" clId="Web-{04D2BDB2-1B01-4124-A8A1-7F50E9F9189F}" dt="2023-10-03T22:45:12.323" v="64"/>
        <pc:sldMkLst>
          <pc:docMk/>
          <pc:sldMk cId="4034874143" sldId="276"/>
        </pc:sldMkLst>
      </pc:sldChg>
    </pc:docChg>
  </pc:docChgLst>
  <pc:docChgLst>
    <pc:chgData name="Harsh Shiroya" userId="S::harsh.shiroya@dcmail.ca::e100c18f-2787-49dd-a6e2-58a433a9dfda" providerId="AD" clId="Web-{F024262D-91EB-A152-0469-6AFEF109CE6E}"/>
    <pc:docChg chg="modSld">
      <pc:chgData name="Harsh Shiroya" userId="S::harsh.shiroya@dcmail.ca::e100c18f-2787-49dd-a6e2-58a433a9dfda" providerId="AD" clId="Web-{F024262D-91EB-A152-0469-6AFEF109CE6E}" dt="2023-10-04T17:16:27.031" v="29" actId="14100"/>
      <pc:docMkLst>
        <pc:docMk/>
      </pc:docMkLst>
      <pc:sldChg chg="addSp delSp modSp">
        <pc:chgData name="Harsh Shiroya" userId="S::harsh.shiroya@dcmail.ca::e100c18f-2787-49dd-a6e2-58a433a9dfda" providerId="AD" clId="Web-{F024262D-91EB-A152-0469-6AFEF109CE6E}" dt="2023-10-04T17:16:27.031" v="29" actId="14100"/>
        <pc:sldMkLst>
          <pc:docMk/>
          <pc:sldMk cId="1713219598" sldId="257"/>
        </pc:sldMkLst>
        <pc:spChg chg="mod">
          <ac:chgData name="Harsh Shiroya" userId="S::harsh.shiroya@dcmail.ca::e100c18f-2787-49dd-a6e2-58a433a9dfda" providerId="AD" clId="Web-{F024262D-91EB-A152-0469-6AFEF109CE6E}" dt="2023-10-04T17:16:27.031" v="29" actId="14100"/>
          <ac:spMkLst>
            <pc:docMk/>
            <pc:sldMk cId="1713219598" sldId="257"/>
            <ac:spMk id="5" creationId="{ACA7D5C5-2E69-FEC0-F4F9-A89442BDB816}"/>
          </ac:spMkLst>
        </pc:spChg>
        <pc:spChg chg="add del mod">
          <ac:chgData name="Harsh Shiroya" userId="S::harsh.shiroya@dcmail.ca::e100c18f-2787-49dd-a6e2-58a433a9dfda" providerId="AD" clId="Web-{F024262D-91EB-A152-0469-6AFEF109CE6E}" dt="2023-10-04T17:15:31.030" v="26"/>
          <ac:spMkLst>
            <pc:docMk/>
            <pc:sldMk cId="1713219598" sldId="257"/>
            <ac:spMk id="7" creationId="{D37752F1-FC12-5F42-87A1-F81079C6FBCF}"/>
          </ac:spMkLst>
        </pc:spChg>
      </pc:sldChg>
    </pc:docChg>
  </pc:docChgLst>
  <pc:docChgLst>
    <pc:chgData name="Shoaib ahmed Shaikh" userId="S::shoaibahmed.shaikh@dcmail.ca::041b8adf-e95f-4bbd-9d14-6b981ee99458" providerId="AD" clId="Web-{E054ABB6-7976-42C6-B9FD-A94B4CDEAB00}"/>
    <pc:docChg chg="modSld">
      <pc:chgData name="Shoaib ahmed Shaikh" userId="S::shoaibahmed.shaikh@dcmail.ca::041b8adf-e95f-4bbd-9d14-6b981ee99458" providerId="AD" clId="Web-{E054ABB6-7976-42C6-B9FD-A94B4CDEAB00}" dt="2023-10-02T22:26:42.539" v="845" actId="20577"/>
      <pc:docMkLst>
        <pc:docMk/>
      </pc:docMkLst>
      <pc:sldChg chg="addSp delSp modSp mod modClrScheme chgLayout">
        <pc:chgData name="Shoaib ahmed Shaikh" userId="S::shoaibahmed.shaikh@dcmail.ca::041b8adf-e95f-4bbd-9d14-6b981ee99458" providerId="AD" clId="Web-{E054ABB6-7976-42C6-B9FD-A94B4CDEAB00}" dt="2023-10-02T22:06:53.306" v="119" actId="1076"/>
        <pc:sldMkLst>
          <pc:docMk/>
          <pc:sldMk cId="2586058810" sldId="256"/>
        </pc:sldMkLst>
        <pc:spChg chg="mod">
          <ac:chgData name="Shoaib ahmed Shaikh" userId="S::shoaibahmed.shaikh@dcmail.ca::041b8adf-e95f-4bbd-9d14-6b981ee99458" providerId="AD" clId="Web-{E054ABB6-7976-42C6-B9FD-A94B4CDEAB00}" dt="2023-10-02T22:06:50.337" v="118" actId="1076"/>
          <ac:spMkLst>
            <pc:docMk/>
            <pc:sldMk cId="2586058810" sldId="256"/>
            <ac:spMk id="2" creationId="{CFE75451-6A4B-484B-9ED1-353CCE25B0F4}"/>
          </ac:spMkLst>
        </pc:spChg>
        <pc:spChg chg="mod">
          <ac:chgData name="Shoaib ahmed Shaikh" userId="S::shoaibahmed.shaikh@dcmail.ca::041b8adf-e95f-4bbd-9d14-6b981ee99458" providerId="AD" clId="Web-{E054ABB6-7976-42C6-B9FD-A94B4CDEAB00}" dt="2023-10-02T22:06:53.306" v="119" actId="1076"/>
          <ac:spMkLst>
            <pc:docMk/>
            <pc:sldMk cId="2586058810" sldId="256"/>
            <ac:spMk id="3" creationId="{0236A1B4-B8D1-4A72-8E20-0703F54BF1FE}"/>
          </ac:spMkLst>
        </pc:spChg>
        <pc:spChg chg="add del mod">
          <ac:chgData name="Shoaib ahmed Shaikh" userId="S::shoaibahmed.shaikh@dcmail.ca::041b8adf-e95f-4bbd-9d14-6b981ee99458" providerId="AD" clId="Web-{E054ABB6-7976-42C6-B9FD-A94B4CDEAB00}" dt="2023-10-02T22:05:17.258" v="94"/>
          <ac:spMkLst>
            <pc:docMk/>
            <pc:sldMk cId="2586058810" sldId="256"/>
            <ac:spMk id="5" creationId="{63BF0FE2-61EF-DF08-CC89-D8F07F7F50F3}"/>
          </ac:spMkLst>
        </pc:spChg>
        <pc:spChg chg="add del mod">
          <ac:chgData name="Shoaib ahmed Shaikh" userId="S::shoaibahmed.shaikh@dcmail.ca::041b8adf-e95f-4bbd-9d14-6b981ee99458" providerId="AD" clId="Web-{E054ABB6-7976-42C6-B9FD-A94B4CDEAB00}" dt="2023-10-02T22:02:27.022" v="78"/>
          <ac:spMkLst>
            <pc:docMk/>
            <pc:sldMk cId="2586058810" sldId="256"/>
            <ac:spMk id="8" creationId="{D62B8E16-BD50-DFBA-CEA3-75FE5C90F548}"/>
          </ac:spMkLst>
        </pc:spChg>
        <pc:spChg chg="add del mod">
          <ac:chgData name="Shoaib ahmed Shaikh" userId="S::shoaibahmed.shaikh@dcmail.ca::041b8adf-e95f-4bbd-9d14-6b981ee99458" providerId="AD" clId="Web-{E054ABB6-7976-42C6-B9FD-A94B4CDEAB00}" dt="2023-10-02T22:05:48.696" v="99"/>
          <ac:spMkLst>
            <pc:docMk/>
            <pc:sldMk cId="2586058810" sldId="256"/>
            <ac:spMk id="9" creationId="{A537CFB9-AF95-F6E8-4117-74C8A59C0861}"/>
          </ac:spMkLst>
        </pc:spChg>
        <pc:spChg chg="add del mod">
          <ac:chgData name="Shoaib ahmed Shaikh" userId="S::shoaibahmed.shaikh@dcmail.ca::041b8adf-e95f-4bbd-9d14-6b981ee99458" providerId="AD" clId="Web-{E054ABB6-7976-42C6-B9FD-A94B4CDEAB00}" dt="2023-10-02T22:02:27.022" v="78"/>
          <ac:spMkLst>
            <pc:docMk/>
            <pc:sldMk cId="2586058810" sldId="256"/>
            <ac:spMk id="10" creationId="{DF261DFE-015F-D5A2-1774-8AE71ECC5D6C}"/>
          </ac:spMkLst>
        </pc:spChg>
        <pc:spChg chg="add del mod">
          <ac:chgData name="Shoaib ahmed Shaikh" userId="S::shoaibahmed.shaikh@dcmail.ca::041b8adf-e95f-4bbd-9d14-6b981ee99458" providerId="AD" clId="Web-{E054ABB6-7976-42C6-B9FD-A94B4CDEAB00}" dt="2023-10-02T22:02:31.288" v="80"/>
          <ac:spMkLst>
            <pc:docMk/>
            <pc:sldMk cId="2586058810" sldId="256"/>
            <ac:spMk id="12" creationId="{AE6E7C30-383F-8B06-2C93-927E8803D29A}"/>
          </ac:spMkLst>
        </pc:spChg>
        <pc:spChg chg="add del mod">
          <ac:chgData name="Shoaib ahmed Shaikh" userId="S::shoaibahmed.shaikh@dcmail.ca::041b8adf-e95f-4bbd-9d14-6b981ee99458" providerId="AD" clId="Web-{E054ABB6-7976-42C6-B9FD-A94B4CDEAB00}" dt="2023-10-02T22:02:31.288" v="80"/>
          <ac:spMkLst>
            <pc:docMk/>
            <pc:sldMk cId="2586058810" sldId="256"/>
            <ac:spMk id="13" creationId="{1DD40B71-8D6F-19CA-E36C-7C195091C7EF}"/>
          </ac:spMkLst>
        </pc:spChg>
        <pc:spChg chg="add del mod">
          <ac:chgData name="Shoaib ahmed Shaikh" userId="S::shoaibahmed.shaikh@dcmail.ca::041b8adf-e95f-4bbd-9d14-6b981ee99458" providerId="AD" clId="Web-{E054ABB6-7976-42C6-B9FD-A94B4CDEAB00}" dt="2023-10-02T22:02:31.288" v="80"/>
          <ac:spMkLst>
            <pc:docMk/>
            <pc:sldMk cId="2586058810" sldId="256"/>
            <ac:spMk id="14" creationId="{8E850907-3A26-69D5-1EAD-616BF99ABB97}"/>
          </ac:spMkLst>
        </pc:spChg>
        <pc:spChg chg="add del mod">
          <ac:chgData name="Shoaib ahmed Shaikh" userId="S::shoaibahmed.shaikh@dcmail.ca::041b8adf-e95f-4bbd-9d14-6b981ee99458" providerId="AD" clId="Web-{E054ABB6-7976-42C6-B9FD-A94B4CDEAB00}" dt="2023-10-02T22:02:31.288" v="80"/>
          <ac:spMkLst>
            <pc:docMk/>
            <pc:sldMk cId="2586058810" sldId="256"/>
            <ac:spMk id="15" creationId="{8473D5D5-414D-BB3F-AF93-295EA9E1E964}"/>
          </ac:spMkLst>
        </pc:spChg>
        <pc:spChg chg="add del mod">
          <ac:chgData name="Shoaib ahmed Shaikh" userId="S::shoaibahmed.shaikh@dcmail.ca::041b8adf-e95f-4bbd-9d14-6b981ee99458" providerId="AD" clId="Web-{E054ABB6-7976-42C6-B9FD-A94B4CDEAB00}" dt="2023-10-02T22:02:31.288" v="80"/>
          <ac:spMkLst>
            <pc:docMk/>
            <pc:sldMk cId="2586058810" sldId="256"/>
            <ac:spMk id="16" creationId="{BEA89F98-3178-C629-0C86-8B7B472DFC34}"/>
          </ac:spMkLst>
        </pc:spChg>
        <pc:spChg chg="add mod">
          <ac:chgData name="Shoaib ahmed Shaikh" userId="S::shoaibahmed.shaikh@dcmail.ca::041b8adf-e95f-4bbd-9d14-6b981ee99458" providerId="AD" clId="Web-{E054ABB6-7976-42C6-B9FD-A94B4CDEAB00}" dt="2023-10-02T22:02:31.288" v="81"/>
          <ac:spMkLst>
            <pc:docMk/>
            <pc:sldMk cId="2586058810" sldId="256"/>
            <ac:spMk id="18" creationId="{32818F13-40D5-4D97-CE8A-110C185024A9}"/>
          </ac:spMkLst>
        </pc:spChg>
        <pc:spChg chg="add mod">
          <ac:chgData name="Shoaib ahmed Shaikh" userId="S::shoaibahmed.shaikh@dcmail.ca::041b8adf-e95f-4bbd-9d14-6b981ee99458" providerId="AD" clId="Web-{E054ABB6-7976-42C6-B9FD-A94B4CDEAB00}" dt="2023-10-02T22:02:31.288" v="81"/>
          <ac:spMkLst>
            <pc:docMk/>
            <pc:sldMk cId="2586058810" sldId="256"/>
            <ac:spMk id="19" creationId="{20A89EE8-637C-D0F8-DFA3-DB61545C44BA}"/>
          </ac:spMkLst>
        </pc:spChg>
        <pc:spChg chg="add mod">
          <ac:chgData name="Shoaib ahmed Shaikh" userId="S::shoaibahmed.shaikh@dcmail.ca::041b8adf-e95f-4bbd-9d14-6b981ee99458" providerId="AD" clId="Web-{E054ABB6-7976-42C6-B9FD-A94B4CDEAB00}" dt="2023-10-02T22:06:04.571" v="108" actId="20577"/>
          <ac:spMkLst>
            <pc:docMk/>
            <pc:sldMk cId="2586058810" sldId="256"/>
            <ac:spMk id="20" creationId="{5AE4A792-5180-7881-BAF8-A68D2CD0F639}"/>
          </ac:spMkLst>
        </pc:spChg>
        <pc:picChg chg="add del mod">
          <ac:chgData name="Shoaib ahmed Shaikh" userId="S::shoaibahmed.shaikh@dcmail.ca::041b8adf-e95f-4bbd-9d14-6b981ee99458" providerId="AD" clId="Web-{E054ABB6-7976-42C6-B9FD-A94B4CDEAB00}" dt="2023-10-02T22:05:17.258" v="94"/>
          <ac:picMkLst>
            <pc:docMk/>
            <pc:sldMk cId="2586058810" sldId="256"/>
            <ac:picMk id="4" creationId="{DB14E85C-3ABC-B6C3-38F9-681822CCD6C0}"/>
          </ac:picMkLst>
        </pc:picChg>
        <pc:picChg chg="add del mod">
          <ac:chgData name="Shoaib ahmed Shaikh" userId="S::shoaibahmed.shaikh@dcmail.ca::041b8adf-e95f-4bbd-9d14-6b981ee99458" providerId="AD" clId="Web-{E054ABB6-7976-42C6-B9FD-A94B4CDEAB00}" dt="2023-10-02T22:05:48.696" v="100"/>
          <ac:picMkLst>
            <pc:docMk/>
            <pc:sldMk cId="2586058810" sldId="256"/>
            <ac:picMk id="7" creationId="{8C1DA347-E2E5-0E48-B4D0-10D8C7F00DF2}"/>
          </ac:picMkLst>
        </pc:picChg>
        <pc:picChg chg="add mod">
          <ac:chgData name="Shoaib ahmed Shaikh" userId="S::shoaibahmed.shaikh@dcmail.ca::041b8adf-e95f-4bbd-9d14-6b981ee99458" providerId="AD" clId="Web-{E054ABB6-7976-42C6-B9FD-A94B4CDEAB00}" dt="2023-10-02T22:06:38.275" v="116" actId="1076"/>
          <ac:picMkLst>
            <pc:docMk/>
            <pc:sldMk cId="2586058810" sldId="256"/>
            <ac:picMk id="17" creationId="{9529A858-3E22-D064-0C31-26B35A7E3136}"/>
          </ac:picMkLst>
        </pc:picChg>
      </pc:sldChg>
      <pc:sldChg chg="addSp delSp modSp mod modClrScheme chgLayout">
        <pc:chgData name="Shoaib ahmed Shaikh" userId="S::shoaibahmed.shaikh@dcmail.ca::041b8adf-e95f-4bbd-9d14-6b981ee99458" providerId="AD" clId="Web-{E054ABB6-7976-42C6-B9FD-A94B4CDEAB00}" dt="2023-10-02T22:26:42.539" v="845" actId="20577"/>
        <pc:sldMkLst>
          <pc:docMk/>
          <pc:sldMk cId="1713219598" sldId="257"/>
        </pc:sldMkLst>
        <pc:spChg chg="mod">
          <ac:chgData name="Shoaib ahmed Shaikh" userId="S::shoaibahmed.shaikh@dcmail.ca::041b8adf-e95f-4bbd-9d14-6b981ee99458" providerId="AD" clId="Web-{E054ABB6-7976-42C6-B9FD-A94B4CDEAB00}" dt="2023-10-02T22:25:01.897" v="817" actId="1076"/>
          <ac:spMkLst>
            <pc:docMk/>
            <pc:sldMk cId="1713219598" sldId="257"/>
            <ac:spMk id="2" creationId="{1BEF5859-10C9-4588-9727-B9362E26C29D}"/>
          </ac:spMkLst>
        </pc:spChg>
        <pc:spChg chg="add del mod">
          <ac:chgData name="Shoaib ahmed Shaikh" userId="S::shoaibahmed.shaikh@dcmail.ca::041b8adf-e95f-4bbd-9d14-6b981ee99458" providerId="AD" clId="Web-{E054ABB6-7976-42C6-B9FD-A94B4CDEAB00}" dt="2023-10-02T21:58:45.660" v="68"/>
          <ac:spMkLst>
            <pc:docMk/>
            <pc:sldMk cId="1713219598" sldId="257"/>
            <ac:spMk id="3" creationId="{5671D7E5-EF66-4BCD-8DAA-E9061157F0BE}"/>
          </ac:spMkLst>
        </pc:spChg>
        <pc:spChg chg="mod">
          <ac:chgData name="Shoaib ahmed Shaikh" userId="S::shoaibahmed.shaikh@dcmail.ca::041b8adf-e95f-4bbd-9d14-6b981ee99458" providerId="AD" clId="Web-{E054ABB6-7976-42C6-B9FD-A94B4CDEAB00}" dt="2023-10-02T21:58:45.660" v="68"/>
          <ac:spMkLst>
            <pc:docMk/>
            <pc:sldMk cId="1713219598" sldId="257"/>
            <ac:spMk id="4" creationId="{36C19884-873C-4D13-BE6D-318CF07B0D12}"/>
          </ac:spMkLst>
        </pc:spChg>
        <pc:spChg chg="add mod">
          <ac:chgData name="Shoaib ahmed Shaikh" userId="S::shoaibahmed.shaikh@dcmail.ca::041b8adf-e95f-4bbd-9d14-6b981ee99458" providerId="AD" clId="Web-{E054ABB6-7976-42C6-B9FD-A94B4CDEAB00}" dt="2023-10-02T22:24:03.318" v="811" actId="20577"/>
          <ac:spMkLst>
            <pc:docMk/>
            <pc:sldMk cId="1713219598" sldId="257"/>
            <ac:spMk id="5" creationId="{ACA7D5C5-2E69-FEC0-F4F9-A89442BDB816}"/>
          </ac:spMkLst>
        </pc:spChg>
        <pc:spChg chg="mod">
          <ac:chgData name="Shoaib ahmed Shaikh" userId="S::shoaibahmed.shaikh@dcmail.ca::041b8adf-e95f-4bbd-9d14-6b981ee99458" providerId="AD" clId="Web-{E054ABB6-7976-42C6-B9FD-A94B4CDEAB00}" dt="2023-10-02T21:58:45.660" v="68"/>
          <ac:spMkLst>
            <pc:docMk/>
            <pc:sldMk cId="1713219598" sldId="257"/>
            <ac:spMk id="6" creationId="{7C991F00-87A7-45A6-8029-B097FA72498D}"/>
          </ac:spMkLst>
        </pc:spChg>
        <pc:spChg chg="add mod">
          <ac:chgData name="Shoaib ahmed Shaikh" userId="S::shoaibahmed.shaikh@dcmail.ca::041b8adf-e95f-4bbd-9d14-6b981ee99458" providerId="AD" clId="Web-{E054ABB6-7976-42C6-B9FD-A94B4CDEAB00}" dt="2023-10-02T22:17:24.329" v="565" actId="20577"/>
          <ac:spMkLst>
            <pc:docMk/>
            <pc:sldMk cId="1713219598" sldId="257"/>
            <ac:spMk id="7" creationId="{D37752F1-FC12-5F42-87A1-F81079C6FBCF}"/>
          </ac:spMkLst>
        </pc:spChg>
        <pc:spChg chg="add mod">
          <ac:chgData name="Shoaib ahmed Shaikh" userId="S::shoaibahmed.shaikh@dcmail.ca::041b8adf-e95f-4bbd-9d14-6b981ee99458" providerId="AD" clId="Web-{E054ABB6-7976-42C6-B9FD-A94B4CDEAB00}" dt="2023-10-02T22:20:06.440" v="712" actId="14100"/>
          <ac:spMkLst>
            <pc:docMk/>
            <pc:sldMk cId="1713219598" sldId="257"/>
            <ac:spMk id="8" creationId="{05D814F6-460A-6CCD-87B6-B6982625DADB}"/>
          </ac:spMkLst>
        </pc:spChg>
        <pc:spChg chg="add mod">
          <ac:chgData name="Shoaib ahmed Shaikh" userId="S::shoaibahmed.shaikh@dcmail.ca::041b8adf-e95f-4bbd-9d14-6b981ee99458" providerId="AD" clId="Web-{E054ABB6-7976-42C6-B9FD-A94B4CDEAB00}" dt="2023-10-02T22:22:57.817" v="784" actId="1076"/>
          <ac:spMkLst>
            <pc:docMk/>
            <pc:sldMk cId="1713219598" sldId="257"/>
            <ac:spMk id="9" creationId="{FA4932B5-8686-64C5-89CC-A82D923290CE}"/>
          </ac:spMkLst>
        </pc:spChg>
        <pc:spChg chg="add mod">
          <ac:chgData name="Shoaib ahmed Shaikh" userId="S::shoaibahmed.shaikh@dcmail.ca::041b8adf-e95f-4bbd-9d14-6b981ee99458" providerId="AD" clId="Web-{E054ABB6-7976-42C6-B9FD-A94B4CDEAB00}" dt="2023-10-02T22:23:01.646" v="785" actId="1076"/>
          <ac:spMkLst>
            <pc:docMk/>
            <pc:sldMk cId="1713219598" sldId="257"/>
            <ac:spMk id="10" creationId="{594731D0-3485-7D62-436D-CB07E06C8720}"/>
          </ac:spMkLst>
        </pc:spChg>
        <pc:spChg chg="add del mod">
          <ac:chgData name="Shoaib ahmed Shaikh" userId="S::shoaibahmed.shaikh@dcmail.ca::041b8adf-e95f-4bbd-9d14-6b981ee99458" providerId="AD" clId="Web-{E054ABB6-7976-42C6-B9FD-A94B4CDEAB00}" dt="2023-10-02T21:58:45.660" v="67"/>
          <ac:spMkLst>
            <pc:docMk/>
            <pc:sldMk cId="1713219598" sldId="257"/>
            <ac:spMk id="11" creationId="{93D28F82-248A-6C0D-5143-1FE6172928C9}"/>
          </ac:spMkLst>
        </pc:spChg>
        <pc:spChg chg="add mod">
          <ac:chgData name="Shoaib ahmed Shaikh" userId="S::shoaibahmed.shaikh@dcmail.ca::041b8adf-e95f-4bbd-9d14-6b981ee99458" providerId="AD" clId="Web-{E054ABB6-7976-42C6-B9FD-A94B4CDEAB00}" dt="2023-10-02T22:26:42.539" v="845" actId="20577"/>
          <ac:spMkLst>
            <pc:docMk/>
            <pc:sldMk cId="1713219598" sldId="257"/>
            <ac:spMk id="12" creationId="{AF0B0EFA-DBF2-7CD2-8AEA-22CBE8CBF0D5}"/>
          </ac:spMkLst>
        </pc:spChg>
        <pc:spChg chg="add del mod">
          <ac:chgData name="Shoaib ahmed Shaikh" userId="S::shoaibahmed.shaikh@dcmail.ca::041b8adf-e95f-4bbd-9d14-6b981ee99458" providerId="AD" clId="Web-{E054ABB6-7976-42C6-B9FD-A94B4CDEAB00}" dt="2023-10-02T21:59:07.910" v="70"/>
          <ac:spMkLst>
            <pc:docMk/>
            <pc:sldMk cId="1713219598" sldId="257"/>
            <ac:spMk id="13" creationId="{5971317B-151E-7B0D-9F29-C623EF5BA0B7}"/>
          </ac:spMkLst>
        </pc:spChg>
        <pc:spChg chg="add del mod">
          <ac:chgData name="Shoaib ahmed Shaikh" userId="S::shoaibahmed.shaikh@dcmail.ca::041b8adf-e95f-4bbd-9d14-6b981ee99458" providerId="AD" clId="Web-{E054ABB6-7976-42C6-B9FD-A94B4CDEAB00}" dt="2023-10-02T21:59:04.441" v="69"/>
          <ac:spMkLst>
            <pc:docMk/>
            <pc:sldMk cId="1713219598" sldId="257"/>
            <ac:spMk id="14" creationId="{3A965236-8702-57EA-1E90-CB76C6ACEE09}"/>
          </ac:spMkLst>
        </pc:spChg>
        <pc:spChg chg="add del mod">
          <ac:chgData name="Shoaib ahmed Shaikh" userId="S::shoaibahmed.shaikh@dcmail.ca::041b8adf-e95f-4bbd-9d14-6b981ee99458" providerId="AD" clId="Web-{E054ABB6-7976-42C6-B9FD-A94B4CDEAB00}" dt="2023-10-02T21:59:10.535" v="71"/>
          <ac:spMkLst>
            <pc:docMk/>
            <pc:sldMk cId="1713219598" sldId="257"/>
            <ac:spMk id="15" creationId="{53467F6D-7DD1-7AA4-B9C7-C2D09925E8E7}"/>
          </ac:spMkLst>
        </pc:spChg>
        <pc:spChg chg="add del mod">
          <ac:chgData name="Shoaib ahmed Shaikh" userId="S::shoaibahmed.shaikh@dcmail.ca::041b8adf-e95f-4bbd-9d14-6b981ee99458" providerId="AD" clId="Web-{E054ABB6-7976-42C6-B9FD-A94B4CDEAB00}" dt="2023-10-02T21:59:14.052" v="72"/>
          <ac:spMkLst>
            <pc:docMk/>
            <pc:sldMk cId="1713219598" sldId="257"/>
            <ac:spMk id="17" creationId="{BD9978CE-27CF-1ABB-21A1-D03EDACBB893}"/>
          </ac:spMkLst>
        </pc:spChg>
        <pc:spChg chg="add del mod">
          <ac:chgData name="Shoaib ahmed Shaikh" userId="S::shoaibahmed.shaikh@dcmail.ca::041b8adf-e95f-4bbd-9d14-6b981ee99458" providerId="AD" clId="Web-{E054ABB6-7976-42C6-B9FD-A94B4CDEAB00}" dt="2023-10-02T22:01:36.256" v="73"/>
          <ac:spMkLst>
            <pc:docMk/>
            <pc:sldMk cId="1713219598" sldId="257"/>
            <ac:spMk id="19" creationId="{1BCB625D-E43D-EBE0-A34C-3F88A8F6608F}"/>
          </ac:spMkLst>
        </pc:spChg>
        <pc:spChg chg="add del mod">
          <ac:chgData name="Shoaib ahmed Shaikh" userId="S::shoaibahmed.shaikh@dcmail.ca::041b8adf-e95f-4bbd-9d14-6b981ee99458" providerId="AD" clId="Web-{E054ABB6-7976-42C6-B9FD-A94B4CDEAB00}" dt="2023-10-02T22:01:40.631" v="74"/>
          <ac:spMkLst>
            <pc:docMk/>
            <pc:sldMk cId="1713219598" sldId="257"/>
            <ac:spMk id="21" creationId="{2AEE212E-4C39-0EAB-EA28-6C5C9D21EF52}"/>
          </ac:spMkLst>
        </pc:spChg>
      </pc:sldChg>
      <pc:sldChg chg="delSp modSp">
        <pc:chgData name="Shoaib ahmed Shaikh" userId="S::shoaibahmed.shaikh@dcmail.ca::041b8adf-e95f-4bbd-9d14-6b981ee99458" providerId="AD" clId="Web-{E054ABB6-7976-42C6-B9FD-A94B4CDEAB00}" dt="2023-10-02T22:24:43.506" v="815"/>
        <pc:sldMkLst>
          <pc:docMk/>
          <pc:sldMk cId="3571516367" sldId="258"/>
        </pc:sldMkLst>
        <pc:spChg chg="del mod">
          <ac:chgData name="Shoaib ahmed Shaikh" userId="S::shoaibahmed.shaikh@dcmail.ca::041b8adf-e95f-4bbd-9d14-6b981ee99458" providerId="AD" clId="Web-{E054ABB6-7976-42C6-B9FD-A94B4CDEAB00}" dt="2023-10-02T22:24:40.709" v="814"/>
          <ac:spMkLst>
            <pc:docMk/>
            <pc:sldMk cId="3571516367" sldId="258"/>
            <ac:spMk id="2" creationId="{0A32731C-311B-46F7-A865-6C3AF6B09A47}"/>
          </ac:spMkLst>
        </pc:spChg>
        <pc:spChg chg="del mod">
          <ac:chgData name="Shoaib ahmed Shaikh" userId="S::shoaibahmed.shaikh@dcmail.ca::041b8adf-e95f-4bbd-9d14-6b981ee99458" providerId="AD" clId="Web-{E054ABB6-7976-42C6-B9FD-A94B4CDEAB00}" dt="2023-10-02T22:24:43.506" v="815"/>
          <ac:spMkLst>
            <pc:docMk/>
            <pc:sldMk cId="3571516367" sldId="258"/>
            <ac:spMk id="3" creationId="{9D5232F9-FD00-464A-9F17-619C91AEF8F3}"/>
          </ac:spMkLst>
        </pc:spChg>
      </pc:sldChg>
      <pc:sldChg chg="addSp modSp mod chgLayout">
        <pc:chgData name="Shoaib ahmed Shaikh" userId="S::shoaibahmed.shaikh@dcmail.ca::041b8adf-e95f-4bbd-9d14-6b981ee99458" providerId="AD" clId="Web-{E054ABB6-7976-42C6-B9FD-A94B4CDEAB00}" dt="2023-10-02T22:24:50.678" v="816"/>
        <pc:sldMkLst>
          <pc:docMk/>
          <pc:sldMk cId="379728094" sldId="262"/>
        </pc:sldMkLst>
        <pc:spChg chg="mod">
          <ac:chgData name="Shoaib ahmed Shaikh" userId="S::shoaibahmed.shaikh@dcmail.ca::041b8adf-e95f-4bbd-9d14-6b981ee99458" providerId="AD" clId="Web-{E054ABB6-7976-42C6-B9FD-A94B4CDEAB00}" dt="2023-10-02T22:24:50.678" v="816"/>
          <ac:spMkLst>
            <pc:docMk/>
            <pc:sldMk cId="379728094" sldId="262"/>
            <ac:spMk id="2" creationId="{B1FE5F11-B7B9-4B80-8C6A-A8A7A7190B77}"/>
          </ac:spMkLst>
        </pc:spChg>
        <pc:spChg chg="mod">
          <ac:chgData name="Shoaib ahmed Shaikh" userId="S::shoaibahmed.shaikh@dcmail.ca::041b8adf-e95f-4bbd-9d14-6b981ee99458" providerId="AD" clId="Web-{E054ABB6-7976-42C6-B9FD-A94B4CDEAB00}" dt="2023-10-02T22:24:50.678" v="816"/>
          <ac:spMkLst>
            <pc:docMk/>
            <pc:sldMk cId="379728094" sldId="262"/>
            <ac:spMk id="3" creationId="{DA8AFAA9-633A-475C-B8ED-840A34F7294D}"/>
          </ac:spMkLst>
        </pc:spChg>
        <pc:spChg chg="add mod">
          <ac:chgData name="Shoaib ahmed Shaikh" userId="S::shoaibahmed.shaikh@dcmail.ca::041b8adf-e95f-4bbd-9d14-6b981ee99458" providerId="AD" clId="Web-{E054ABB6-7976-42C6-B9FD-A94B4CDEAB00}" dt="2023-10-02T22:24:50.678" v="816"/>
          <ac:spMkLst>
            <pc:docMk/>
            <pc:sldMk cId="379728094" sldId="262"/>
            <ac:spMk id="8" creationId="{1FE77749-DC1C-3808-92F7-0EEBCB4C3040}"/>
          </ac:spMkLst>
        </pc:spChg>
        <pc:spChg chg="add mod">
          <ac:chgData name="Shoaib ahmed Shaikh" userId="S::shoaibahmed.shaikh@dcmail.ca::041b8adf-e95f-4bbd-9d14-6b981ee99458" providerId="AD" clId="Web-{E054ABB6-7976-42C6-B9FD-A94B4CDEAB00}" dt="2023-10-02T22:24:50.678" v="816"/>
          <ac:spMkLst>
            <pc:docMk/>
            <pc:sldMk cId="379728094" sldId="262"/>
            <ac:spMk id="10" creationId="{75972FEA-BDF9-6288-42C4-FADBDED606DC}"/>
          </ac:spMkLst>
        </pc:spChg>
        <pc:spChg chg="add mod">
          <ac:chgData name="Shoaib ahmed Shaikh" userId="S::shoaibahmed.shaikh@dcmail.ca::041b8adf-e95f-4bbd-9d14-6b981ee99458" providerId="AD" clId="Web-{E054ABB6-7976-42C6-B9FD-A94B4CDEAB00}" dt="2023-10-02T22:24:50.678" v="816"/>
          <ac:spMkLst>
            <pc:docMk/>
            <pc:sldMk cId="379728094" sldId="262"/>
            <ac:spMk id="12" creationId="{5E6349DA-A338-21CE-86EA-F7EAE302D8DE}"/>
          </ac:spMkLst>
        </pc:spChg>
        <pc:spChg chg="add mod">
          <ac:chgData name="Shoaib ahmed Shaikh" userId="S::shoaibahmed.shaikh@dcmail.ca::041b8adf-e95f-4bbd-9d14-6b981ee99458" providerId="AD" clId="Web-{E054ABB6-7976-42C6-B9FD-A94B4CDEAB00}" dt="2023-10-02T22:24:50.678" v="816"/>
          <ac:spMkLst>
            <pc:docMk/>
            <pc:sldMk cId="379728094" sldId="262"/>
            <ac:spMk id="14" creationId="{B2C4D626-C9CF-B98F-F584-7852F6C175C6}"/>
          </ac:spMkLst>
        </pc:spChg>
        <pc:spChg chg="add mod">
          <ac:chgData name="Shoaib ahmed Shaikh" userId="S::shoaibahmed.shaikh@dcmail.ca::041b8adf-e95f-4bbd-9d14-6b981ee99458" providerId="AD" clId="Web-{E054ABB6-7976-42C6-B9FD-A94B4CDEAB00}" dt="2023-10-02T22:24:50.678" v="816"/>
          <ac:spMkLst>
            <pc:docMk/>
            <pc:sldMk cId="379728094" sldId="262"/>
            <ac:spMk id="16" creationId="{4218B47C-E5EE-8EE4-EAE3-5099502C1865}"/>
          </ac:spMkLst>
        </pc:spChg>
        <pc:spChg chg="add mod">
          <ac:chgData name="Shoaib ahmed Shaikh" userId="S::shoaibahmed.shaikh@dcmail.ca::041b8adf-e95f-4bbd-9d14-6b981ee99458" providerId="AD" clId="Web-{E054ABB6-7976-42C6-B9FD-A94B4CDEAB00}" dt="2023-10-02T22:24:50.678" v="816"/>
          <ac:spMkLst>
            <pc:docMk/>
            <pc:sldMk cId="379728094" sldId="262"/>
            <ac:spMk id="18" creationId="{4DF38A0A-8A22-849E-1BAD-5749934342C3}"/>
          </ac:spMkLst>
        </pc:spChg>
        <pc:spChg chg="add mod">
          <ac:chgData name="Shoaib ahmed Shaikh" userId="S::shoaibahmed.shaikh@dcmail.ca::041b8adf-e95f-4bbd-9d14-6b981ee99458" providerId="AD" clId="Web-{E054ABB6-7976-42C6-B9FD-A94B4CDEAB00}" dt="2023-10-02T22:24:50.678" v="816"/>
          <ac:spMkLst>
            <pc:docMk/>
            <pc:sldMk cId="379728094" sldId="262"/>
            <ac:spMk id="20" creationId="{5C154172-5AF5-4DCA-207E-C1389EBC316A}"/>
          </ac:spMkLst>
        </pc:spChg>
      </pc:sldChg>
    </pc:docChg>
  </pc:docChgLst>
  <pc:docChgLst>
    <pc:chgData name="Harsh Shiroya" userId="S::harsh.shiroya@dcmail.ca::e100c18f-2787-49dd-a6e2-58a433a9dfda" providerId="AD" clId="Web-{3A5DA7CE-D5D8-270C-DB9F-A4BA2EF133D4}"/>
    <pc:docChg chg="modSld sldOrd">
      <pc:chgData name="Harsh Shiroya" userId="S::harsh.shiroya@dcmail.ca::e100c18f-2787-49dd-a6e2-58a433a9dfda" providerId="AD" clId="Web-{3A5DA7CE-D5D8-270C-DB9F-A4BA2EF133D4}" dt="2023-10-04T01:42:38.631" v="266" actId="20577"/>
      <pc:docMkLst>
        <pc:docMk/>
      </pc:docMkLst>
      <pc:sldChg chg="modSp">
        <pc:chgData name="Harsh Shiroya" userId="S::harsh.shiroya@dcmail.ca::e100c18f-2787-49dd-a6e2-58a433a9dfda" providerId="AD" clId="Web-{3A5DA7CE-D5D8-270C-DB9F-A4BA2EF133D4}" dt="2023-10-03T23:29:29.423" v="2" actId="20577"/>
        <pc:sldMkLst>
          <pc:docMk/>
          <pc:sldMk cId="1713219598" sldId="257"/>
        </pc:sldMkLst>
        <pc:spChg chg="mod">
          <ac:chgData name="Harsh Shiroya" userId="S::harsh.shiroya@dcmail.ca::e100c18f-2787-49dd-a6e2-58a433a9dfda" providerId="AD" clId="Web-{3A5DA7CE-D5D8-270C-DB9F-A4BA2EF133D4}" dt="2023-10-03T23:29:29.423" v="2" actId="20577"/>
          <ac:spMkLst>
            <pc:docMk/>
            <pc:sldMk cId="1713219598" sldId="257"/>
            <ac:spMk id="8" creationId="{05D814F6-460A-6CCD-87B6-B6982625DADB}"/>
          </ac:spMkLst>
        </pc:spChg>
      </pc:sldChg>
      <pc:sldChg chg="addSp delSp modSp">
        <pc:chgData name="Harsh Shiroya" userId="S::harsh.shiroya@dcmail.ca::e100c18f-2787-49dd-a6e2-58a433a9dfda" providerId="AD" clId="Web-{3A5DA7CE-D5D8-270C-DB9F-A4BA2EF133D4}" dt="2023-10-04T01:42:38.631" v="266" actId="20577"/>
        <pc:sldMkLst>
          <pc:docMk/>
          <pc:sldMk cId="1969787568" sldId="271"/>
        </pc:sldMkLst>
        <pc:spChg chg="del">
          <ac:chgData name="Harsh Shiroya" userId="S::harsh.shiroya@dcmail.ca::e100c18f-2787-49dd-a6e2-58a433a9dfda" providerId="AD" clId="Web-{3A5DA7CE-D5D8-270C-DB9F-A4BA2EF133D4}" dt="2023-10-04T01:42:16.662" v="259"/>
          <ac:spMkLst>
            <pc:docMk/>
            <pc:sldMk cId="1969787568" sldId="271"/>
            <ac:spMk id="3" creationId="{AF64C29E-DF30-4DC6-AB95-2016F9A703B6}"/>
          </ac:spMkLst>
        </pc:spChg>
        <pc:spChg chg="mod">
          <ac:chgData name="Harsh Shiroya" userId="S::harsh.shiroya@dcmail.ca::e100c18f-2787-49dd-a6e2-58a433a9dfda" providerId="AD" clId="Web-{3A5DA7CE-D5D8-270C-DB9F-A4BA2EF133D4}" dt="2023-10-04T01:42:38.631" v="266" actId="20577"/>
          <ac:spMkLst>
            <pc:docMk/>
            <pc:sldMk cId="1969787568" sldId="271"/>
            <ac:spMk id="5" creationId="{3990FA1B-5022-47AB-A0AE-8F5C5797997C}"/>
          </ac:spMkLst>
        </pc:spChg>
        <pc:spChg chg="add del mod">
          <ac:chgData name="Harsh Shiroya" userId="S::harsh.shiroya@dcmail.ca::e100c18f-2787-49dd-a6e2-58a433a9dfda" providerId="AD" clId="Web-{3A5DA7CE-D5D8-270C-DB9F-A4BA2EF133D4}" dt="2023-10-04T01:42:22.177" v="260"/>
          <ac:spMkLst>
            <pc:docMk/>
            <pc:sldMk cId="1969787568" sldId="271"/>
            <ac:spMk id="7" creationId="{F4A2B430-BF3B-86BD-779F-62B6145BE264}"/>
          </ac:spMkLst>
        </pc:spChg>
      </pc:sldChg>
      <pc:sldChg chg="addSp delSp modSp">
        <pc:chgData name="Harsh Shiroya" userId="S::harsh.shiroya@dcmail.ca::e100c18f-2787-49dd-a6e2-58a433a9dfda" providerId="AD" clId="Web-{3A5DA7CE-D5D8-270C-DB9F-A4BA2EF133D4}" dt="2023-10-04T00:53:18.058" v="79" actId="1076"/>
        <pc:sldMkLst>
          <pc:docMk/>
          <pc:sldMk cId="3322835983" sldId="272"/>
        </pc:sldMkLst>
        <pc:spChg chg="add mod">
          <ac:chgData name="Harsh Shiroya" userId="S::harsh.shiroya@dcmail.ca::e100c18f-2787-49dd-a6e2-58a433a9dfda" providerId="AD" clId="Web-{3A5DA7CE-D5D8-270C-DB9F-A4BA2EF133D4}" dt="2023-10-04T00:53:18.058" v="79" actId="1076"/>
          <ac:spMkLst>
            <pc:docMk/>
            <pc:sldMk cId="3322835983" sldId="272"/>
            <ac:spMk id="2" creationId="{74A326C7-2D7D-80ED-1C15-F5BD39191A56}"/>
          </ac:spMkLst>
        </pc:spChg>
        <pc:spChg chg="add del mod">
          <ac:chgData name="Harsh Shiroya" userId="S::harsh.shiroya@dcmail.ca::e100c18f-2787-49dd-a6e2-58a433a9dfda" providerId="AD" clId="Web-{3A5DA7CE-D5D8-270C-DB9F-A4BA2EF133D4}" dt="2023-10-04T00:52:52.433" v="70"/>
          <ac:spMkLst>
            <pc:docMk/>
            <pc:sldMk cId="3322835983" sldId="272"/>
            <ac:spMk id="3" creationId="{F67A7973-719C-0B53-4B28-54F83D9519A2}"/>
          </ac:spMkLst>
        </pc:spChg>
        <pc:spChg chg="add mod">
          <ac:chgData name="Harsh Shiroya" userId="S::harsh.shiroya@dcmail.ca::e100c18f-2787-49dd-a6e2-58a433a9dfda" providerId="AD" clId="Web-{3A5DA7CE-D5D8-270C-DB9F-A4BA2EF133D4}" dt="2023-10-04T00:53:11.573" v="78" actId="20577"/>
          <ac:spMkLst>
            <pc:docMk/>
            <pc:sldMk cId="3322835983" sldId="272"/>
            <ac:spMk id="5" creationId="{6F508994-6BF5-6C09-082C-6745461DD5DE}"/>
          </ac:spMkLst>
        </pc:spChg>
      </pc:sldChg>
      <pc:sldChg chg="addSp modSp ord">
        <pc:chgData name="Harsh Shiroya" userId="S::harsh.shiroya@dcmail.ca::e100c18f-2787-49dd-a6e2-58a433a9dfda" providerId="AD" clId="Web-{3A5DA7CE-D5D8-270C-DB9F-A4BA2EF133D4}" dt="2023-10-04T01:40:06.472" v="257" actId="20577"/>
        <pc:sldMkLst>
          <pc:docMk/>
          <pc:sldMk cId="3825630408" sldId="274"/>
        </pc:sldMkLst>
        <pc:spChg chg="add mod">
          <ac:chgData name="Harsh Shiroya" userId="S::harsh.shiroya@dcmail.ca::e100c18f-2787-49dd-a6e2-58a433a9dfda" providerId="AD" clId="Web-{3A5DA7CE-D5D8-270C-DB9F-A4BA2EF133D4}" dt="2023-10-04T01:40:06.472" v="257" actId="20577"/>
          <ac:spMkLst>
            <pc:docMk/>
            <pc:sldMk cId="3825630408" sldId="274"/>
            <ac:spMk id="2" creationId="{018D1F78-19B5-9FA5-571B-7B1812EE6DD4}"/>
          </ac:spMkLst>
        </pc:spChg>
        <pc:spChg chg="add mod">
          <ac:chgData name="Harsh Shiroya" userId="S::harsh.shiroya@dcmail.ca::e100c18f-2787-49dd-a6e2-58a433a9dfda" providerId="AD" clId="Web-{3A5DA7CE-D5D8-270C-DB9F-A4BA2EF133D4}" dt="2023-10-04T00:52:41.714" v="69" actId="20577"/>
          <ac:spMkLst>
            <pc:docMk/>
            <pc:sldMk cId="3825630408" sldId="274"/>
            <ac:spMk id="3" creationId="{387BC09E-0BAD-B4FA-7C11-360C37422FB9}"/>
          </ac:spMkLst>
        </pc:spChg>
      </pc:sldChg>
      <pc:sldChg chg="addSp delSp modSp">
        <pc:chgData name="Harsh Shiroya" userId="S::harsh.shiroya@dcmail.ca::e100c18f-2787-49dd-a6e2-58a433a9dfda" providerId="AD" clId="Web-{3A5DA7CE-D5D8-270C-DB9F-A4BA2EF133D4}" dt="2023-10-04T01:40:59.957" v="258" actId="1076"/>
        <pc:sldMkLst>
          <pc:docMk/>
          <pc:sldMk cId="1294254535" sldId="276"/>
        </pc:sldMkLst>
        <pc:spChg chg="del mod">
          <ac:chgData name="Harsh Shiroya" userId="S::harsh.shiroya@dcmail.ca::e100c18f-2787-49dd-a6e2-58a433a9dfda" providerId="AD" clId="Web-{3A5DA7CE-D5D8-270C-DB9F-A4BA2EF133D4}" dt="2023-10-04T01:25:18.315" v="196"/>
          <ac:spMkLst>
            <pc:docMk/>
            <pc:sldMk cId="1294254535" sldId="276"/>
            <ac:spMk id="2" creationId="{A68A99C4-4B0B-2266-9355-1174A95E8DE1}"/>
          </ac:spMkLst>
        </pc:spChg>
        <pc:spChg chg="add mod">
          <ac:chgData name="Harsh Shiroya" userId="S::harsh.shiroya@dcmail.ca::e100c18f-2787-49dd-a6e2-58a433a9dfda" providerId="AD" clId="Web-{3A5DA7CE-D5D8-270C-DB9F-A4BA2EF133D4}" dt="2023-10-04T01:40:59.957" v="258" actId="1076"/>
          <ac:spMkLst>
            <pc:docMk/>
            <pc:sldMk cId="1294254535" sldId="276"/>
            <ac:spMk id="3" creationId="{CCD237CC-1253-0095-6AD5-F86E0FFDCB7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10/4/2023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tackoverflow.com/questions/13221044/graph-theory-learn-cost-function-to-find-optimal-pat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a:xfrm>
            <a:off x="1423527" y="1006239"/>
            <a:ext cx="5111750" cy="985409"/>
          </a:xfrm>
        </p:spPr>
        <p:txBody>
          <a:bodyPr anchor="b">
            <a:normAutofit/>
          </a:bodyPr>
          <a:lstStyle/>
          <a:p>
            <a:r>
              <a:rPr lang="en-US"/>
              <a:t>Optimal path </a:t>
            </a:r>
          </a:p>
        </p:txBody>
      </p:sp>
      <p:sp>
        <p:nvSpPr>
          <p:cNvPr id="3" name="Subtitle 2">
            <a:extLst>
              <a:ext uri="{FF2B5EF4-FFF2-40B4-BE49-F238E27FC236}">
                <a16:creationId xmlns:a16="http://schemas.microsoft.com/office/drawing/2014/main" id="{0236A1B4-B8D1-4A72-8E20-0703F54BF1FE}"/>
              </a:ext>
            </a:extLst>
          </p:cNvPr>
          <p:cNvSpPr>
            <a:spLocks noGrp="1"/>
          </p:cNvSpPr>
          <p:nvPr>
            <p:ph type="body" idx="1"/>
          </p:nvPr>
        </p:nvSpPr>
        <p:spPr>
          <a:xfrm>
            <a:off x="1423527" y="2444032"/>
            <a:ext cx="5111750" cy="2890408"/>
          </a:xfrm>
        </p:spPr>
        <p:txBody>
          <a:bodyPr vert="horz" lIns="91440" tIns="45720" rIns="91440" bIns="45720" rtlCol="0" anchor="t" anchorCtr="0">
            <a:noAutofit/>
          </a:bodyPr>
          <a:lstStyle/>
          <a:p>
            <a:r>
              <a:rPr lang="en-US" sz="2400"/>
              <a:t>Members: </a:t>
            </a:r>
          </a:p>
          <a:p>
            <a:r>
              <a:rPr lang="en-US" sz="2400"/>
              <a:t>100940517</a:t>
            </a:r>
          </a:p>
          <a:p>
            <a:r>
              <a:rPr lang="en-US" sz="2400"/>
              <a:t>100939055</a:t>
            </a:r>
          </a:p>
          <a:p>
            <a:r>
              <a:rPr lang="en-US" sz="2400"/>
              <a:t>100921261</a:t>
            </a:r>
          </a:p>
          <a:p>
            <a:r>
              <a:rPr lang="en-US" sz="2400"/>
              <a:t>100942684</a:t>
            </a:r>
          </a:p>
          <a:p>
            <a:endParaRPr lang="en-US" sz="2400"/>
          </a:p>
        </p:txBody>
      </p:sp>
      <p:sp>
        <p:nvSpPr>
          <p:cNvPr id="18" name="Footer Placeholder 3">
            <a:extLst>
              <a:ext uri="{FF2B5EF4-FFF2-40B4-BE49-F238E27FC236}">
                <a16:creationId xmlns:a16="http://schemas.microsoft.com/office/drawing/2014/main" id="{32818F13-40D5-4D97-CE8A-110C185024A9}"/>
              </a:ext>
            </a:extLst>
          </p:cNvPr>
          <p:cNvSpPr>
            <a:spLocks noGrp="1"/>
          </p:cNvSpPr>
          <p:nvPr>
            <p:ph type="ftr" sz="quarter" idx="11"/>
          </p:nvPr>
        </p:nvSpPr>
        <p:spPr>
          <a:xfrm>
            <a:off x="2463800" y="6356350"/>
            <a:ext cx="3479800" cy="365125"/>
          </a:xfrm>
        </p:spPr>
        <p:txBody>
          <a:bodyPr/>
          <a:lstStyle/>
          <a:p>
            <a:pPr>
              <a:spcAft>
                <a:spcPts val="600"/>
              </a:spcAft>
            </a:pPr>
            <a:r>
              <a:rPr lang="en-US"/>
              <a:t>PRESENTATION TITLE</a:t>
            </a:r>
          </a:p>
        </p:txBody>
      </p:sp>
      <p:sp>
        <p:nvSpPr>
          <p:cNvPr id="19" name="Slide Number Placeholder 4">
            <a:extLst>
              <a:ext uri="{FF2B5EF4-FFF2-40B4-BE49-F238E27FC236}">
                <a16:creationId xmlns:a16="http://schemas.microsoft.com/office/drawing/2014/main" id="{20A89EE8-637C-D0F8-DFA3-DB61545C44BA}"/>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1</a:t>
            </a:fld>
            <a:endParaRPr lang="en-US"/>
          </a:p>
        </p:txBody>
      </p:sp>
      <p:pic>
        <p:nvPicPr>
          <p:cNvPr id="17" name="Picture 16" descr="A screenshot of a cell phone&#10;&#10;Description automatically generated">
            <a:extLst>
              <a:ext uri="{FF2B5EF4-FFF2-40B4-BE49-F238E27FC236}">
                <a16:creationId xmlns:a16="http://schemas.microsoft.com/office/drawing/2014/main" id="{9529A858-3E22-D064-0C31-26B35A7E313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296400" y="2536455"/>
            <a:ext cx="2890684" cy="4095671"/>
          </a:xfrm>
          <a:prstGeom prst="rect">
            <a:avLst/>
          </a:prstGeom>
        </p:spPr>
      </p:pic>
      <p:sp>
        <p:nvSpPr>
          <p:cNvPr id="20" name="TextBox 19">
            <a:extLst>
              <a:ext uri="{FF2B5EF4-FFF2-40B4-BE49-F238E27FC236}">
                <a16:creationId xmlns:a16="http://schemas.microsoft.com/office/drawing/2014/main" id="{5AE4A792-5180-7881-BAF8-A68D2CD0F639}"/>
              </a:ext>
            </a:extLst>
          </p:cNvPr>
          <p:cNvSpPr txBox="1"/>
          <p:nvPr/>
        </p:nvSpPr>
        <p:spPr>
          <a:xfrm>
            <a:off x="7846142" y="5686118"/>
            <a:ext cx="2743200" cy="317500"/>
          </a:xfrm>
          <a:prstGeom prst="rect">
            <a:avLst/>
          </a:prstGeom>
        </p:spPr>
        <p:txBody>
          <a:bodyPr lIns="91440" tIns="45720" rIns="91440" bIns="45720" anchor="t">
            <a:normAutofit fontScale="92500" lnSpcReduction="20000"/>
          </a:bodyPr>
          <a:lstStyle/>
          <a:p>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D237CC-1253-0095-6AD5-F86E0FFDCB73}"/>
              </a:ext>
            </a:extLst>
          </p:cNvPr>
          <p:cNvSpPr txBox="1"/>
          <p:nvPr/>
        </p:nvSpPr>
        <p:spPr>
          <a:xfrm>
            <a:off x="304799" y="374071"/>
            <a:ext cx="11249890"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Project Functionalities:</a:t>
            </a:r>
            <a:endParaRPr lang="en-US" b="1"/>
          </a:p>
          <a:p>
            <a:endParaRPr lang="en-GB"/>
          </a:p>
          <a:p>
            <a:pPr marL="285750" indent="-285750">
              <a:buFont typeface="Arial"/>
              <a:buChar char="•"/>
            </a:pPr>
            <a:r>
              <a:rPr lang="en-GB">
                <a:ea typeface="+mn-lt"/>
                <a:cs typeface="+mn-lt"/>
              </a:rPr>
              <a:t>Map Integration</a:t>
            </a:r>
            <a:endParaRPr lang="en-GB"/>
          </a:p>
          <a:p>
            <a:pPr marL="285750" indent="-285750">
              <a:buFont typeface="Arial"/>
              <a:buChar char="•"/>
            </a:pPr>
            <a:r>
              <a:rPr lang="en-GB"/>
              <a:t>Pathfinding Algorithm</a:t>
            </a:r>
          </a:p>
          <a:p>
            <a:pPr marL="285750" indent="-285750">
              <a:buFont typeface="Arial"/>
              <a:buChar char="•"/>
            </a:pPr>
            <a:r>
              <a:rPr lang="en-GB">
                <a:ea typeface="+mn-lt"/>
                <a:cs typeface="+mn-lt"/>
              </a:rPr>
              <a:t>User Input</a:t>
            </a:r>
          </a:p>
          <a:p>
            <a:pPr marL="285750" indent="-285750">
              <a:buFont typeface="Arial"/>
              <a:buChar char="•"/>
            </a:pPr>
            <a:r>
              <a:rPr lang="en-GB"/>
              <a:t>Neural Network Architecture</a:t>
            </a:r>
          </a:p>
          <a:p>
            <a:pPr marL="285750" indent="-285750">
              <a:buFont typeface="Arial"/>
              <a:buChar char="•"/>
            </a:pPr>
            <a:r>
              <a:rPr lang="en-GB"/>
              <a:t>User Interface</a:t>
            </a:r>
          </a:p>
          <a:p>
            <a:pPr marL="285750" indent="-285750">
              <a:buFont typeface="Arial"/>
              <a:buChar char="•"/>
            </a:pPr>
            <a:r>
              <a:rPr lang="en-GB">
                <a:ea typeface="+mn-lt"/>
                <a:cs typeface="+mn-lt"/>
              </a:rPr>
              <a:t>Responsive Design</a:t>
            </a:r>
            <a:endParaRPr lang="en-GB"/>
          </a:p>
          <a:p>
            <a:pPr marL="285750" indent="-285750">
              <a:buFont typeface="Arial"/>
              <a:buChar char="•"/>
            </a:pPr>
            <a:r>
              <a:rPr lang="en-GB">
                <a:ea typeface="+mn-lt"/>
                <a:cs typeface="+mn-lt"/>
              </a:rPr>
              <a:t>Feedback and Ratings</a:t>
            </a:r>
            <a:endParaRPr lang="en-GB"/>
          </a:p>
          <a:p>
            <a:endParaRPr lang="en-GB" b="1"/>
          </a:p>
          <a:p>
            <a:r>
              <a:rPr lang="en-GB" b="1"/>
              <a:t>Project Stages:</a:t>
            </a:r>
          </a:p>
          <a:p>
            <a:endParaRPr lang="en-GB"/>
          </a:p>
          <a:p>
            <a:pPr marL="285750" indent="-285750">
              <a:buFont typeface="Arial"/>
              <a:buChar char="•"/>
            </a:pPr>
            <a:r>
              <a:rPr lang="en-GB"/>
              <a:t>Planning</a:t>
            </a:r>
          </a:p>
          <a:p>
            <a:pPr marL="285750" indent="-285750">
              <a:buFont typeface="Arial"/>
              <a:buChar char="•"/>
            </a:pPr>
            <a:r>
              <a:rPr lang="en-GB"/>
              <a:t>Data Collection and Preparation</a:t>
            </a:r>
          </a:p>
          <a:p>
            <a:pPr marL="285750" indent="-285750">
              <a:buFont typeface="Arial"/>
              <a:buChar char="•"/>
            </a:pPr>
            <a:r>
              <a:rPr lang="en-GB"/>
              <a:t>Algorithm Integration</a:t>
            </a:r>
          </a:p>
          <a:p>
            <a:pPr marL="285750" indent="-285750">
              <a:buFont typeface="Arial"/>
              <a:buChar char="•"/>
            </a:pPr>
            <a:r>
              <a:rPr lang="en-GB"/>
              <a:t>Feature Engineering and </a:t>
            </a:r>
            <a:r>
              <a:rPr lang="en-GB" err="1"/>
              <a:t>Labeling</a:t>
            </a:r>
            <a:endParaRPr lang="en-GB"/>
          </a:p>
          <a:p>
            <a:pPr marL="285750" indent="-285750">
              <a:buFont typeface="Arial"/>
              <a:buChar char="•"/>
            </a:pPr>
            <a:r>
              <a:rPr lang="en-GB"/>
              <a:t>Model Development</a:t>
            </a:r>
          </a:p>
          <a:p>
            <a:pPr marL="285750" indent="-285750">
              <a:buFont typeface="Arial"/>
              <a:buChar char="•"/>
            </a:pPr>
            <a:r>
              <a:rPr lang="en-GB"/>
              <a:t>Training and Evaluation</a:t>
            </a:r>
          </a:p>
          <a:p>
            <a:pPr marL="285750" indent="-285750">
              <a:buFont typeface="Arial"/>
              <a:buChar char="•"/>
            </a:pPr>
            <a:r>
              <a:rPr lang="en-GB"/>
              <a:t>User Interface Development</a:t>
            </a:r>
          </a:p>
          <a:p>
            <a:pPr marL="285750" indent="-285750">
              <a:buFont typeface="Arial"/>
              <a:buChar char="•"/>
            </a:pPr>
            <a:r>
              <a:rPr lang="en-GB"/>
              <a:t>Integration and Testing</a:t>
            </a:r>
          </a:p>
          <a:p>
            <a:pPr marL="285750" indent="-285750">
              <a:buFont typeface="Arial"/>
              <a:buChar char="•"/>
            </a:pPr>
            <a:r>
              <a:rPr lang="en-GB"/>
              <a:t>Deployment</a:t>
            </a:r>
          </a:p>
          <a:p>
            <a:pPr marL="285750" indent="-285750">
              <a:buFont typeface="Arial"/>
              <a:buChar char="•"/>
            </a:pPr>
            <a:r>
              <a:rPr lang="en-GB"/>
              <a:t>Monitoring and Maintenance</a:t>
            </a:r>
          </a:p>
        </p:txBody>
      </p:sp>
    </p:spTree>
    <p:extLst>
      <p:ext uri="{BB962C8B-B14F-4D97-AF65-F5344CB8AC3E}">
        <p14:creationId xmlns:p14="http://schemas.microsoft.com/office/powerpoint/2010/main" val="129425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B2A307-BC52-A26B-2F46-0F5F0ED12D94}"/>
              </a:ext>
            </a:extLst>
          </p:cNvPr>
          <p:cNvSpPr txBox="1"/>
          <p:nvPr/>
        </p:nvSpPr>
        <p:spPr>
          <a:xfrm>
            <a:off x="337370" y="443893"/>
            <a:ext cx="9233719" cy="5909310"/>
          </a:xfrm>
          <a:prstGeom prst="rect">
            <a:avLst/>
          </a:prstGeom>
          <a:noFill/>
        </p:spPr>
        <p:txBody>
          <a:bodyPr wrap="square">
            <a:spAutoFit/>
          </a:bodyPr>
          <a:lstStyle/>
          <a:p>
            <a:r>
              <a:rPr lang="en-CA" b="1"/>
              <a:t>Conclusion:</a:t>
            </a:r>
            <a:br>
              <a:rPr lang="en-CA"/>
            </a:br>
            <a:br>
              <a:rPr lang="en-CA"/>
            </a:br>
            <a:r>
              <a:rPr lang="en-CA"/>
              <a:t>To conclude, Predictive Routing by Traffic Analysis is an advanced approach that uses previous data and road conditions to provide optimised route choices. The research that we are doing focuses on identifying the best path between multiple states possible paths in the form of a road system, considering into consideration various rider requirements such as minimum time, minimum travelling distance, minimum road changes, and avoiding of selected road types such as metropolitan major highways or motorways. We address this topic as a regression problem, with the purpose of predicting which is the most effective path based on these preferences, using the percentage with the lowest value as a proxy for the degree of optimality.</a:t>
            </a:r>
          </a:p>
          <a:p>
            <a:endParaRPr lang="en-CA"/>
          </a:p>
          <a:p>
            <a:endParaRPr lang="en-CA"/>
          </a:p>
          <a:p>
            <a:r>
              <a:rPr lang="en-CA"/>
              <a:t>We understand the computational power of neural networks, which have recently come to importance in recent years in the discipline of artificial intelligence (AI).We are looking to change the way we approach pathfinding in road networks with the integration of machine learning techniques. Having the ability of being able to respond to various passenger preferences as well as provide real-time, optimum route choices holds great potential for traffic management and transportation planning systems. We hope to improve the travel experience, reduce commute time, and contribute to the development of smarter, more efficient urban transportation solutions through our innovative strategies.</a:t>
            </a:r>
          </a:p>
        </p:txBody>
      </p:sp>
    </p:spTree>
    <p:extLst>
      <p:ext uri="{BB962C8B-B14F-4D97-AF65-F5344CB8AC3E}">
        <p14:creationId xmlns:p14="http://schemas.microsoft.com/office/powerpoint/2010/main" val="68689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OPTIMAL PATH</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496346" y="239837"/>
            <a:ext cx="9710646" cy="529274"/>
          </a:xfrm>
        </p:spPr>
        <p:txBody>
          <a:bodyPr anchor="b">
            <a:normAutofit/>
          </a:bodyPr>
          <a:lstStyle/>
          <a:p>
            <a:r>
              <a:rPr lang="en-US"/>
              <a:t>Definition &amp; overview</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Optimal Path</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sp>
        <p:nvSpPr>
          <p:cNvPr id="5" name="TextBox 4">
            <a:extLst>
              <a:ext uri="{FF2B5EF4-FFF2-40B4-BE49-F238E27FC236}">
                <a16:creationId xmlns:a16="http://schemas.microsoft.com/office/drawing/2014/main" id="{ACA7D5C5-2E69-FEC0-F4F9-A89442BDB816}"/>
              </a:ext>
            </a:extLst>
          </p:cNvPr>
          <p:cNvSpPr txBox="1"/>
          <p:nvPr/>
        </p:nvSpPr>
        <p:spPr>
          <a:xfrm>
            <a:off x="1493273" y="781999"/>
            <a:ext cx="10134489" cy="31254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Pathfinding, in road networks, we aim to find the easy path between a pair of specified origin and destination . It serves as a guideline for subjects such as traffic engineering and transportation planning.</a:t>
            </a:r>
            <a:r>
              <a:rPr lang="en-US"/>
              <a:t> Our Project would focus to find the most optimal path from multiple available routes,  we currently have predicted the most convenient way to travel specially for a vehicle . Considering following points such as travelling via road network , some people prefer minimum time; some prefer minimum traveling distance; some want to make as few changes of roads as possible; Some try to avoid urban arterial roads or highway. Below points has the overview of techs approach used in our project.</a:t>
            </a:r>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ea typeface="+mn-lt"/>
              <a:cs typeface="+mn-lt"/>
            </a:endParaRPr>
          </a:p>
        </p:txBody>
      </p:sp>
      <p:sp>
        <p:nvSpPr>
          <p:cNvPr id="8" name="TextBox 7">
            <a:extLst>
              <a:ext uri="{FF2B5EF4-FFF2-40B4-BE49-F238E27FC236}">
                <a16:creationId xmlns:a16="http://schemas.microsoft.com/office/drawing/2014/main" id="{05D814F6-460A-6CCD-87B6-B6982625DADB}"/>
              </a:ext>
            </a:extLst>
          </p:cNvPr>
          <p:cNvSpPr txBox="1"/>
          <p:nvPr/>
        </p:nvSpPr>
        <p:spPr>
          <a:xfrm>
            <a:off x="130192" y="3133317"/>
            <a:ext cx="1194004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657350" lvl="3" indent="-285750">
              <a:buFont typeface="Arial"/>
              <a:buChar char="•"/>
            </a:pPr>
            <a:r>
              <a:rPr lang="en-US">
                <a:ea typeface="+mn-lt"/>
                <a:cs typeface="+mn-lt"/>
              </a:rPr>
              <a:t>Treating this as a</a:t>
            </a:r>
            <a:r>
              <a:rPr lang="en-US">
                <a:latin typeface="Tenorite"/>
                <a:cs typeface="Segoe UI"/>
              </a:rPr>
              <a:t> </a:t>
            </a:r>
            <a:r>
              <a:rPr lang="en-US">
                <a:ea typeface="+mn-lt"/>
                <a:cs typeface="+mn-lt"/>
              </a:rPr>
              <a:t>Regression problem we have one label column on which the prediction is to be focused the less % the more optimal path.</a:t>
            </a:r>
            <a:endParaRPr lang="en-US"/>
          </a:p>
          <a:p>
            <a:endParaRPr lang="en-US">
              <a:ea typeface="+mn-lt"/>
              <a:cs typeface="+mn-lt"/>
            </a:endParaRPr>
          </a:p>
          <a:p>
            <a:endParaRPr lang="en-US">
              <a:ea typeface="+mn-lt"/>
              <a:cs typeface="+mn-lt"/>
            </a:endParaRPr>
          </a:p>
          <a:p>
            <a:endParaRPr lang="en-US"/>
          </a:p>
        </p:txBody>
      </p:sp>
      <p:sp>
        <p:nvSpPr>
          <p:cNvPr id="12" name="TextBox 11">
            <a:extLst>
              <a:ext uri="{FF2B5EF4-FFF2-40B4-BE49-F238E27FC236}">
                <a16:creationId xmlns:a16="http://schemas.microsoft.com/office/drawing/2014/main" id="{AF0B0EFA-DBF2-7CD2-8AEA-22CBE8CBF0D5}"/>
              </a:ext>
            </a:extLst>
          </p:cNvPr>
          <p:cNvSpPr txBox="1"/>
          <p:nvPr/>
        </p:nvSpPr>
        <p:spPr>
          <a:xfrm>
            <a:off x="155943" y="3703320"/>
            <a:ext cx="1146687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marL="1657350" lvl="3" indent="-285750">
              <a:buFont typeface="Arial"/>
              <a:buChar char="•"/>
            </a:pPr>
            <a:r>
              <a:rPr lang="en-US"/>
              <a:t>Neural network recently has grown as one of the most popular machine learning models. Provided with a considerable amount of training data, It is reasonable to speculate that a neural network can be potentially trained to traverse a road network, given the following properties of a road network</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CDB3BC-F821-C01D-8937-09947329383E}"/>
              </a:ext>
            </a:extLst>
          </p:cNvPr>
          <p:cNvSpPr txBox="1"/>
          <p:nvPr/>
        </p:nvSpPr>
        <p:spPr>
          <a:xfrm>
            <a:off x="471947" y="1446299"/>
            <a:ext cx="10776155" cy="3139321"/>
          </a:xfrm>
          <a:prstGeom prst="rect">
            <a:avLst/>
          </a:prstGeom>
          <a:noFill/>
        </p:spPr>
        <p:txBody>
          <a:bodyPr wrap="square">
            <a:spAutoFit/>
          </a:bodyPr>
          <a:lstStyle/>
          <a:p>
            <a:pPr rtl="0"/>
            <a:r>
              <a:rPr lang="en-US" b="1"/>
              <a:t>Problem Statement</a:t>
            </a:r>
            <a:r>
              <a:rPr lang="en-US"/>
              <a:t>:</a:t>
            </a:r>
          </a:p>
          <a:p>
            <a:pPr rtl="0"/>
            <a:r>
              <a:rPr lang="en-US"/>
              <a:t> </a:t>
            </a:r>
          </a:p>
          <a:p>
            <a:pPr rtl="0"/>
            <a:r>
              <a:rPr lang="en-US"/>
              <a:t>Finding the ideal path for a vehicle travel is an essential requirement when it comes to effective transportation planning and traffic planning in the context of road networks. The problem is to accommodate travelers' unique preference: some priorities minimal time, others prefer minimum trip distance, and still others desire to reduce the number of route changes or avoid certain types of roads, such as urban major highways or motorways. Based on these preferences and the available road network data, the objective is to estimate the most convenient path. This is structured as a regression job, with the goal of minimizing the label column reflecting the path's optimality %.</a:t>
            </a:r>
          </a:p>
          <a:p>
            <a:pPr rtl="0"/>
            <a:endParaRPr lang="en-US"/>
          </a:p>
          <a:p>
            <a:pPr rtl="0"/>
            <a:endParaRPr lang="en-US"/>
          </a:p>
        </p:txBody>
      </p:sp>
    </p:spTree>
    <p:extLst>
      <p:ext uri="{BB962C8B-B14F-4D97-AF65-F5344CB8AC3E}">
        <p14:creationId xmlns:p14="http://schemas.microsoft.com/office/powerpoint/2010/main" val="351743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7C6BE5-9A86-2EA4-3798-111D59FE5C33}"/>
              </a:ext>
            </a:extLst>
          </p:cNvPr>
          <p:cNvSpPr txBox="1"/>
          <p:nvPr/>
        </p:nvSpPr>
        <p:spPr>
          <a:xfrm>
            <a:off x="786581" y="61305"/>
            <a:ext cx="8364793" cy="6463308"/>
          </a:xfrm>
          <a:prstGeom prst="rect">
            <a:avLst/>
          </a:prstGeom>
          <a:noFill/>
        </p:spPr>
        <p:txBody>
          <a:bodyPr wrap="square" lIns="91440" tIns="45720" rIns="91440" bIns="45720" anchor="t">
            <a:spAutoFit/>
          </a:bodyPr>
          <a:lstStyle/>
          <a:p>
            <a:pPr rtl="0"/>
            <a:r>
              <a:rPr lang="en-US" b="1" u="sng"/>
              <a:t>Problem Causes and Effects:</a:t>
            </a:r>
          </a:p>
          <a:p>
            <a:pPr rtl="0"/>
            <a:endParaRPr lang="en-US"/>
          </a:p>
          <a:p>
            <a:pPr rtl="0"/>
            <a:r>
              <a:rPr lang="en-US" b="1" u="sng"/>
              <a:t>Problem Causes:</a:t>
            </a:r>
          </a:p>
          <a:p>
            <a:pPr rtl="0"/>
            <a:endParaRPr lang="en-US"/>
          </a:p>
          <a:p>
            <a:pPr marL="285750" indent="-285750" rtl="0">
              <a:buFont typeface="Arial"/>
              <a:buChar char="•"/>
            </a:pPr>
            <a:r>
              <a:rPr lang="en-US"/>
              <a:t>Diverse User Preferences</a:t>
            </a:r>
          </a:p>
          <a:p>
            <a:pPr marL="285750" indent="-285750" rtl="0">
              <a:buFont typeface="Arial"/>
              <a:buChar char="•"/>
            </a:pPr>
            <a:r>
              <a:rPr lang="en-US"/>
              <a:t>Complex Road Network</a:t>
            </a:r>
          </a:p>
          <a:p>
            <a:pPr marL="285750" indent="-285750" rtl="0">
              <a:buFont typeface="Arial"/>
              <a:buChar char="•"/>
            </a:pPr>
            <a:r>
              <a:rPr lang="en-US"/>
              <a:t>Dynamic Traffic Conditions</a:t>
            </a:r>
          </a:p>
          <a:p>
            <a:pPr rtl="0"/>
            <a:endParaRPr lang="en-US"/>
          </a:p>
          <a:p>
            <a:pPr rtl="0"/>
            <a:r>
              <a:rPr lang="en-US" b="1" u="sng"/>
              <a:t>Problem Effects:</a:t>
            </a:r>
          </a:p>
          <a:p>
            <a:pPr rtl="0"/>
            <a:endParaRPr lang="en-US"/>
          </a:p>
          <a:p>
            <a:pPr marL="285750" indent="-285750" rtl="0">
              <a:buFont typeface="Arial"/>
              <a:buChar char="•"/>
            </a:pPr>
            <a:r>
              <a:rPr lang="en-US"/>
              <a:t>Inefficient Transportation</a:t>
            </a:r>
          </a:p>
          <a:p>
            <a:pPr marL="285750" indent="-285750" rtl="0">
              <a:buFont typeface="Arial"/>
              <a:buChar char="•"/>
            </a:pPr>
            <a:r>
              <a:rPr lang="en-US"/>
              <a:t>User Dissatisfaction</a:t>
            </a:r>
          </a:p>
          <a:p>
            <a:pPr marL="285750" indent="-285750" rtl="0">
              <a:buFont typeface="Arial"/>
              <a:buChar char="•"/>
            </a:pPr>
            <a:r>
              <a:rPr lang="en-US"/>
              <a:t>Increased Environmental Impact</a:t>
            </a:r>
          </a:p>
          <a:p>
            <a:pPr rtl="0"/>
            <a:endParaRPr lang="en-US"/>
          </a:p>
          <a:p>
            <a:pPr rtl="0"/>
            <a:r>
              <a:rPr lang="en-US" b="1" u="sng"/>
              <a:t>Solution for the Problem:</a:t>
            </a:r>
          </a:p>
          <a:p>
            <a:pPr rtl="0"/>
            <a:endParaRPr lang="en-US"/>
          </a:p>
          <a:p>
            <a:pPr marL="285750" indent="-285750" rtl="0">
              <a:buFont typeface="Arial"/>
              <a:buChar char="•"/>
            </a:pPr>
            <a:r>
              <a:rPr lang="en-US"/>
              <a:t>Data Collection and Preprocessing</a:t>
            </a:r>
          </a:p>
          <a:p>
            <a:pPr marL="285750" indent="-285750" rtl="0">
              <a:buFont typeface="Arial"/>
              <a:buChar char="•"/>
            </a:pPr>
            <a:r>
              <a:rPr lang="en-US"/>
              <a:t>Feature Engineering</a:t>
            </a:r>
          </a:p>
          <a:p>
            <a:pPr marL="285750" indent="-285750" rtl="0">
              <a:buFont typeface="Arial"/>
              <a:buChar char="•"/>
            </a:pPr>
            <a:r>
              <a:rPr lang="en-US"/>
              <a:t>Neural Network Architecture</a:t>
            </a:r>
          </a:p>
          <a:p>
            <a:pPr marL="285750" indent="-285750" rtl="0">
              <a:buFont typeface="Arial"/>
              <a:buChar char="•"/>
            </a:pPr>
            <a:r>
              <a:rPr lang="en-US"/>
              <a:t>Loss Function and Optimization</a:t>
            </a:r>
          </a:p>
          <a:p>
            <a:pPr marL="285750" indent="-285750" rtl="0">
              <a:buFont typeface="Arial"/>
              <a:buChar char="•"/>
            </a:pPr>
            <a:r>
              <a:rPr lang="en-US"/>
              <a:t>Training and Validation</a:t>
            </a:r>
          </a:p>
          <a:p>
            <a:pPr marL="285750" indent="-285750" rtl="0">
              <a:buFont typeface="Arial"/>
              <a:buChar char="•"/>
            </a:pPr>
            <a:r>
              <a:rPr lang="en-US"/>
              <a:t>User Interface and Feedback Loop</a:t>
            </a:r>
          </a:p>
          <a:p>
            <a:pPr marL="285750" indent="-285750" rtl="0">
              <a:buFont typeface="Arial"/>
              <a:buChar char="•"/>
            </a:pPr>
            <a:r>
              <a:rPr lang="en-US"/>
              <a:t>Continuous Improvement</a:t>
            </a:r>
          </a:p>
        </p:txBody>
      </p:sp>
    </p:spTree>
    <p:extLst>
      <p:ext uri="{BB962C8B-B14F-4D97-AF65-F5344CB8AC3E}">
        <p14:creationId xmlns:p14="http://schemas.microsoft.com/office/powerpoint/2010/main" val="220516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97131D25-1987-0F30-390E-990B64B06796}"/>
              </a:ext>
            </a:extLst>
          </p:cNvPr>
          <p:cNvSpPr txBox="1"/>
          <p:nvPr/>
        </p:nvSpPr>
        <p:spPr>
          <a:xfrm>
            <a:off x="203790" y="203791"/>
            <a:ext cx="824023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FUNCTIONALITIES &amp; STAGES</a:t>
            </a:r>
          </a:p>
        </p:txBody>
      </p:sp>
      <p:sp>
        <p:nvSpPr>
          <p:cNvPr id="44" name="TextBox 43">
            <a:extLst>
              <a:ext uri="{FF2B5EF4-FFF2-40B4-BE49-F238E27FC236}">
                <a16:creationId xmlns:a16="http://schemas.microsoft.com/office/drawing/2014/main" id="{C9A43089-5EB8-0BFD-9870-9AD5249BE446}"/>
              </a:ext>
            </a:extLst>
          </p:cNvPr>
          <p:cNvSpPr txBox="1"/>
          <p:nvPr/>
        </p:nvSpPr>
        <p:spPr>
          <a:xfrm>
            <a:off x="416441" y="1018953"/>
            <a:ext cx="1089837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As we are in progressing towards a Regression problem. Here the output label would be predict % of Traffic Volume present currently on given Time, Date, Day of Week etc. </a:t>
            </a:r>
          </a:p>
          <a:p>
            <a:endParaRPr lang="en-US"/>
          </a:p>
          <a:p>
            <a:r>
              <a:rPr lang="en-US"/>
              <a:t>Here, user would input some of the custom Features on Frontend which is built on with Django Framework and hosted on AWS ec2 instance.</a:t>
            </a:r>
          </a:p>
          <a:p>
            <a:endParaRPr lang="en-US"/>
          </a:p>
          <a:p>
            <a:pPr marL="285750" indent="-285750">
              <a:buFont typeface="Arial"/>
              <a:buChar char="•"/>
            </a:pPr>
            <a:r>
              <a:rPr lang="en-US"/>
              <a:t>Project Setup &amp; Planning</a:t>
            </a:r>
          </a:p>
          <a:p>
            <a:pPr marL="285750" indent="-285750">
              <a:buFont typeface="Arial"/>
              <a:buChar char="•"/>
            </a:pPr>
            <a:r>
              <a:rPr lang="en-US"/>
              <a:t>Data Collection &amp; Pre-processing</a:t>
            </a:r>
          </a:p>
          <a:p>
            <a:pPr marL="285750" indent="-285750">
              <a:buFont typeface="Arial"/>
              <a:buChar char="•"/>
            </a:pPr>
            <a:r>
              <a:rPr lang="en-US"/>
              <a:t>Machine Learning Model Development</a:t>
            </a:r>
          </a:p>
          <a:p>
            <a:pPr marL="285750" indent="-285750">
              <a:buFont typeface="Arial"/>
              <a:buChar char="•"/>
            </a:pPr>
            <a:r>
              <a:rPr lang="en-US"/>
              <a:t>Integration &amp; User Interface Interaction</a:t>
            </a:r>
          </a:p>
          <a:p>
            <a:pPr marL="285750" indent="-285750">
              <a:buFont typeface="Arial"/>
              <a:buChar char="•"/>
            </a:pPr>
            <a:r>
              <a:rPr lang="en-US"/>
              <a:t>Testing &amp; Validation</a:t>
            </a:r>
          </a:p>
          <a:p>
            <a:pPr marL="285750" indent="-285750">
              <a:buFont typeface="Arial"/>
              <a:buChar char="•"/>
            </a:pPr>
            <a:r>
              <a:rPr lang="en-US"/>
              <a:t>Deployment &amp; Monitoring</a:t>
            </a:r>
          </a:p>
          <a:p>
            <a:pPr marL="285750" indent="-285750">
              <a:buFont typeface="Arial"/>
              <a:buChar char="•"/>
            </a:pPr>
            <a:r>
              <a:rPr lang="en-US"/>
              <a:t>Documentation &amp; Training</a:t>
            </a:r>
          </a:p>
          <a:p>
            <a:pPr marL="285750" indent="-285750">
              <a:buFont typeface="Arial"/>
              <a:buChar char="•"/>
            </a:pPr>
            <a:r>
              <a:rPr lang="en-US"/>
              <a:t>Scaling</a:t>
            </a:r>
          </a:p>
          <a:p>
            <a:endParaRPr lang="en-US"/>
          </a:p>
          <a:p>
            <a:endParaRPr lang="en-US"/>
          </a:p>
        </p:txBody>
      </p:sp>
    </p:spTree>
    <p:extLst>
      <p:ext uri="{BB962C8B-B14F-4D97-AF65-F5344CB8AC3E}">
        <p14:creationId xmlns:p14="http://schemas.microsoft.com/office/powerpoint/2010/main" val="261930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CEF6E-FA50-B9F1-CDAE-E0BE82E76835}"/>
              </a:ext>
            </a:extLst>
          </p:cNvPr>
          <p:cNvSpPr txBox="1"/>
          <p:nvPr/>
        </p:nvSpPr>
        <p:spPr>
          <a:xfrm>
            <a:off x="274675" y="177209"/>
            <a:ext cx="59808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FRONTEND &amp; BACKEND</a:t>
            </a:r>
          </a:p>
        </p:txBody>
      </p:sp>
      <p:sp>
        <p:nvSpPr>
          <p:cNvPr id="3" name="TextBox 2">
            <a:extLst>
              <a:ext uri="{FF2B5EF4-FFF2-40B4-BE49-F238E27FC236}">
                <a16:creationId xmlns:a16="http://schemas.microsoft.com/office/drawing/2014/main" id="{8085A84A-E4E6-086F-7387-B99386210ACB}"/>
              </a:ext>
            </a:extLst>
          </p:cNvPr>
          <p:cNvSpPr txBox="1"/>
          <p:nvPr/>
        </p:nvSpPr>
        <p:spPr>
          <a:xfrm>
            <a:off x="531627" y="1506278"/>
            <a:ext cx="8444022"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FRONTEND </a:t>
            </a:r>
            <a:endParaRPr lang="en-US"/>
          </a:p>
          <a:p>
            <a:pPr marL="285750" indent="-285750">
              <a:buFont typeface="Arial"/>
              <a:buChar char="•"/>
            </a:pPr>
            <a:r>
              <a:rPr lang="en-US"/>
              <a:t>User Interface</a:t>
            </a:r>
          </a:p>
          <a:p>
            <a:pPr marL="285750" indent="-285750">
              <a:buFont typeface="Arial"/>
              <a:buChar char="•"/>
            </a:pPr>
            <a:r>
              <a:rPr lang="en-US"/>
              <a:t>Form Validation</a:t>
            </a:r>
          </a:p>
          <a:p>
            <a:pPr marL="285750" indent="-285750">
              <a:buFont typeface="Arial"/>
              <a:buChar char="•"/>
            </a:pPr>
            <a:r>
              <a:rPr lang="en-US"/>
              <a:t>Visualization</a:t>
            </a:r>
          </a:p>
          <a:p>
            <a:pPr marL="285750" indent="-285750">
              <a:buFont typeface="Arial"/>
              <a:buChar char="•"/>
            </a:pPr>
            <a:r>
              <a:rPr lang="en-US"/>
              <a:t>Responsive Design</a:t>
            </a:r>
          </a:p>
          <a:p>
            <a:endParaRPr lang="en-US"/>
          </a:p>
          <a:p>
            <a:r>
              <a:rPr lang="en-US" sz="2400">
                <a:ea typeface="+mn-lt"/>
                <a:cs typeface="+mn-lt"/>
              </a:rPr>
              <a:t>BACKEND</a:t>
            </a:r>
            <a:endParaRPr lang="en-US" sz="2400"/>
          </a:p>
          <a:p>
            <a:pPr marL="285750" indent="-285750">
              <a:buFont typeface="Arial"/>
              <a:buChar char="•"/>
            </a:pPr>
            <a:r>
              <a:rPr lang="en-US"/>
              <a:t>Models &amp; Views </a:t>
            </a:r>
          </a:p>
          <a:p>
            <a:pPr marL="285750" indent="-285750">
              <a:buFont typeface="Arial"/>
              <a:buChar char="•"/>
            </a:pPr>
            <a:r>
              <a:rPr lang="en-US"/>
              <a:t>Templates &amp; API's</a:t>
            </a:r>
          </a:p>
          <a:p>
            <a:pPr marL="285750" indent="-285750">
              <a:buFont typeface="Arial"/>
              <a:buChar char="•"/>
            </a:pPr>
            <a:r>
              <a:rPr lang="en-US"/>
              <a:t>Integration &amp; Data Validation</a:t>
            </a:r>
          </a:p>
          <a:p>
            <a:pPr marL="285750" indent="-285750">
              <a:buFont typeface="Arial"/>
              <a:buChar char="•"/>
            </a:pPr>
            <a:r>
              <a:rPr lang="en-US"/>
              <a:t>Error Handling</a:t>
            </a:r>
          </a:p>
          <a:p>
            <a:pPr marL="285750" indent="-285750">
              <a:buFont typeface="Arial"/>
              <a:buChar char="•"/>
            </a:pPr>
            <a:r>
              <a:rPr lang="en-US"/>
              <a:t>Forms &amp; Operations</a:t>
            </a:r>
          </a:p>
        </p:txBody>
      </p:sp>
    </p:spTree>
    <p:extLst>
      <p:ext uri="{BB962C8B-B14F-4D97-AF65-F5344CB8AC3E}">
        <p14:creationId xmlns:p14="http://schemas.microsoft.com/office/powerpoint/2010/main" val="427501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7BC09E-0BAD-B4FA-7C11-360C37422FB9}"/>
              </a:ext>
            </a:extLst>
          </p:cNvPr>
          <p:cNvSpPr txBox="1"/>
          <p:nvPr/>
        </p:nvSpPr>
        <p:spPr>
          <a:xfrm>
            <a:off x="274675" y="177209"/>
            <a:ext cx="59808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Database</a:t>
            </a:r>
          </a:p>
        </p:txBody>
      </p:sp>
      <p:sp>
        <p:nvSpPr>
          <p:cNvPr id="2" name="TextBox 1">
            <a:extLst>
              <a:ext uri="{FF2B5EF4-FFF2-40B4-BE49-F238E27FC236}">
                <a16:creationId xmlns:a16="http://schemas.microsoft.com/office/drawing/2014/main" id="{018D1F78-19B5-9FA5-571B-7B1812EE6DD4}"/>
              </a:ext>
            </a:extLst>
          </p:cNvPr>
          <p:cNvSpPr txBox="1"/>
          <p:nvPr/>
        </p:nvSpPr>
        <p:spPr>
          <a:xfrm>
            <a:off x="457199" y="1233054"/>
            <a:ext cx="40455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Postgres SQL</a:t>
            </a:r>
          </a:p>
        </p:txBody>
      </p:sp>
    </p:spTree>
    <p:extLst>
      <p:ext uri="{BB962C8B-B14F-4D97-AF65-F5344CB8AC3E}">
        <p14:creationId xmlns:p14="http://schemas.microsoft.com/office/powerpoint/2010/main" val="382563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A326C7-2D7D-80ED-1C15-F5BD39191A56}"/>
              </a:ext>
            </a:extLst>
          </p:cNvPr>
          <p:cNvSpPr txBox="1"/>
          <p:nvPr/>
        </p:nvSpPr>
        <p:spPr>
          <a:xfrm>
            <a:off x="581891" y="1233054"/>
            <a:ext cx="1062643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Predictive Routing by Traffic Modelling</a:t>
            </a:r>
            <a:r>
              <a:rPr lang="en-GB"/>
              <a:t>:</a:t>
            </a:r>
            <a:endParaRPr lang="en-US"/>
          </a:p>
          <a:p>
            <a:endParaRPr lang="en-GB"/>
          </a:p>
          <a:p>
            <a:r>
              <a:rPr lang="en-GB"/>
              <a:t>Feature: </a:t>
            </a:r>
            <a:r>
              <a:rPr lang="en-GB">
                <a:solidFill>
                  <a:srgbClr val="000000"/>
                </a:solidFill>
                <a:ea typeface="+mn-lt"/>
                <a:cs typeface="+mn-lt"/>
              </a:rPr>
              <a:t>The system leverages predictive traffic modelling, integrating historical data and road conditions to optimize route recommendations.</a:t>
            </a:r>
          </a:p>
          <a:p>
            <a:endParaRPr lang="en-GB"/>
          </a:p>
          <a:p>
            <a:r>
              <a:rPr lang="en-GB"/>
              <a:t>Through predictive routing, the AI utilizes historical traffic patterns and static road conditions to forecast optimal routes. While not dynamically adjusting to real-time events such as accidents or road closures, this approach enhances pathfinding by considering long-term traffic trends and regular road conditions. Users benefit from optimized routes based on patterns observed over time, providing efficient recommendations that reflect anticipated traffic scenarios.</a:t>
            </a:r>
          </a:p>
          <a:p>
            <a:pPr algn="l"/>
            <a:endParaRPr lang="en-GB"/>
          </a:p>
        </p:txBody>
      </p:sp>
      <p:sp>
        <p:nvSpPr>
          <p:cNvPr id="5" name="TextBox 4">
            <a:extLst>
              <a:ext uri="{FF2B5EF4-FFF2-40B4-BE49-F238E27FC236}">
                <a16:creationId xmlns:a16="http://schemas.microsoft.com/office/drawing/2014/main" id="{6F508994-6BF5-6C09-082C-6745461DD5DE}"/>
              </a:ext>
            </a:extLst>
          </p:cNvPr>
          <p:cNvSpPr txBox="1"/>
          <p:nvPr/>
        </p:nvSpPr>
        <p:spPr>
          <a:xfrm>
            <a:off x="579475" y="218773"/>
            <a:ext cx="59808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AI  Feature</a:t>
            </a:r>
          </a:p>
        </p:txBody>
      </p:sp>
    </p:spTree>
    <p:extLst>
      <p:ext uri="{BB962C8B-B14F-4D97-AF65-F5344CB8AC3E}">
        <p14:creationId xmlns:p14="http://schemas.microsoft.com/office/powerpoint/2010/main" val="332283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7BC09E-0BAD-B4FA-7C11-360C37422FB9}"/>
              </a:ext>
            </a:extLst>
          </p:cNvPr>
          <p:cNvSpPr txBox="1"/>
          <p:nvPr/>
        </p:nvSpPr>
        <p:spPr>
          <a:xfrm>
            <a:off x="274675" y="177209"/>
            <a:ext cx="59808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4000" b="1" i="0">
                <a:effectLst/>
                <a:latin typeface="Söhne"/>
              </a:rPr>
              <a:t>Key Features:</a:t>
            </a:r>
            <a:endParaRPr lang="en-US" sz="4000"/>
          </a:p>
        </p:txBody>
      </p:sp>
      <p:sp>
        <p:nvSpPr>
          <p:cNvPr id="2" name="TextBox 1">
            <a:extLst>
              <a:ext uri="{FF2B5EF4-FFF2-40B4-BE49-F238E27FC236}">
                <a16:creationId xmlns:a16="http://schemas.microsoft.com/office/drawing/2014/main" id="{018D1F78-19B5-9FA5-571B-7B1812EE6DD4}"/>
              </a:ext>
            </a:extLst>
          </p:cNvPr>
          <p:cNvSpPr txBox="1"/>
          <p:nvPr/>
        </p:nvSpPr>
        <p:spPr>
          <a:xfrm>
            <a:off x="457199" y="1233054"/>
            <a:ext cx="404552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Historical Data Analysis</a:t>
            </a:r>
          </a:p>
          <a:p>
            <a:pPr marL="285750" indent="-285750">
              <a:buFont typeface="Arial"/>
              <a:buChar char="•"/>
            </a:pPr>
            <a:r>
              <a:rPr lang="en-US"/>
              <a:t>Static Road Conditions</a:t>
            </a:r>
          </a:p>
          <a:p>
            <a:pPr marL="285750" indent="-285750">
              <a:buFont typeface="Arial"/>
              <a:buChar char="•"/>
            </a:pPr>
            <a:r>
              <a:rPr lang="en-US"/>
              <a:t>Pattern Recognition</a:t>
            </a:r>
          </a:p>
          <a:p>
            <a:pPr marL="285750" indent="-285750">
              <a:buFont typeface="Arial"/>
              <a:buChar char="•"/>
            </a:pPr>
            <a:r>
              <a:rPr lang="en-US"/>
              <a:t>Efficient Route Optimization</a:t>
            </a:r>
          </a:p>
          <a:p>
            <a:pPr marL="285750" indent="-285750">
              <a:buFont typeface="Arial"/>
              <a:buChar char="•"/>
            </a:pPr>
            <a:r>
              <a:rPr lang="en-US"/>
              <a:t>User-Friendly Experience</a:t>
            </a:r>
            <a:endParaRPr lang="en-GB"/>
          </a:p>
        </p:txBody>
      </p:sp>
      <p:sp>
        <p:nvSpPr>
          <p:cNvPr id="5" name="TextBox 4">
            <a:extLst>
              <a:ext uri="{FF2B5EF4-FFF2-40B4-BE49-F238E27FC236}">
                <a16:creationId xmlns:a16="http://schemas.microsoft.com/office/drawing/2014/main" id="{728CB933-E58C-72FE-308C-6F296D960A31}"/>
              </a:ext>
            </a:extLst>
          </p:cNvPr>
          <p:cNvSpPr txBox="1"/>
          <p:nvPr/>
        </p:nvSpPr>
        <p:spPr>
          <a:xfrm>
            <a:off x="457199" y="3246792"/>
            <a:ext cx="8694175" cy="707886"/>
          </a:xfrm>
          <a:prstGeom prst="rect">
            <a:avLst/>
          </a:prstGeom>
          <a:noFill/>
        </p:spPr>
        <p:txBody>
          <a:bodyPr wrap="square">
            <a:spAutoFit/>
          </a:bodyPr>
          <a:lstStyle/>
          <a:p>
            <a:r>
              <a:rPr lang="en-CA" sz="4000" b="1" i="0">
                <a:effectLst/>
                <a:latin typeface="Söhne"/>
              </a:rPr>
              <a:t>Benefits</a:t>
            </a:r>
            <a:r>
              <a:rPr lang="en-CA" sz="4000" b="1">
                <a:latin typeface="Söhne"/>
              </a:rPr>
              <a:t>:</a:t>
            </a:r>
            <a:endParaRPr lang="en-CA"/>
          </a:p>
        </p:txBody>
      </p:sp>
      <p:sp>
        <p:nvSpPr>
          <p:cNvPr id="7" name="TextBox 6">
            <a:extLst>
              <a:ext uri="{FF2B5EF4-FFF2-40B4-BE49-F238E27FC236}">
                <a16:creationId xmlns:a16="http://schemas.microsoft.com/office/drawing/2014/main" id="{B5DA7FA6-1E70-23D9-F932-AAC093D2E641}"/>
              </a:ext>
            </a:extLst>
          </p:cNvPr>
          <p:cNvSpPr txBox="1"/>
          <p:nvPr/>
        </p:nvSpPr>
        <p:spPr>
          <a:xfrm>
            <a:off x="629265" y="2831294"/>
            <a:ext cx="8522109" cy="2308324"/>
          </a:xfrm>
          <a:prstGeom prst="rect">
            <a:avLst/>
          </a:prstGeom>
          <a:noFill/>
        </p:spPr>
        <p:txBody>
          <a:bodyPr wrap="square" lIns="91440" tIns="45720" rIns="91440" bIns="45720" anchor="t">
            <a:spAutoFit/>
          </a:bodyPr>
          <a:lstStyle/>
          <a:p>
            <a:endParaRPr lang="en-CA"/>
          </a:p>
          <a:p>
            <a:endParaRPr lang="en-CA"/>
          </a:p>
          <a:p>
            <a:endParaRPr lang="en-CA"/>
          </a:p>
          <a:p>
            <a:endParaRPr lang="en-CA"/>
          </a:p>
          <a:p>
            <a:pPr marL="285750" indent="-285750">
              <a:buFont typeface="Arial"/>
              <a:buChar char="•"/>
            </a:pPr>
            <a:r>
              <a:rPr lang="en-CA"/>
              <a:t>Improved Accuracy</a:t>
            </a:r>
          </a:p>
          <a:p>
            <a:pPr marL="285750" indent="-285750">
              <a:buFont typeface="Arial"/>
              <a:buChar char="•"/>
            </a:pPr>
            <a:r>
              <a:rPr lang="en-CA"/>
              <a:t>Time Efficiency</a:t>
            </a:r>
          </a:p>
          <a:p>
            <a:pPr marL="285750" indent="-285750">
              <a:buFont typeface="Arial"/>
              <a:buChar char="•"/>
            </a:pPr>
            <a:r>
              <a:rPr lang="en-CA"/>
              <a:t>Reduced Stress</a:t>
            </a:r>
          </a:p>
          <a:p>
            <a:pPr marL="285750" indent="-285750">
              <a:buFont typeface="Arial"/>
              <a:buChar char="•"/>
            </a:pPr>
            <a:r>
              <a:rPr lang="en-CA"/>
              <a:t>Smart Decision-Making</a:t>
            </a:r>
          </a:p>
        </p:txBody>
      </p:sp>
    </p:spTree>
    <p:extLst>
      <p:ext uri="{BB962C8B-B14F-4D97-AF65-F5344CB8AC3E}">
        <p14:creationId xmlns:p14="http://schemas.microsoft.com/office/powerpoint/2010/main" val="93759303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2" id="{0E60AB4E-417B-45C1-9301-1C9D3943EB7F}" vid="{199B3929-907A-4692-88BF-6063DC97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B34632-EE39-4722-B8A6-C2A6B86CC89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E5CEF65-757A-4D05-90BA-ED40BC2E5152}">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18A5EB6-E9B8-417D-B09E-03811FBC9BC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vt:lpstr>
      <vt:lpstr>Optimal path </vt:lpstr>
      <vt:lpstr>Definition &amp;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1</cp:revision>
  <dcterms:created xsi:type="dcterms:W3CDTF">2023-10-02T21:48:04Z</dcterms:created>
  <dcterms:modified xsi:type="dcterms:W3CDTF">2023-10-04T17:17:09Z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