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0" r:id="rId13"/>
    <p:sldId id="301" r:id="rId14"/>
    <p:sldId id="302" r:id="rId15"/>
    <p:sldId id="304" r:id="rId16"/>
    <p:sldId id="305" r:id="rId17"/>
    <p:sldId id="303" r:id="rId18"/>
    <p:sldId id="306" r:id="rId19"/>
    <p:sldId id="307" r:id="rId20"/>
    <p:sldId id="309" r:id="rId21"/>
    <p:sldId id="310" r:id="rId22"/>
    <p:sldId id="308" r:id="rId23"/>
    <p:sldId id="311" r:id="rId24"/>
    <p:sldId id="312" r:id="rId25"/>
    <p:sldId id="313" r:id="rId26"/>
    <p:sldId id="314" r:id="rId27"/>
    <p:sldId id="315" r:id="rId28"/>
    <p:sldId id="299" r:id="rId29"/>
    <p:sldId id="258" r:id="rId30"/>
    <p:sldId id="259" r:id="rId31"/>
    <p:sldId id="273" r:id="rId32"/>
    <p:sldId id="260" r:id="rId33"/>
    <p:sldId id="261" r:id="rId34"/>
    <p:sldId id="274" r:id="rId35"/>
    <p:sldId id="275" r:id="rId36"/>
    <p:sldId id="276" r:id="rId37"/>
    <p:sldId id="277" r:id="rId38"/>
    <p:sldId id="278" r:id="rId39"/>
    <p:sldId id="284" r:id="rId40"/>
    <p:sldId id="286" r:id="rId41"/>
    <p:sldId id="28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16" r:id="rId50"/>
    <p:sldId id="317" r:id="rId51"/>
    <p:sldId id="285" r:id="rId52"/>
    <p:sldId id="279" r:id="rId53"/>
    <p:sldId id="282" r:id="rId54"/>
    <p:sldId id="283" r:id="rId55"/>
    <p:sldId id="281" r:id="rId56"/>
    <p:sldId id="32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arbettini/BeautifulRestApi" TargetMode="External"/><Relationship Id="rId2" Type="http://schemas.openxmlformats.org/officeDocument/2006/relationships/hyperlink" Target="http://idratherbewriting.com/learnapidoc/docapis_introtoapi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REST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SUBMIT REQUESTS</a:t>
            </a:r>
            <a:br>
              <a:rPr lang="en-US" dirty="0"/>
            </a:br>
            <a:r>
              <a:rPr lang="en-US" dirty="0"/>
              <a:t>POSTMAN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dratherbewriting.com/intro-to-api-documentation/media/rasters/postman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70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cap="all" dirty="0"/>
              <a:t>DOCUMENTING ENDPOINTS</a:t>
            </a:r>
            <a:endParaRPr lang="pt-BR" cap="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+mj-lt"/>
              <a:buAutoNum type="arabicPeriod"/>
            </a:pP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err="1"/>
              <a:t>description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 err="1"/>
              <a:t>Resource</a:t>
            </a:r>
            <a:r>
              <a:rPr lang="pt-BR" dirty="0"/>
              <a:t> URL</a:t>
            </a:r>
          </a:p>
          <a:p>
            <a:pPr fontAlgn="base">
              <a:buFont typeface="+mj-lt"/>
              <a:buAutoNum type="arabicPeriod"/>
            </a:pPr>
            <a:r>
              <a:rPr lang="pt-BR" dirty="0" err="1"/>
              <a:t>Methods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 err="1"/>
              <a:t>Parameters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/>
              <a:t>Request </a:t>
            </a:r>
            <a:r>
              <a:rPr lang="pt-BR" dirty="0" err="1"/>
              <a:t>example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/>
              <a:t>Response </a:t>
            </a:r>
            <a:r>
              <a:rPr lang="pt-BR" dirty="0" err="1"/>
              <a:t>example</a:t>
            </a:r>
            <a:endParaRPr lang="pt-BR" dirty="0"/>
          </a:p>
          <a:p>
            <a:pPr fontAlgn="base">
              <a:buFont typeface="+mj-lt"/>
              <a:buAutoNum type="arabicPeriod"/>
            </a:pPr>
            <a:r>
              <a:rPr lang="pt-BR" dirty="0"/>
              <a:t>Status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codes</a:t>
            </a:r>
          </a:p>
          <a:p>
            <a:pPr fontAlgn="base">
              <a:buFont typeface="+mj-lt"/>
              <a:buAutoNum type="arabicPeriod"/>
            </a:pPr>
            <a:r>
              <a:rPr lang="pt-BR" dirty="0"/>
              <a:t>Code </a:t>
            </a:r>
            <a:r>
              <a:rPr lang="pt-BR" dirty="0" err="1"/>
              <a:t>samples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8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1. RESOURCE DESCRIPTIONS</a:t>
            </a:r>
            <a:br>
              <a:rPr lang="pt-BR" cap="all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The information contained in the resource — brief (1-3 sentences) and usually starts with a verb.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4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2. RESOURCE URL</a:t>
            </a:r>
            <a:br>
              <a:rPr lang="pt-BR" cap="all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The URL path where the resource can be accessed. Doesn't include the base path.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dratherbewriting.com/intro-to-api-documentation/media/rasters/instagramurl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3383536" cy="699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PUT PATH PARAMETERS IN CURLY BRACES</a:t>
            </a:r>
            <a:br>
              <a:rPr lang="en-US" cap="all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43" y="2603206"/>
            <a:ext cx="11467498" cy="15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3. METHOD</a:t>
            </a:r>
            <a:br>
              <a:rPr lang="pt-BR" cap="all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The operations allowed for the resource URL (GET, POST, PUT, DELETE, etc.)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4. PARAMETERS</a:t>
            </a:r>
            <a:br>
              <a:rPr lang="pt-BR" cap="all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Options you can use with the endpoint. There are four types of parameters: header, path, query string, and request body.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7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all" dirty="0"/>
              <a:t>PARAMETER ORDER IS IRRELEVANT</a:t>
            </a:r>
            <a:br>
              <a:rPr lang="pt-BR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509837"/>
            <a:ext cx="10391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REST API?</a:t>
            </a:r>
            <a:br>
              <a:rPr lang="en-US" dirty="0"/>
            </a:br>
            <a:r>
              <a:rPr lang="en-US" dirty="0"/>
              <a:t>ALLOWS SYSTEMS TO INTERACT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0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/>
              <a:t>NOTE THE DATA TYPES IF IMPORTANT</a:t>
            </a:r>
            <a:br>
              <a:rPr lang="en-US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 smtClean="0"/>
              <a:t>string</a:t>
            </a:r>
            <a:endParaRPr lang="en-US" sz="3600" dirty="0"/>
          </a:p>
          <a:p>
            <a:pPr fontAlgn="base"/>
            <a:r>
              <a:rPr lang="en-US" sz="3600" dirty="0"/>
              <a:t>integer</a:t>
            </a:r>
          </a:p>
          <a:p>
            <a:pPr fontAlgn="base"/>
            <a:r>
              <a:rPr lang="en-US" sz="3600" dirty="0" err="1"/>
              <a:t>boolean</a:t>
            </a:r>
            <a:endParaRPr lang="en-US" sz="3600" dirty="0"/>
          </a:p>
          <a:p>
            <a:pPr fontAlgn="base"/>
            <a:r>
              <a:rPr lang="en-US" sz="3600" dirty="0"/>
              <a:t>object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5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all" dirty="0"/>
              <a:t>REQUEST BODY PARAMETER EXAMPLE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97" y="2259330"/>
            <a:ext cx="10525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cap="all" dirty="0"/>
              <a:t>5. REQUEST </a:t>
            </a:r>
            <a:r>
              <a:rPr lang="pt-BR" cap="all" dirty="0" smtClean="0"/>
              <a:t>EXAMPLE</a:t>
            </a:r>
            <a:br>
              <a:rPr lang="pt-BR" cap="all" dirty="0" smtClean="0"/>
            </a:br>
            <a:endParaRPr lang="pt-BR" cap="all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A sample request to the resource, showing the endpoint and parameters configured.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all" dirty="0"/>
              <a:t>REQUEST BODY PARAMETER EXAMPLE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pic>
        <p:nvPicPr>
          <p:cNvPr id="15362" name="Picture 2" descr="http://idratherbewriting.com/intro-to-api-documentation/media/rasters/twitterreques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" y="-1523365"/>
            <a:ext cx="12649200" cy="85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cap="all" dirty="0"/>
              <a:t>6. RESPONSE EXAMPLE</a:t>
            </a:r>
            <a:br>
              <a:rPr lang="pt-BR" cap="all" dirty="0"/>
            </a:br>
            <a:endParaRPr lang="pt-BR" cap="all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A sample request to the resource, showing the endpoint and parameters configured.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6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424" y="-108585"/>
            <a:ext cx="14996833" cy="69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cap="all" dirty="0"/>
              <a:t>7. STATUS AND ERROR CODES</a:t>
            </a:r>
            <a:br>
              <a:rPr lang="en-US" cap="all" dirty="0"/>
            </a:br>
            <a:endParaRPr lang="pt-BR" cap="all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DESCRIPTION</a:t>
            </a:r>
          </a:p>
          <a:p>
            <a:pPr fontAlgn="base"/>
            <a:r>
              <a:rPr lang="en-US" dirty="0"/>
              <a:t>Code in the response that indicates a general status of the response. Most status codes (e.g., 200, 302, 500, etc.) are </a:t>
            </a:r>
            <a:r>
              <a:rPr lang="en-US" dirty="0">
                <a:hlinkClick r:id="rId2"/>
              </a:rPr>
              <a:t>standard</a:t>
            </a:r>
            <a:r>
              <a:rPr lang="en-US" dirty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9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all" dirty="0"/>
              <a:t>REQUEST BODY PARAMETER EXAMPLE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r>
              <a:rPr lang="en-US" cap="all" dirty="0"/>
              <a:t/>
            </a:r>
            <a:br>
              <a:rPr lang="en-US" cap="all" dirty="0"/>
            </a:br>
            <a:endParaRPr lang="pt-BR" dirty="0"/>
          </a:p>
        </p:txBody>
      </p:sp>
      <p:pic>
        <p:nvPicPr>
          <p:cNvPr id="15362" name="Picture 2" descr="http://idratherbewriting.com/intro-to-api-documentation/media/rasters/twitterreques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" y="-1523365"/>
            <a:ext cx="12649200" cy="85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9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Versionamento de </a:t>
            </a:r>
            <a:r>
              <a:rPr lang="pt-BR" dirty="0" err="1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m para engrenag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0"/>
            <a:ext cx="163612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64" y="152155"/>
            <a:ext cx="7186283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193" y="-140169"/>
            <a:ext cx="12580607" cy="70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GET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POST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7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PUT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5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0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DELETE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7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REST API?</a:t>
            </a:r>
            <a:br>
              <a:rPr lang="en-US" dirty="0"/>
            </a:br>
            <a:r>
              <a:rPr lang="en-US" dirty="0" smtClean="0"/>
              <a:t>FUNCTIONS </a:t>
            </a:r>
            <a:r>
              <a:rPr lang="en-US" dirty="0"/>
              <a:t>BELOW INTERFACES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0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RATE LIMITING AND THRESHOLDS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3583" y="-218123"/>
            <a:ext cx="16626362" cy="72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cap="all" dirty="0"/>
              <a:t>SDKS AND SAMPLE APPS</a:t>
            </a:r>
            <a:br>
              <a:rPr lang="pt-BR" cap="all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4943" y="-220028"/>
            <a:ext cx="15913483" cy="71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cap="all" dirty="0"/>
              <a:t>QUICK REFERENCE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0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3468" y="-165736"/>
            <a:ext cx="14341930" cy="71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cap="all" dirty="0"/>
              <a:t>BEST PRACTICES</a:t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r>
              <a:rPr lang="pt-BR" cap="all" dirty="0"/>
              <a:t/>
            </a:r>
            <a:br>
              <a:rPr lang="pt-BR" cap="all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3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853" y="-264796"/>
            <a:ext cx="14435232" cy="75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err="1"/>
              <a:t>Sample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practice</a:t>
            </a:r>
            <a:r>
              <a:rPr lang="pt-BR" dirty="0"/>
              <a:t> </a:t>
            </a:r>
            <a:r>
              <a:rPr lang="pt-BR" dirty="0" err="1"/>
              <a:t>topics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err="1"/>
              <a:t>pagination</a:t>
            </a:r>
            <a:r>
              <a:rPr lang="pt-BR" sz="3600" dirty="0"/>
              <a:t>, </a:t>
            </a:r>
            <a:r>
              <a:rPr lang="pt-BR" sz="3600" dirty="0" smtClean="0"/>
              <a:t>time </a:t>
            </a:r>
            <a:r>
              <a:rPr lang="pt-BR" sz="3600" dirty="0"/>
              <a:t>ranges</a:t>
            </a:r>
            <a:r>
              <a:rPr lang="pt-BR" sz="3600" dirty="0" smtClean="0"/>
              <a:t>, </a:t>
            </a:r>
            <a:r>
              <a:rPr lang="pt-BR" sz="3600" dirty="0" err="1"/>
              <a:t>fault</a:t>
            </a:r>
            <a:r>
              <a:rPr lang="pt-BR" sz="3600" dirty="0"/>
              <a:t> </a:t>
            </a:r>
            <a:r>
              <a:rPr lang="pt-BR" sz="3600" dirty="0" err="1"/>
              <a:t>tolerance</a:t>
            </a:r>
            <a:r>
              <a:rPr lang="pt-BR" sz="3600" dirty="0" smtClean="0"/>
              <a:t>, </a:t>
            </a:r>
            <a:r>
              <a:rPr lang="pt-BR" sz="3600" dirty="0"/>
              <a:t>cache </a:t>
            </a:r>
            <a:r>
              <a:rPr lang="pt-BR" sz="3600" dirty="0" err="1"/>
              <a:t>values</a:t>
            </a:r>
            <a:r>
              <a:rPr lang="pt-BR" sz="3600" dirty="0" smtClean="0"/>
              <a:t>, </a:t>
            </a:r>
            <a:r>
              <a:rPr lang="pt-BR" sz="3600" dirty="0" err="1"/>
              <a:t>connectivity</a:t>
            </a:r>
            <a:r>
              <a:rPr lang="pt-BR" sz="3600" dirty="0"/>
              <a:t>, </a:t>
            </a:r>
            <a:r>
              <a:rPr lang="pt-BR" sz="3600" dirty="0" smtClean="0"/>
              <a:t>timeouts, </a:t>
            </a:r>
            <a:r>
              <a:rPr lang="pt-BR" sz="3600" dirty="0" err="1"/>
              <a:t>downtime</a:t>
            </a:r>
            <a:r>
              <a:rPr lang="pt-BR" sz="3600" dirty="0" smtClean="0"/>
              <a:t>, </a:t>
            </a:r>
            <a:r>
              <a:rPr lang="pt-BR" sz="3600" dirty="0"/>
              <a:t>SSL, </a:t>
            </a:r>
            <a:r>
              <a:rPr lang="pt-BR" sz="3600" dirty="0" err="1"/>
              <a:t>versions</a:t>
            </a:r>
            <a:r>
              <a:rPr lang="pt-BR" sz="3600" dirty="0"/>
              <a:t>, </a:t>
            </a:r>
            <a:r>
              <a:rPr lang="pt-BR" sz="3600" dirty="0" err="1"/>
              <a:t>testing</a:t>
            </a:r>
            <a:r>
              <a:rPr lang="pt-BR" sz="3600" dirty="0"/>
              <a:t> </a:t>
            </a:r>
            <a:r>
              <a:rPr lang="pt-BR" sz="3600" dirty="0" err="1"/>
              <a:t>and</a:t>
            </a:r>
            <a:r>
              <a:rPr lang="pt-BR" sz="3600" dirty="0"/>
              <a:t> </a:t>
            </a:r>
            <a:r>
              <a:rPr lang="pt-BR" sz="3600" dirty="0" err="1"/>
              <a:t>validation</a:t>
            </a:r>
            <a:r>
              <a:rPr lang="pt-BR" sz="3600" dirty="0"/>
              <a:t>, </a:t>
            </a:r>
            <a:r>
              <a:rPr lang="pt-BR" sz="3600" dirty="0" err="1"/>
              <a:t>exports</a:t>
            </a:r>
            <a:r>
              <a:rPr lang="pt-BR" sz="3600" dirty="0"/>
              <a:t>, </a:t>
            </a:r>
            <a:r>
              <a:rPr lang="pt-BR" sz="3600" dirty="0" err="1"/>
              <a:t>languages</a:t>
            </a:r>
            <a:r>
              <a:rPr lang="pt-BR" sz="3600" dirty="0"/>
              <a:t>, </a:t>
            </a:r>
            <a:r>
              <a:rPr lang="pt-BR" sz="3600" dirty="0" err="1"/>
              <a:t>number</a:t>
            </a:r>
            <a:r>
              <a:rPr lang="pt-BR" sz="3600" dirty="0"/>
              <a:t> </a:t>
            </a:r>
            <a:r>
              <a:rPr lang="pt-BR" sz="3600" dirty="0" err="1"/>
              <a:t>handling</a:t>
            </a:r>
            <a:r>
              <a:rPr lang="pt-BR" sz="3600" dirty="0"/>
              <a:t>, </a:t>
            </a:r>
            <a:r>
              <a:rPr lang="pt-BR" sz="3600" dirty="0" err="1"/>
              <a:t>expanding</a:t>
            </a:r>
            <a:r>
              <a:rPr lang="pt-BR" sz="3600" dirty="0"/>
              <a:t> </a:t>
            </a:r>
            <a:r>
              <a:rPr lang="pt-BR" sz="3600" dirty="0" err="1"/>
              <a:t>resources</a:t>
            </a:r>
            <a:r>
              <a:rPr lang="pt-BR" sz="3600" dirty="0"/>
              <a:t>, </a:t>
            </a:r>
            <a:r>
              <a:rPr lang="pt-BR" sz="3600" dirty="0" err="1"/>
              <a:t>notifications</a:t>
            </a:r>
            <a:r>
              <a:rPr lang="pt-BR" sz="3600" dirty="0"/>
              <a:t>, etc.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62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STATUS AND ERROR CODES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2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dratherbewriting.com/learnapidoc/images/calc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15" y="1028930"/>
            <a:ext cx="3684905" cy="508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6481" y="-209550"/>
            <a:ext cx="16716309" cy="71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Documentando </a:t>
            </a:r>
            <a:r>
              <a:rPr lang="pt-BR" dirty="0" err="1" smtClean="0"/>
              <a:t>RESTFull</a:t>
            </a:r>
            <a:r>
              <a:rPr lang="pt-BR" dirty="0" smtClean="0"/>
              <a:t> </a:t>
            </a:r>
            <a:r>
              <a:rPr lang="pt-BR" dirty="0" err="1" smtClean="0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5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932"/>
            <a:ext cx="12192000" cy="79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more than technical details</a:t>
            </a:r>
          </a:p>
          <a:p>
            <a:r>
              <a:rPr lang="en-US" dirty="0"/>
              <a:t>The kind of documentation engineers want</a:t>
            </a:r>
          </a:p>
          <a:p>
            <a:r>
              <a:rPr lang="en-US" dirty="0"/>
              <a:t>Swagger UI and how to use it</a:t>
            </a:r>
          </a:p>
          <a:p>
            <a:r>
              <a:rPr lang="en-US" dirty="0" err="1"/>
              <a:t>OpenAPI</a:t>
            </a:r>
            <a:r>
              <a:rPr lang="en-US" dirty="0"/>
              <a:t> specification and how to create them</a:t>
            </a:r>
          </a:p>
          <a:p>
            <a:r>
              <a:rPr lang="en-US" dirty="0"/>
              <a:t>Other interactive documentation platforms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fontAlgn="base"/>
            <a:r>
              <a:rPr lang="pt-BR" cap="all" dirty="0"/>
              <a:t>AUTHORIZATION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888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idratherbewriting.com/nonref-content-api-docs/media/vectors/nonref-docs-preso_authenticationauthoriza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319" y="0"/>
            <a:ext cx="1295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idratherbewriting.com/learnapidoc/docapis_introtoapis.html</a:t>
            </a:r>
            <a:endParaRPr lang="en-US" dirty="0" smtClean="0"/>
          </a:p>
          <a:p>
            <a:endParaRPr lang="en-US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github.com/nbarbettini/BeautifulRestApi</a:t>
            </a:r>
            <a:endParaRPr lang="pt-BR" dirty="0" smtClean="0"/>
          </a:p>
          <a:p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7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REST API?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REQUESTS AND RESPONSES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6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703" y="-41463"/>
            <a:ext cx="15435263" cy="69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REST API?</a:t>
            </a:r>
            <a:br>
              <a:rPr lang="en-US" dirty="0"/>
            </a:br>
            <a:r>
              <a:rPr lang="en-US" dirty="0"/>
              <a:t>THE WEB FOLLOWS 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9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8780" y="-225552"/>
            <a:ext cx="15737888" cy="70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365</Words>
  <Application>Microsoft Office PowerPoint</Application>
  <PresentationFormat>Widescreen</PresentationFormat>
  <Paragraphs>69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Trebuchet MS</vt:lpstr>
      <vt:lpstr>Wingdings 3</vt:lpstr>
      <vt:lpstr>Facetado</vt:lpstr>
      <vt:lpstr>CURSO DE REST</vt:lpstr>
      <vt:lpstr>WHAT IS A REST API? ALLOWS SYSTEMS TO INTERACT</vt:lpstr>
      <vt:lpstr>Apresentação do PowerPoint</vt:lpstr>
      <vt:lpstr>WHAT IS A REST API? FUNCTIONS BELOW INTERFACES</vt:lpstr>
      <vt:lpstr>Apresentação do PowerPoint</vt:lpstr>
      <vt:lpstr>WHAT IS A REST API?  REQUESTS AND RESPONSES</vt:lpstr>
      <vt:lpstr>Apresentação do PowerPoint</vt:lpstr>
      <vt:lpstr>WHAT IS A REST API? THE WEB FOLLOWS REST</vt:lpstr>
      <vt:lpstr>Apresentação do PowerPoint</vt:lpstr>
      <vt:lpstr>SUBMIT REQUESTS POSTMAN</vt:lpstr>
      <vt:lpstr>Apresentação do PowerPoint</vt:lpstr>
      <vt:lpstr>DOCUMENTING ENDPOINTS</vt:lpstr>
      <vt:lpstr>1. RESOURCE DESCRIPTIONS </vt:lpstr>
      <vt:lpstr>2. RESOURCE URL </vt:lpstr>
      <vt:lpstr>Apresentação do PowerPoint</vt:lpstr>
      <vt:lpstr>PUT PATH PARAMETERS IN CURLY BRACES </vt:lpstr>
      <vt:lpstr>3. METHOD </vt:lpstr>
      <vt:lpstr>4. PARAMETERS </vt:lpstr>
      <vt:lpstr>PARAMETER ORDER IS IRRELEVANT  </vt:lpstr>
      <vt:lpstr>NOTE THE DATA TYPES IF IMPORTANT  </vt:lpstr>
      <vt:lpstr>REQUEST BODY PARAMETER EXAMPLE   </vt:lpstr>
      <vt:lpstr>5. REQUEST EXAMPLE </vt:lpstr>
      <vt:lpstr>REQUEST BODY PARAMETER EXAMPLE   </vt:lpstr>
      <vt:lpstr>6. RESPONSE EXAMPLE </vt:lpstr>
      <vt:lpstr>Apresentação do PowerPoint</vt:lpstr>
      <vt:lpstr>7. STATUS AND ERROR CODES </vt:lpstr>
      <vt:lpstr>REQUEST BODY PARAMETER EXAMPLE   </vt:lpstr>
      <vt:lpstr>Apresentação do PowerPoint</vt:lpstr>
      <vt:lpstr>Versionamento de API’s</vt:lpstr>
      <vt:lpstr>Apresentação do PowerPoint</vt:lpstr>
      <vt:lpstr>Apresentação do PowerPoint</vt:lpstr>
      <vt:lpstr>Verbos: GET</vt:lpstr>
      <vt:lpstr>Apresentação do PowerPoint</vt:lpstr>
      <vt:lpstr>Verbos: POST</vt:lpstr>
      <vt:lpstr>Apresentação do PowerPoint</vt:lpstr>
      <vt:lpstr>Verbos: PUT</vt:lpstr>
      <vt:lpstr>Apresentação do PowerPoint</vt:lpstr>
      <vt:lpstr>Verbos: DELETE</vt:lpstr>
      <vt:lpstr>Apresentação do PowerPoint</vt:lpstr>
      <vt:lpstr>RATE LIMITING AND THRESHOLDS</vt:lpstr>
      <vt:lpstr>Apresentação do PowerPoint</vt:lpstr>
      <vt:lpstr>SDKS AND SAMPLE APPS </vt:lpstr>
      <vt:lpstr>Apresentação do PowerPoint</vt:lpstr>
      <vt:lpstr>QUICK REFERENCE  </vt:lpstr>
      <vt:lpstr>Apresentação do PowerPoint</vt:lpstr>
      <vt:lpstr>BEST PRACTICES   </vt:lpstr>
      <vt:lpstr>Apresentação do PowerPoint</vt:lpstr>
      <vt:lpstr>Sample best practice topics</vt:lpstr>
      <vt:lpstr>STATUS AND ERROR CODES</vt:lpstr>
      <vt:lpstr>Apresentação do PowerPoint</vt:lpstr>
      <vt:lpstr>Documentando RESTFull API’s</vt:lpstr>
      <vt:lpstr>Apresentação do PowerPoint</vt:lpstr>
      <vt:lpstr>Apresentação do PowerPoint</vt:lpstr>
      <vt:lpstr>AUTHORIZATION AND AUTHENTICATION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14</cp:revision>
  <dcterms:created xsi:type="dcterms:W3CDTF">2018-05-13T17:08:49Z</dcterms:created>
  <dcterms:modified xsi:type="dcterms:W3CDTF">2018-05-14T01:22:06Z</dcterms:modified>
</cp:coreProperties>
</file>