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3" r:id="rId12"/>
    <p:sldId id="285" r:id="rId13"/>
    <p:sldId id="286" r:id="rId14"/>
    <p:sldId id="287" r:id="rId15"/>
    <p:sldId id="288" r:id="rId16"/>
    <p:sldId id="289" r:id="rId17"/>
    <p:sldId id="274" r:id="rId18"/>
    <p:sldId id="270" r:id="rId19"/>
    <p:sldId id="260" r:id="rId20"/>
    <p:sldId id="261" r:id="rId21"/>
    <p:sldId id="271" r:id="rId22"/>
    <p:sldId id="262" r:id="rId23"/>
    <p:sldId id="263" r:id="rId24"/>
    <p:sldId id="264" r:id="rId25"/>
    <p:sldId id="265" r:id="rId26"/>
    <p:sldId id="272" r:id="rId27"/>
    <p:sldId id="268" r:id="rId28"/>
    <p:sldId id="266" r:id="rId29"/>
    <p:sldId id="267" r:id="rId30"/>
    <p:sldId id="26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icapis.com/introduction-to-api-versioning-best-practices/" TargetMode="External"/><Relationship Id="rId2" Type="http://schemas.openxmlformats.org/officeDocument/2006/relationships/hyperlink" Target="https://msdn.microsoft.com/en-us/library/ff38425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55oIJuMUnDc" TargetMode="External"/><Relationship Id="rId5" Type="http://schemas.openxmlformats.org/officeDocument/2006/relationships/hyperlink" Target="https://www.troyhunt.com/your-api-versioning-is-wrong-which-is/" TargetMode="External"/><Relationship Id="rId4" Type="http://schemas.openxmlformats.org/officeDocument/2006/relationships/hyperlink" Target="http://www.patrickniezen.com/2016/2/11/api-versioning-with-mvc-6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ee658109.aspx" TargetMode="External"/><Relationship Id="rId2" Type="http://schemas.openxmlformats.org/officeDocument/2006/relationships/hyperlink" Target="https://martinfowler.com/bliki/PresentationDomainDataLayer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learning/practical-application-architecture-with-entity-framework-core/multi-layer-applications" TargetMode="External"/><Relationship Id="rId5" Type="http://schemas.openxmlformats.org/officeDocument/2006/relationships/hyperlink" Target="https://en.wikipedia.org/wiki/Multitier_architecture" TargetMode="External"/><Relationship Id="rId4" Type="http://schemas.openxmlformats.org/officeDocument/2006/relationships/hyperlink" Target="https://msdn.microsoft.com/en-us/library/ff648105.aspx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8a67c0/repository-pattern-and-generic-repository-pattern/" TargetMode="External"/><Relationship Id="rId2" Type="http://schemas.openxmlformats.org/officeDocument/2006/relationships/hyperlink" Target="http://www.dotnetcurry.com/aspnet-mvc/1155/aspnet-mvc-repository-pattern-perform-database-oper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nnesdorfmann.com/android/evolution-of-the-repository-pattern" TargetMode="External"/><Relationship Id="rId5" Type="http://schemas.openxmlformats.org/officeDocument/2006/relationships/hyperlink" Target="https://www.codeproject.com/Articles/814768/CRUD-Operations-Using-the-Generic-Repository-Patte" TargetMode="External"/><Relationship Id="rId4" Type="http://schemas.openxmlformats.org/officeDocument/2006/relationships/hyperlink" Target="http://www.tugberkugurlu.com/archive/generic-repository-pattern-entity-framework-asp-net-mvc-and-unit-testing-triangl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diferenca-entre-os-patterns-po-pojo-bo-dto-e-vo/28162" TargetMode="External"/><Relationship Id="rId7" Type="http://schemas.openxmlformats.org/officeDocument/2006/relationships/hyperlink" Target="http://www.ben-morris.com/pragmatic-rest-apis-without-hypermedia-and-hateoas/" TargetMode="External"/><Relationship Id="rId2" Type="http://schemas.openxmlformats.org/officeDocument/2006/relationships/hyperlink" Target="https://www.codeadventure.com/blog/why-you-should-use-value-ob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atzisblog.wordpress.com/2017/09/01/generating-hypermedia-links-for-an-asp-net-core-web-api/" TargetMode="External"/><Relationship Id="rId5" Type="http://schemas.openxmlformats.org/officeDocument/2006/relationships/hyperlink" Target="https://techbrij.com/generic-repository-unit-of-work-entity-framework-unit-testing-asp-net-mvc" TargetMode="External"/><Relationship Id="rId4" Type="http://schemas.openxmlformats.org/officeDocument/2006/relationships/hyperlink" Target="https://imasters.com.br/artigo/7293/linguagens/padroes-de-projeto-value-object?trace=151902119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r>
              <a:rPr lang="pt-BR" dirty="0" smtClean="0"/>
              <a:t> </a:t>
            </a:r>
            <a:r>
              <a:rPr lang="pt-BR" dirty="0" err="1"/>
              <a:t>API's</a:t>
            </a:r>
            <a:r>
              <a:rPr lang="pt-BR" dirty="0"/>
              <a:t> do 0 à Nuvem Com ASP.NET Core 2.0 e </a:t>
            </a:r>
            <a:r>
              <a:rPr lang="pt-BR" dirty="0" err="1"/>
              <a:t>Docker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9675" y="2609850"/>
            <a:ext cx="10048875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Seção 06: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Implementando Uma Calculadora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8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09" y="659572"/>
            <a:ext cx="4287520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9675" y="2609850"/>
            <a:ext cx="10048875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Seção 07: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Aprendendo Os Quatro Verbos Principais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9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28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91" y="525253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60" y="4907248"/>
            <a:ext cx="2367977" cy="1850833"/>
          </a:xfrm>
          <a:prstGeom prst="rect">
            <a:avLst/>
          </a:prstGeom>
        </p:spPr>
      </p:pic>
      <p:pic>
        <p:nvPicPr>
          <p:cNvPr id="5122" name="Picture 2" descr="Resultado de imagem para PUT GET POST DELE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94" y="594994"/>
            <a:ext cx="9548331" cy="36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9675" y="2609850"/>
            <a:ext cx="10048875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Seção 08: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Integrando A Aplicação Ao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2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67" y="527006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03" y="492374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15" y="1126172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75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39" y="5063503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9675" y="2609850"/>
            <a:ext cx="10048875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Seção 09: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 Versionamento Da Nossa 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4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api versioning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62" y="1325360"/>
            <a:ext cx="6128471" cy="29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msdn.microsoft.com/en-us/library/ff384251.aspx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https://nordicapis.com/introduction-to-api-versioning-best-practices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www.patrickniezen.com/2016/2/11/api-versioning-with-mvc-6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https://www.troyhunt.com/your-api-versioning-is-wrong-which-is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www.youtube.com/watch?v=55oIJuMUnDc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8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Aplicação Multicamadas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5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9675" y="2609850"/>
            <a:ext cx="10048875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Seção 02:</a:t>
            </a:r>
            <a:br>
              <a:rPr lang="pt-BR" dirty="0" smtClean="0"/>
            </a:br>
            <a:r>
              <a:rPr lang="pt-BR" dirty="0" smtClean="0"/>
              <a:t>Fundamentos </a:t>
            </a:r>
            <a:r>
              <a:rPr lang="pt-BR" dirty="0"/>
              <a:t>Teóricos Do REST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9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ProjetoAulas\RestWithASP-NETUdemy\Document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747" y="-1419691"/>
            <a:ext cx="12664867" cy="840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martinfowler.com/bliki/PresentationDomainDataLayering.html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msdn.microsoft.com/en-us/library/ee658109.aspx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msdn.microsoft.com/en-us/library/ff648105.aspx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en.wikipedia.org/wiki/Multitier_architecture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www.linkedin.com/learning/practical-application-architecture-with-entity-framework-core/multi-layer-applications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0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 Padrão de Projetos </a:t>
            </a:r>
            <a:r>
              <a:rPr lang="pt-BR" dirty="0" err="1" smtClean="0"/>
              <a:t>Repository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0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pository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63" y="859862"/>
            <a:ext cx="7466344" cy="51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1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err="1" smtClean="0"/>
              <a:t>Generic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0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Generic Repository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2" y="1480113"/>
            <a:ext cx="103917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46" y="-1053296"/>
            <a:ext cx="12576585" cy="9528466"/>
          </a:xfrm>
        </p:spPr>
      </p:pic>
    </p:spTree>
    <p:extLst>
      <p:ext uri="{BB962C8B-B14F-4D97-AF65-F5344CB8AC3E}">
        <p14:creationId xmlns:p14="http://schemas.microsoft.com/office/powerpoint/2010/main" val="1735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www.dotnetcurry.com/aspnet-mvc/1155/aspnet-mvc-repository-pattern-perform-database-operations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https://www.c-sharpcorner.com/UploadFile/8a67c0/repository-pattern-and-generic-repository-pattern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www.tugberkugurlu.com/archive/generic-repository-pattern-entity-framework-asp-net-mvc-and-unit-testing-triangle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www.codeproject.com/Articles/814768/CRUD-Operations-Using-the-Generic-Repository-Patte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hannesdorfmann.com/android/evolution-of-the-repository-pattern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 Padrão de </a:t>
            </a:r>
            <a:r>
              <a:rPr lang="pt-BR" dirty="0" smtClean="0"/>
              <a:t>Projetos Value </a:t>
            </a:r>
            <a:r>
              <a:rPr lang="pt-BR" dirty="0" err="1" smtClean="0"/>
              <a:t>Object</a:t>
            </a:r>
            <a:r>
              <a:rPr lang="pt-BR" dirty="0" smtClean="0"/>
              <a:t> - 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7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ProjetoAulas\RestWithASP-NETUdemy\Documents\VO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263" y="-510906"/>
            <a:ext cx="13183563" cy="77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2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web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7"/>
          <a:stretch/>
        </p:blipFill>
        <p:spPr bwMode="auto">
          <a:xfrm>
            <a:off x="4248149" y="595329"/>
            <a:ext cx="4251326" cy="40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073" y="5323553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0" y="5007167"/>
            <a:ext cx="2367977" cy="1850833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5564156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7408161" y="523919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8522887" y="5479120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0" y="3587153"/>
            <a:ext cx="2319336" cy="18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>
                <a:hlinkClick r:id="rId2"/>
              </a:rPr>
              <a:t>https://martinfowler.com/bliki/ValueObject.html</a:t>
            </a:r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www.codeadventure.com/blog/why-you-should-use-value-objects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www.devmedia.com.br/diferenca-entre-os-patterns-po-pojo-bo-dto-e-vo/28162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imasters.com.br/artigo/7293/linguagens/padroes-de-projeto-value-object?trace=1519021197</a:t>
            </a:r>
            <a:endParaRPr lang="pt-BR" dirty="0" smtClean="0"/>
          </a:p>
          <a:p>
            <a:endParaRPr lang="pt-BR" dirty="0" smtClean="0"/>
          </a:p>
          <a:p>
            <a:r>
              <a:rPr lang="en-US" dirty="0"/>
              <a:t>[Generic Repository and Unit of Work Pattern, Entity Framework, Unit Testing, </a:t>
            </a:r>
            <a:r>
              <a:rPr lang="en-US" dirty="0" err="1"/>
              <a:t>Autofac</a:t>
            </a:r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 Container and ASP.NET MVC](</a:t>
            </a:r>
            <a:r>
              <a:rPr lang="en-US" dirty="0">
                <a:hlinkClick r:id="rId5"/>
              </a:rPr>
              <a:t>https://techbrij.com/generic-repository-unit-of-work-entity-framework-unit-testing-asp-net-mvc</a:t>
            </a:r>
            <a:r>
              <a:rPr lang="en-US" dirty="0" smtClean="0"/>
              <a:t>)</a:t>
            </a:r>
          </a:p>
          <a:p>
            <a:r>
              <a:rPr lang="en-US" dirty="0" smtClean="0"/>
              <a:t>[</a:t>
            </a:r>
            <a:r>
              <a:rPr lang="en-US" dirty="0"/>
              <a:t>HATEOAS](</a:t>
            </a:r>
            <a:r>
              <a:rPr lang="en-US" dirty="0">
                <a:hlinkClick r:id="rId6"/>
              </a:rPr>
              <a:t>https://</a:t>
            </a:r>
            <a:r>
              <a:rPr lang="en-US">
                <a:hlinkClick r:id="rId6"/>
              </a:rPr>
              <a:t>shatzisblog.wordpress.com/2017/09/01/generating-hypermedia-links-for-an-asp-net-core-web-api</a:t>
            </a:r>
            <a:r>
              <a:rPr lang="en-US" smtClean="0">
                <a:hlinkClick r:id="rId6"/>
              </a:rPr>
              <a:t>/</a:t>
            </a:r>
            <a:r>
              <a:rPr lang="en-US" smtClean="0"/>
              <a:t>)</a:t>
            </a:r>
            <a:endParaRPr lang="en-US" dirty="0"/>
          </a:p>
          <a:p>
            <a:r>
              <a:rPr lang="en-US" dirty="0"/>
              <a:t>[Pragmatic REST: APIs without hypermedia and HATEOAS](</a:t>
            </a:r>
            <a:r>
              <a:rPr lang="en-US" dirty="0">
                <a:hlinkClick r:id="rId7"/>
              </a:rPr>
              <a:t>http://www.ben-morris.com/pragmatic-rest-apis-without-hypermedia-and-hateoas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9675" y="2609850"/>
            <a:ext cx="10048875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Seção 03: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Configuração Do Ambiente No 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3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4805680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git b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40" y="4805680"/>
            <a:ext cx="1417319" cy="14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85" y="4805680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heidi 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4783136"/>
            <a:ext cx="1462405" cy="14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21" y="467613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9" y="1838000"/>
            <a:ext cx="8709837" cy="16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9675" y="2609850"/>
            <a:ext cx="10048875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Seção 04: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Configuração Do Ambiente No </a:t>
            </a:r>
            <a:r>
              <a:rPr lang="pt-BR" dirty="0" smtClean="0"/>
              <a:t>Linux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7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35" y="4876163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1" y="47472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96" y="1579880"/>
            <a:ext cx="4810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visual studio c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801" y="4927600"/>
            <a:ext cx="3271520" cy="16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91" y="5077657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28" y="5077657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9675" y="2609850"/>
            <a:ext cx="10048875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Seção 05: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Primeiros Passos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2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first ste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54" y="489070"/>
            <a:ext cx="85344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164</Words>
  <Application>Microsoft Office PowerPoint</Application>
  <PresentationFormat>Widescreen</PresentationFormat>
  <Paragraphs>55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Facetado</vt:lpstr>
      <vt:lpstr>RESTFul API's do 0 à Nuvem Com ASP.NET Core 2.0 e Docker</vt:lpstr>
      <vt:lpstr>Seção 02: Fundamentos Teóricos Do REST</vt:lpstr>
      <vt:lpstr>Apresentação do PowerPoint</vt:lpstr>
      <vt:lpstr>Seção 03: Configuração Do Ambiente No Windows</vt:lpstr>
      <vt:lpstr>Apresentação do PowerPoint</vt:lpstr>
      <vt:lpstr>Seção 04: Configuração Do Ambiente No Linux</vt:lpstr>
      <vt:lpstr>Apresentação do PowerPoint</vt:lpstr>
      <vt:lpstr>Seção 05: Primeiros Passos</vt:lpstr>
      <vt:lpstr>Apresentação do PowerPoint</vt:lpstr>
      <vt:lpstr>Seção 06:  Implementando Uma Calculadora</vt:lpstr>
      <vt:lpstr>Apresentação do PowerPoint</vt:lpstr>
      <vt:lpstr>Seção 07: Aprendendo Os Quatro Verbos Principais</vt:lpstr>
      <vt:lpstr>Apresentação do PowerPoint</vt:lpstr>
      <vt:lpstr>Seção 08:  Integrando A Aplicação Ao Banco De Dados</vt:lpstr>
      <vt:lpstr>Apresentação do PowerPoint</vt:lpstr>
      <vt:lpstr>Seção 09:  Versionamento Da Nossa API</vt:lpstr>
      <vt:lpstr>Apresentação do PowerPoint</vt:lpstr>
      <vt:lpstr>Referências</vt:lpstr>
      <vt:lpstr>Aplicação Multicamadas</vt:lpstr>
      <vt:lpstr>Apresentação do PowerPoint</vt:lpstr>
      <vt:lpstr>Referências</vt:lpstr>
      <vt:lpstr>O Padrão de Projetos Repository</vt:lpstr>
      <vt:lpstr>Apresentação do PowerPoint</vt:lpstr>
      <vt:lpstr>Generic Repository</vt:lpstr>
      <vt:lpstr>Apresentação do PowerPoint</vt:lpstr>
      <vt:lpstr>Apresentação do PowerPoint</vt:lpstr>
      <vt:lpstr>Referências</vt:lpstr>
      <vt:lpstr>O Padrão de Projetos Value Object - VO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14</cp:revision>
  <dcterms:created xsi:type="dcterms:W3CDTF">2018-05-13T17:08:49Z</dcterms:created>
  <dcterms:modified xsi:type="dcterms:W3CDTF">2018-06-24T01:22:05Z</dcterms:modified>
</cp:coreProperties>
</file>