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68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REST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eneric 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" y="1480113"/>
            <a:ext cx="10391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053296"/>
            <a:ext cx="12576585" cy="9528466"/>
          </a:xfrm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Padrão de </a:t>
            </a:r>
            <a:r>
              <a:rPr lang="pt-BR" dirty="0" smtClean="0"/>
              <a:t>Projetos Value </a:t>
            </a:r>
            <a:r>
              <a:rPr lang="pt-BR" dirty="0" err="1" smtClean="0"/>
              <a:t>Object</a:t>
            </a:r>
            <a:r>
              <a:rPr lang="pt-BR" dirty="0" smtClean="0"/>
              <a:t> - 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263" y="-510906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Versionamento de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" y="1277033"/>
            <a:ext cx="48768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22" y="2036561"/>
            <a:ext cx="5561393" cy="26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Aplicação Multicamadas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47" y="-1419691"/>
            <a:ext cx="12664867" cy="84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63" y="859862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87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CURSO DE REST</vt:lpstr>
      <vt:lpstr>Versionamento de API’s</vt:lpstr>
      <vt:lpstr>Apresentação do PowerPoint</vt:lpstr>
      <vt:lpstr>Referências</vt:lpstr>
      <vt:lpstr>Aplicação Multicamadas</vt:lpstr>
      <vt:lpstr>Apresentação do PowerPoint</vt:lpstr>
      <vt:lpstr>Referências</vt:lpstr>
      <vt:lpstr>O Padrão de Projetos Repository</vt:lpstr>
      <vt:lpstr>Apresentação do PowerPoint</vt:lpstr>
      <vt:lpstr>Generic Repository</vt:lpstr>
      <vt:lpstr>Apresentação do PowerPoint</vt:lpstr>
      <vt:lpstr>Apresentação do PowerPoint</vt:lpstr>
      <vt:lpstr>Referências</vt:lpstr>
      <vt:lpstr>O Padrão de Projetos Value Object - VO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5</cp:revision>
  <dcterms:created xsi:type="dcterms:W3CDTF">2018-05-13T17:08:49Z</dcterms:created>
  <dcterms:modified xsi:type="dcterms:W3CDTF">2018-05-13T18:05:54Z</dcterms:modified>
</cp:coreProperties>
</file>