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7" r:id="rId4"/>
    <p:sldId id="259" r:id="rId5"/>
    <p:sldId id="328" r:id="rId6"/>
    <p:sldId id="292" r:id="rId7"/>
    <p:sldId id="276" r:id="rId8"/>
    <p:sldId id="330" r:id="rId9"/>
    <p:sldId id="293" r:id="rId10"/>
    <p:sldId id="278" r:id="rId11"/>
    <p:sldId id="332" r:id="rId12"/>
    <p:sldId id="294" r:id="rId13"/>
    <p:sldId id="280" r:id="rId14"/>
    <p:sldId id="331" r:id="rId15"/>
    <p:sldId id="296" r:id="rId16"/>
    <p:sldId id="283" r:id="rId17"/>
    <p:sldId id="329" r:id="rId18"/>
    <p:sldId id="295" r:id="rId19"/>
    <p:sldId id="286" r:id="rId20"/>
    <p:sldId id="333" r:id="rId21"/>
    <p:sldId id="299" r:id="rId22"/>
    <p:sldId id="288" r:id="rId23"/>
    <p:sldId id="338" r:id="rId24"/>
    <p:sldId id="297" r:id="rId25"/>
    <p:sldId id="274" r:id="rId26"/>
    <p:sldId id="336" r:id="rId27"/>
    <p:sldId id="298" r:id="rId28"/>
    <p:sldId id="291" r:id="rId29"/>
    <p:sldId id="334" r:id="rId30"/>
    <p:sldId id="300" r:id="rId31"/>
    <p:sldId id="301" r:id="rId32"/>
    <p:sldId id="335" r:id="rId33"/>
    <p:sldId id="302" r:id="rId34"/>
    <p:sldId id="303" r:id="rId35"/>
    <p:sldId id="272" r:id="rId36"/>
    <p:sldId id="337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6" r:id="rId59"/>
    <p:sldId id="262" r:id="rId60"/>
    <p:sldId id="264" r:id="rId61"/>
    <p:sldId id="265" r:id="rId62"/>
    <p:sldId id="268" r:id="rId63"/>
    <p:sldId id="271" r:id="rId64"/>
    <p:sldId id="269" r:id="rId65"/>
    <p:sldId id="27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jpe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jpe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01: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23" y="496946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890</Words>
  <Application>Microsoft Office PowerPoint</Application>
  <PresentationFormat>Widescreen</PresentationFormat>
  <Paragraphs>280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Trebuchet MS</vt:lpstr>
      <vt:lpstr>Wingdings 3</vt:lpstr>
      <vt:lpstr>Facetado</vt:lpstr>
      <vt:lpstr>RESTFul API's do 0 à Nuvem Com ASP.NET Core 2.0 e Docker</vt:lpstr>
      <vt:lpstr>Seção 01: Fundamentos Teóricos Do REST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Seção 14: Data Contract</vt:lpstr>
      <vt:lpstr>Apresentação do PowerPoint</vt:lpstr>
      <vt:lpstr>Seção 15: Content Negociation</vt:lpstr>
      <vt:lpstr>Apresentação do PowerPoint</vt:lpstr>
      <vt:lpstr>Seção 16: HATEOAS</vt:lpstr>
      <vt:lpstr>Apresentação do PowerPoint</vt:lpstr>
      <vt:lpstr>Seção 17: Swagger</vt:lpstr>
      <vt:lpstr>Apresentação do PowerPoint</vt:lpstr>
      <vt:lpstr>Seção 18: Autenticação</vt:lpstr>
      <vt:lpstr>Apresentação do PowerPoint</vt:lpstr>
      <vt:lpstr>Seção 19: O Verbo PATH</vt:lpstr>
      <vt:lpstr>Apresentação do PowerPoint</vt:lpstr>
      <vt:lpstr>Seção 20: Query Params E Busca Paginada</vt:lpstr>
      <vt:lpstr>Apresentação do PowerPoint</vt:lpstr>
      <vt:lpstr>Seção 21:  Trabalhando Com Arquivos</vt:lpstr>
      <vt:lpstr>Apresentação do PowerPoint</vt:lpstr>
      <vt:lpstr>Seção 22:  Adicionando Suporte Ao Docker</vt:lpstr>
      <vt:lpstr>Apresentação do PowerPoint</vt:lpstr>
      <vt:lpstr>Seção 23:  Deploy Na Azure</vt:lpstr>
      <vt:lpstr>Apresentação do PowerPoint</vt:lpstr>
      <vt:lpstr>O Padrão de Projetos Repository</vt:lpstr>
      <vt:lpstr>Generic Repository</vt:lpstr>
      <vt:lpstr>Apresentação do PowerPoint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35</cp:revision>
  <dcterms:created xsi:type="dcterms:W3CDTF">2018-05-13T17:08:49Z</dcterms:created>
  <dcterms:modified xsi:type="dcterms:W3CDTF">2018-06-24T19:31:11Z</dcterms:modified>
</cp:coreProperties>
</file>