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56" r:id="rId4"/>
    <p:sldId id="355" r:id="rId5"/>
    <p:sldId id="359" r:id="rId6"/>
    <p:sldId id="358" r:id="rId7"/>
    <p:sldId id="357" r:id="rId8"/>
    <p:sldId id="327" r:id="rId9"/>
    <p:sldId id="259" r:id="rId10"/>
    <p:sldId id="328" r:id="rId11"/>
    <p:sldId id="292" r:id="rId12"/>
    <p:sldId id="276" r:id="rId13"/>
    <p:sldId id="330" r:id="rId14"/>
    <p:sldId id="293" r:id="rId15"/>
    <p:sldId id="278" r:id="rId16"/>
    <p:sldId id="332" r:id="rId17"/>
    <p:sldId id="294" r:id="rId18"/>
    <p:sldId id="280" r:id="rId19"/>
    <p:sldId id="331" r:id="rId20"/>
    <p:sldId id="296" r:id="rId21"/>
    <p:sldId id="283" r:id="rId22"/>
    <p:sldId id="329" r:id="rId23"/>
    <p:sldId id="295" r:id="rId24"/>
    <p:sldId id="286" r:id="rId25"/>
    <p:sldId id="333" r:id="rId26"/>
    <p:sldId id="299" r:id="rId27"/>
    <p:sldId id="288" r:id="rId28"/>
    <p:sldId id="338" r:id="rId29"/>
    <p:sldId id="297" r:id="rId30"/>
    <p:sldId id="274" r:id="rId31"/>
    <p:sldId id="336" r:id="rId32"/>
    <p:sldId id="298" r:id="rId33"/>
    <p:sldId id="291" r:id="rId34"/>
    <p:sldId id="334" r:id="rId35"/>
    <p:sldId id="300" r:id="rId36"/>
    <p:sldId id="301" r:id="rId37"/>
    <p:sldId id="335" r:id="rId38"/>
    <p:sldId id="302" r:id="rId39"/>
    <p:sldId id="303" r:id="rId40"/>
    <p:sldId id="272" r:id="rId41"/>
    <p:sldId id="337" r:id="rId42"/>
    <p:sldId id="304" r:id="rId43"/>
    <p:sldId id="305" r:id="rId44"/>
    <p:sldId id="339" r:id="rId45"/>
    <p:sldId id="306" r:id="rId46"/>
    <p:sldId id="307" r:id="rId47"/>
    <p:sldId id="340" r:id="rId48"/>
    <p:sldId id="308" r:id="rId49"/>
    <p:sldId id="309" r:id="rId50"/>
    <p:sldId id="341" r:id="rId51"/>
    <p:sldId id="310" r:id="rId52"/>
    <p:sldId id="311" r:id="rId53"/>
    <p:sldId id="342" r:id="rId54"/>
    <p:sldId id="312" r:id="rId55"/>
    <p:sldId id="313" r:id="rId56"/>
    <p:sldId id="343" r:id="rId57"/>
    <p:sldId id="314" r:id="rId58"/>
    <p:sldId id="315" r:id="rId59"/>
    <p:sldId id="350" r:id="rId60"/>
    <p:sldId id="316" r:id="rId61"/>
    <p:sldId id="317" r:id="rId62"/>
    <p:sldId id="345" r:id="rId63"/>
    <p:sldId id="318" r:id="rId64"/>
    <p:sldId id="319" r:id="rId65"/>
    <p:sldId id="346" r:id="rId66"/>
    <p:sldId id="320" r:id="rId67"/>
    <p:sldId id="321" r:id="rId68"/>
    <p:sldId id="347" r:id="rId69"/>
    <p:sldId id="322" r:id="rId70"/>
    <p:sldId id="323" r:id="rId71"/>
    <p:sldId id="352" r:id="rId72"/>
    <p:sldId id="351" r:id="rId73"/>
    <p:sldId id="324" r:id="rId74"/>
    <p:sldId id="326" r:id="rId75"/>
    <p:sldId id="353" r:id="rId76"/>
    <p:sldId id="268" r:id="rId77"/>
    <p:sldId id="271" r:id="rId78"/>
    <p:sldId id="269" r:id="rId79"/>
    <p:sldId id="270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43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7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jpe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gif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52.png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e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5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6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/>
              <a:t>API's</a:t>
            </a:r>
            <a:r>
              <a:rPr lang="pt-BR" dirty="0"/>
              <a:t> do 0 à Nuvem Com ASP.NET Core 2.0 e </a:t>
            </a:r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Apresentação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Quem sou eu?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9" y="5093357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As tecnologias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" y="98140"/>
            <a:ext cx="1666829" cy="1302809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" y="1164129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8" y="4546046"/>
            <a:ext cx="1042621" cy="10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53" y="190622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heidi 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3" y="1678724"/>
            <a:ext cx="954568" cy="9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m para postm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931" y="3446124"/>
            <a:ext cx="1592346" cy="1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10" y="184256"/>
            <a:ext cx="3832784" cy="7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36" y="0"/>
            <a:ext cx="3109975" cy="15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visual studio cod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3156" r="18467" b="20334"/>
          <a:stretch/>
        </p:blipFill>
        <p:spPr bwMode="auto">
          <a:xfrm>
            <a:off x="1666919" y="4629286"/>
            <a:ext cx="2193599" cy="9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21" y="1321749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70" y="1608153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m para dock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9" y="2073453"/>
            <a:ext cx="3312976" cy="1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1361330"/>
            <a:ext cx="1070230" cy="1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githu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61" y="2489255"/>
            <a:ext cx="3313901" cy="1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" y="5623013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42" y="5289360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m para sql 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01" y="1673322"/>
            <a:ext cx="970910" cy="9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86" y="1587296"/>
            <a:ext cx="1150763" cy="11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52" y="2772425"/>
            <a:ext cx="2997830" cy="8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77" y="5389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89716" y="3843878"/>
            <a:ext cx="2763853" cy="702168"/>
          </a:xfrm>
          <a:prstGeom prst="rect">
            <a:avLst/>
          </a:prstGeom>
        </p:spPr>
      </p:pic>
      <p:pic>
        <p:nvPicPr>
          <p:cNvPr id="30" name="Picture 2" descr="Resultado de imagem para Swagger log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6" y="4506101"/>
            <a:ext cx="265391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docker compos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99" y="3466814"/>
            <a:ext cx="2736447" cy="15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92" y="5493541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Azur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" y="2939867"/>
            <a:ext cx="3256341" cy="23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9296" y="2207973"/>
            <a:ext cx="982470" cy="106804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58645" y="3075323"/>
            <a:ext cx="981865" cy="106104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2530" y="4242297"/>
            <a:ext cx="967980" cy="10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16" y="2349802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9" y="-73792"/>
            <a:ext cx="1851123" cy="1446855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0" y="1181937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2523" y="228033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472523" y="3874607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Criando uma conta no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Criando uma conta </a:t>
            </a:r>
            <a:r>
              <a:rPr lang="pt-BR" sz="2400" dirty="0" smtClean="0"/>
              <a:t>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portal </a:t>
            </a:r>
            <a:r>
              <a:rPr lang="pt-BR" sz="2400" dirty="0" err="1" smtClean="0"/>
              <a:t>Azure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/>
              <a:t>Logando</a:t>
            </a:r>
            <a:r>
              <a:rPr lang="pt-BR" sz="2400" dirty="0"/>
              <a:t> no </a:t>
            </a:r>
            <a:r>
              <a:rPr lang="pt-BR" sz="2400" dirty="0" err="1"/>
              <a:t>DockerHub</a:t>
            </a:r>
            <a:r>
              <a:rPr lang="pt-BR" sz="2400" dirty="0"/>
              <a:t> via </a:t>
            </a:r>
            <a:r>
              <a:rPr lang="pt-BR" sz="2400" dirty="0" err="1"/>
              <a:t>Powershell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Enviando imagens para 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Criando recursos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Implantação</a:t>
            </a:r>
            <a:r>
              <a:rPr lang="pt-BR" sz="2400" dirty="0"/>
              <a:t>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 com 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Ajustes na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os logs do contêiner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Habilitando Integração Contínua – CI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Testando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36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2410</TotalTime>
  <Words>1280</Words>
  <Application>Microsoft Office PowerPoint</Application>
  <PresentationFormat>Widescreen</PresentationFormat>
  <Paragraphs>413</Paragraphs>
  <Slides>79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3" baseType="lpstr">
      <vt:lpstr>Arial</vt:lpstr>
      <vt:lpstr>Trebuchet MS</vt:lpstr>
      <vt:lpstr>Wingdings 3</vt:lpstr>
      <vt:lpstr>Facetado</vt:lpstr>
      <vt:lpstr>RESTFul API's do 0 à Nuvem Com ASP.NET Core 2.0 e Docker</vt:lpstr>
      <vt:lpstr>Apresentação</vt:lpstr>
      <vt:lpstr>Quem sou eu?</vt:lpstr>
      <vt:lpstr>As tecnologias</vt:lpstr>
      <vt:lpstr>Apresentação do PowerPoint</vt:lpstr>
      <vt:lpstr>Apresentação do PowerPoint</vt:lpstr>
      <vt:lpstr>O Projeto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Referências</vt:lpstr>
      <vt:lpstr>Referências</vt:lpstr>
      <vt:lpstr>Referências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49</cp:revision>
  <dcterms:created xsi:type="dcterms:W3CDTF">2018-05-13T17:08:49Z</dcterms:created>
  <dcterms:modified xsi:type="dcterms:W3CDTF">2018-06-26T04:12:32Z</dcterms:modified>
</cp:coreProperties>
</file>