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3" r:id="rId5"/>
    <p:sldId id="260" r:id="rId6"/>
    <p:sldId id="261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REST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0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Verbos: DELETE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7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Versionamento de </a:t>
            </a:r>
            <a:r>
              <a:rPr lang="pt-BR" dirty="0" err="1"/>
              <a:t>API’s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9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64" y="152155"/>
            <a:ext cx="7186283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193" y="-140169"/>
            <a:ext cx="12580607" cy="70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3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Verbos: GET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5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Verbos: POST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97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Verbos: PUT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5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18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CURSO DE REST</vt:lpstr>
      <vt:lpstr>Versionamento de API’s</vt:lpstr>
      <vt:lpstr>Apresentação do PowerPoint</vt:lpstr>
      <vt:lpstr>Apresentação do PowerPoint</vt:lpstr>
      <vt:lpstr>Verbos: GET</vt:lpstr>
      <vt:lpstr>Apresentação do PowerPoint</vt:lpstr>
      <vt:lpstr>Verbos: POST</vt:lpstr>
      <vt:lpstr>Apresentação do PowerPoint</vt:lpstr>
      <vt:lpstr>Verbos: PUT</vt:lpstr>
      <vt:lpstr>Apresentação do PowerPoint</vt:lpstr>
      <vt:lpstr>Verbos: DELETE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7</cp:revision>
  <dcterms:created xsi:type="dcterms:W3CDTF">2018-05-13T17:08:49Z</dcterms:created>
  <dcterms:modified xsi:type="dcterms:W3CDTF">2018-05-13T20:31:21Z</dcterms:modified>
</cp:coreProperties>
</file>