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REST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 Padrão de </a:t>
            </a:r>
            <a:r>
              <a:rPr lang="pt-BR" dirty="0" smtClean="0"/>
              <a:t>Projetos Value </a:t>
            </a:r>
            <a:r>
              <a:rPr lang="pt-BR" dirty="0" err="1" smtClean="0"/>
              <a:t>Object</a:t>
            </a:r>
            <a:r>
              <a:rPr lang="pt-BR" dirty="0" smtClean="0"/>
              <a:t> - 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7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ProjetoAulas\RestWithASP-NETUdemy\Documents\VO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263" y="-510906"/>
            <a:ext cx="13183563" cy="77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2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Versionamento de </a:t>
            </a:r>
            <a:r>
              <a:rPr lang="pt-BR" dirty="0" err="1"/>
              <a:t>API’s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9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Aplicação Multicamadas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5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ProjetoAulas\RestWithASP-NETUdemy\Documents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747" y="-1419691"/>
            <a:ext cx="12664867" cy="840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O Padrão de Projetos </a:t>
            </a:r>
            <a:r>
              <a:rPr lang="pt-BR" dirty="0" err="1" smtClean="0"/>
              <a:t>Repository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0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pository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63" y="859862"/>
            <a:ext cx="7466344" cy="51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1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7568" y="292494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dirty="0" err="1" smtClean="0"/>
              <a:t>Generic</a:t>
            </a:r>
            <a:r>
              <a:rPr lang="pt-BR" dirty="0" smtClean="0"/>
              <a:t> </a:t>
            </a:r>
            <a:r>
              <a:rPr lang="pt-BR" dirty="0" err="1" smtClean="0"/>
              <a:t>Repository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04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23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CURSO DE REST</vt:lpstr>
      <vt:lpstr>Versionamento de API’s</vt:lpstr>
      <vt:lpstr>Apresentação do PowerPoint</vt:lpstr>
      <vt:lpstr>Aplicação Multicamadas</vt:lpstr>
      <vt:lpstr>Apresentação do PowerPoint</vt:lpstr>
      <vt:lpstr>O Padrão de Projetos Repository</vt:lpstr>
      <vt:lpstr>Apresentação do PowerPoint</vt:lpstr>
      <vt:lpstr>Generic Repository</vt:lpstr>
      <vt:lpstr>Apresentação do PowerPoint</vt:lpstr>
      <vt:lpstr>O Padrão de Projetos Value Object - VO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1</cp:revision>
  <dcterms:created xsi:type="dcterms:W3CDTF">2018-05-13T17:08:49Z</dcterms:created>
  <dcterms:modified xsi:type="dcterms:W3CDTF">2018-05-13T17:16:38Z</dcterms:modified>
</cp:coreProperties>
</file>