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326F8-DDD8-4AFF-97B0-BAF4F23BC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 최적화 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7A877C-6CD4-4D54-B6B2-9D997A777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연구연수생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183940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B7F7-9BF6-4218-B34C-92E0C3F8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F44DC-0D9A-42B3-AC3F-08CC9CD9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7D05A-DD5D-48E1-96FD-237528A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2EDA-4F3D-43FC-B28A-2BB95CB9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1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AAB63-CC1C-4BAB-A136-689F1ACD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75A39-6FE0-4639-8671-F376709B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7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BD0C1-A4F9-4C8E-AD87-096B1055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8E7CD-BD06-4087-85F9-CDA38D771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7521-F0B7-4081-927B-7E6F3D1B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8098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7</Words>
  <Application>Microsoft Office PowerPoint</Application>
  <PresentationFormat>와이드스크린</PresentationFormat>
  <Paragraphs>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Trebuchet MS</vt:lpstr>
      <vt:lpstr>Wingdings 3</vt:lpstr>
      <vt:lpstr>패싯</vt:lpstr>
      <vt:lpstr>신호 최적화 최종발표</vt:lpstr>
      <vt:lpstr>순서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 최적화 최종발표</dc:title>
  <dc:creator>강민수</dc:creator>
  <cp:lastModifiedBy>강민수</cp:lastModifiedBy>
  <cp:revision>1</cp:revision>
  <dcterms:created xsi:type="dcterms:W3CDTF">2021-02-18T02:05:40Z</dcterms:created>
  <dcterms:modified xsi:type="dcterms:W3CDTF">2021-02-18T02:14:51Z</dcterms:modified>
</cp:coreProperties>
</file>