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7" r:id="rId9"/>
    <p:sldId id="266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Decentralized</a:t>
            </a:r>
            <a:r>
              <a:rPr lang="ko-KR" altLang="en-US" dirty="0" smtClean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 smtClean="0"/>
              <a:t> 3x3 grid</a:t>
            </a:r>
          </a:p>
          <a:p>
            <a:pPr lvl="1"/>
            <a:r>
              <a:rPr lang="en-US" altLang="ko-KR" dirty="0" smtClean="0"/>
              <a:t>9 Agents</a:t>
            </a:r>
          </a:p>
          <a:p>
            <a:pPr lvl="1"/>
            <a:r>
              <a:rPr lang="en-US" altLang="ko-KR" dirty="0" smtClean="0"/>
              <a:t>Random Routing Generation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Dunsan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 Agents</a:t>
            </a:r>
          </a:p>
          <a:p>
            <a:pPr lvl="1"/>
            <a:r>
              <a:rPr lang="en-US" altLang="ko-KR" dirty="0" smtClean="0"/>
              <a:t>Real Demand based training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83694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baseline="0" dirty="0" smtClean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14.5s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5.79m/s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Waiting Time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(whole</a:t>
                      </a:r>
                      <a:r>
                        <a:rPr lang="en-US" altLang="ko-KR" sz="1200" baseline="0" dirty="0" smtClean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495.5s/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534s/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Arrived </a:t>
                      </a:r>
                      <a:r>
                        <a:rPr lang="en-US" altLang="ko-KR" sz="1200" dirty="0" err="1" smtClean="0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11022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9802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baseline="0" dirty="0" smtClean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2.13m/s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Waiting Time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(whole</a:t>
                      </a:r>
                      <a:r>
                        <a:rPr lang="en-US" altLang="ko-KR" sz="1200" baseline="0" dirty="0" smtClean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4205.5s/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reduced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97" y="3903360"/>
            <a:ext cx="6629741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Restraints(Depreciated)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Restraints(Depreciated)</a:t>
            </a:r>
          </a:p>
          <a:p>
            <a:pPr lvl="1"/>
            <a:r>
              <a:rPr lang="en-US" altLang="ko-KR" dirty="0" smtClean="0"/>
              <a:t>3x3Grid/</a:t>
            </a:r>
            <a:r>
              <a:rPr lang="en-US" altLang="ko-KR" dirty="0" err="1" smtClean="0"/>
              <a:t>Dunsan</a:t>
            </a:r>
            <a:r>
              <a:rPr lang="en-US" altLang="ko-KR" dirty="0" smtClean="0"/>
              <a:t> </a:t>
            </a:r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</a:t>
            </a:r>
            <a:r>
              <a:rPr lang="en-US" altLang="ko-KR" dirty="0" smtClean="0"/>
              <a:t>Decentralized CNN </a:t>
            </a:r>
            <a:r>
              <a:rPr lang="en-US" altLang="ko-KR" dirty="0"/>
              <a:t>Model with Practical 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</a:t>
            </a:r>
            <a:r>
              <a:rPr lang="en-US" altLang="ko-KR" dirty="0" smtClean="0"/>
              <a:t>CNN </a:t>
            </a:r>
            <a:r>
              <a:rPr lang="en-US" altLang="ko-KR" dirty="0" smtClean="0"/>
              <a:t>reduced</a:t>
            </a:r>
            <a:r>
              <a:rPr lang="en-US" altLang="ko-KR" dirty="0" smtClean="0"/>
              <a:t> </a:t>
            </a:r>
            <a:r>
              <a:rPr lang="en-US" altLang="ko-KR" dirty="0"/>
              <a:t>Model with Practical Restraints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</a:t>
            </a:r>
            <a:r>
              <a:rPr lang="en-US" altLang="ko-KR" dirty="0" smtClean="0"/>
              <a:t>Practical </a:t>
            </a:r>
            <a:r>
              <a:rPr lang="en-US" altLang="ko-KR" dirty="0"/>
              <a:t>R</a:t>
            </a:r>
            <a:r>
              <a:rPr lang="en-US" altLang="ko-KR" dirty="0" smtClean="0"/>
              <a:t>estraints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Restraints(Depreciated)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current phase demand info from end of </a:t>
            </a:r>
            <a:r>
              <a:rPr lang="en-US" altLang="ko-KR" dirty="0" smtClean="0"/>
              <a:t>phase period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distribution</a:t>
                </a:r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18, distributing time action 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phase period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Neural Net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params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State</a:t>
                </a:r>
                <a:r>
                  <a:rPr lang="en-US" altLang="ko-KR" b="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28841" y="4743434"/>
            <a:ext cx="1584701" cy="2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28841" y="370491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7416470" y="3519052"/>
            <a:ext cx="417110" cy="264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1687" y="3473530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Road Info</a:t>
            </a:r>
            <a:br>
              <a:rPr lang="en-US" altLang="ko-KR" sz="1600" dirty="0" smtClean="0"/>
            </a:br>
            <a:r>
              <a:rPr lang="en-US" altLang="ko-KR" sz="1600" dirty="0" smtClean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Left</a:t>
            </a:r>
            <a:br>
              <a:rPr lang="en-US" altLang="ko-KR" sz="1600" dirty="0" smtClean="0"/>
            </a:br>
            <a:r>
              <a:rPr lang="en-US" altLang="ko-KR" sz="1600" dirty="0" smtClean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Intersection </a:t>
            </a:r>
            <a:br>
              <a:rPr lang="en-US" altLang="ko-KR" sz="1000" dirty="0" smtClean="0"/>
            </a:br>
            <a:r>
              <a:rPr lang="en-US" altLang="ko-KR" sz="1000" dirty="0" smtClean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60991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Super Q Network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468</Words>
  <Application>Microsoft Office PowerPoint</Application>
  <PresentationFormat>와이드스크린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HY그래픽M</vt:lpstr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Restraints(Depreciated)</vt:lpstr>
      <vt:lpstr>Comparison between Simulation &amp; Single Agent</vt:lpstr>
      <vt:lpstr>Comparison between Simulation &amp; Decentralized Agents</vt:lpstr>
      <vt:lpstr>3x3Grid Decentralized Model with Practical Restraints </vt:lpstr>
      <vt:lpstr>3x3Grid Decentralized Model with Practical Restraints </vt:lpstr>
      <vt:lpstr>3x3Grid Decentralized Model with Practical Restraints </vt:lpstr>
      <vt:lpstr>3x3Grid Decentralized Model with Practical Restraints </vt:lpstr>
      <vt:lpstr>Decentralized Model with Practical Restraints </vt:lpstr>
      <vt:lpstr>CNN reduced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Windows 사용자</cp:lastModifiedBy>
  <cp:revision>27</cp:revision>
  <dcterms:created xsi:type="dcterms:W3CDTF">2021-02-18T02:05:40Z</dcterms:created>
  <dcterms:modified xsi:type="dcterms:W3CDTF">2021-02-22T04:19:52Z</dcterms:modified>
</cp:coreProperties>
</file>