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20" r:id="rId2"/>
  </p:sldMasterIdLst>
  <p:notesMasterIdLst>
    <p:notesMasterId r:id="rId14"/>
  </p:notesMasterIdLst>
  <p:sldIdLst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6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544068" indent="-342900">
              <a:buFont typeface="+mj-lt"/>
              <a:buAutoNum type="arabicParenR"/>
              <a:defRPr/>
            </a:lvl2pPr>
            <a:lvl3pPr marL="726948" indent="-342900">
              <a:buFont typeface="+mj-ea"/>
              <a:buAutoNum type="circleNumDbPlain"/>
              <a:defRPr/>
            </a:lvl3pPr>
            <a:lvl4pPr marL="909828" indent="-34290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5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1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5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0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2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1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2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phase1_duration*0.1: phase1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duration</a:t>
            </a:r>
            <a:r>
              <a:rPr lang="ko-KR" altLang="en-US" dirty="0" smtClean="0"/>
              <a:t>에 가점 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공통 주기 동안의 </a:t>
            </a:r>
            <a:r>
              <a:rPr lang="en-US" altLang="ko-KR" dirty="0" smtClean="0"/>
              <a:t>‘B2B1’ edge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‘B1B0’ edge </a:t>
            </a:r>
            <a:r>
              <a:rPr lang="ko-KR" altLang="en-US" dirty="0" smtClean="0"/>
              <a:t>차량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‘B2B1’</a:t>
            </a:r>
            <a:r>
              <a:rPr lang="ko-KR" altLang="en-US" dirty="0" smtClean="0"/>
              <a:t>에서의 차량 수는 </a:t>
            </a:r>
            <a:r>
              <a:rPr lang="en-US" altLang="ko-KR" dirty="0" smtClean="0"/>
              <a:t>penalty</a:t>
            </a:r>
            <a:br>
              <a:rPr lang="en-US" altLang="ko-KR" dirty="0" smtClean="0"/>
            </a:br>
            <a:r>
              <a:rPr lang="en-US" altLang="ko-KR" dirty="0" smtClean="0"/>
              <a:t>-&gt; ‘B1B0’</a:t>
            </a:r>
            <a:r>
              <a:rPr lang="ko-KR" altLang="en-US" dirty="0" smtClean="0"/>
              <a:t>에서의 차량 수는 </a:t>
            </a:r>
            <a:r>
              <a:rPr lang="en-US" altLang="ko-KR" dirty="0" smtClean="0"/>
              <a:t>reward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구성 방식 </a:t>
            </a:r>
            <a:r>
              <a:rPr lang="ko-KR" altLang="en-US" dirty="0"/>
              <a:t>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매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Learning Start Time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시작하자 마자 차량이 자리잡기 전의 데이터는 일반적이지 않음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Learning Start Epoch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1epoch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90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replay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ko-KR" altLang="en-US" dirty="0" smtClean="0"/>
              <a:t>現 </a:t>
            </a:r>
            <a:r>
              <a:rPr lang="en-US" altLang="ko-KR" dirty="0" smtClean="0"/>
              <a:t>replay: 40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target update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초반 학습의 </a:t>
            </a:r>
            <a:r>
              <a:rPr lang="en-US" altLang="ko-KR" dirty="0" smtClean="0">
                <a:sym typeface="Wingdings" panose="05000000000000000000" pitchFamily="2" charset="2"/>
              </a:rPr>
              <a:t>Correlation </a:t>
            </a:r>
            <a:r>
              <a:rPr lang="ko-KR" altLang="en-US" dirty="0" smtClean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 Learning Start </a:t>
            </a:r>
            <a:r>
              <a:rPr lang="ko-KR" altLang="en-US" dirty="0" smtClean="0">
                <a:sym typeface="Wingdings" panose="05000000000000000000" pitchFamily="2" charset="2"/>
              </a:rPr>
              <a:t>하는</a:t>
            </a:r>
            <a:r>
              <a:rPr lang="en-US" altLang="ko-KR" dirty="0" smtClean="0">
                <a:sym typeface="Wingdings" panose="05000000000000000000" pitchFamily="2" charset="2"/>
              </a:rPr>
              <a:t> Epoch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4</a:t>
            </a:r>
            <a:r>
              <a:rPr lang="ko-KR" altLang="en-US" dirty="0" smtClean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 time step</a:t>
            </a:r>
            <a:r>
              <a:rPr lang="ko-KR" altLang="en-US" dirty="0" smtClean="0">
                <a:sym typeface="Wingdings" panose="05000000000000000000" pitchFamily="2" charset="2"/>
              </a:rPr>
              <a:t>을 세분화 </a:t>
            </a:r>
            <a:r>
              <a:rPr lang="en-US" altLang="ko-KR" dirty="0" smtClean="0">
                <a:sym typeface="Wingdings" panose="05000000000000000000" pitchFamily="2" charset="2"/>
              </a:rPr>
              <a:t>Action </a:t>
            </a:r>
            <a:r>
              <a:rPr lang="ko-KR" altLang="en-US" dirty="0" smtClean="0">
                <a:sym typeface="Wingdings" panose="05000000000000000000" pitchFamily="2" charset="2"/>
              </a:rPr>
              <a:t>형태 변화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 Epoch </a:t>
            </a:r>
            <a:r>
              <a:rPr lang="ko-KR" altLang="en-US" dirty="0" smtClean="0">
                <a:sym typeface="Wingdings" panose="05000000000000000000" pitchFamily="2" charset="2"/>
              </a:rPr>
              <a:t>길이 길게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現</a:t>
            </a:r>
            <a:r>
              <a:rPr lang="en-US" altLang="ko-KR" dirty="0" smtClean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 smtClean="0">
                <a:sym typeface="Wingdings" panose="05000000000000000000" pitchFamily="2" charset="2"/>
              </a:rPr>
              <a:t>이상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공부</a:t>
            </a:r>
            <a:endParaRPr lang="en-US" altLang="ko-KR" dirty="0" smtClean="0"/>
          </a:p>
          <a:p>
            <a:r>
              <a:rPr lang="en-US" altLang="ko-KR" dirty="0" smtClean="0"/>
              <a:t>SUMO Network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ym typeface="Wingdings" panose="05000000000000000000" pitchFamily="2" charset="2"/>
              </a:rPr>
              <a:t>TraCI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State, Reward, Action </a:t>
            </a:r>
            <a:r>
              <a:rPr lang="ko-KR" altLang="en-US" dirty="0"/>
              <a:t>종류 </a:t>
            </a:r>
            <a:r>
              <a:rPr lang="ko-KR" altLang="en-US" dirty="0" smtClean="0"/>
              <a:t>판별</a:t>
            </a:r>
            <a:endParaRPr lang="en-US" altLang="ko-KR" dirty="0" smtClean="0"/>
          </a:p>
          <a:p>
            <a:r>
              <a:rPr lang="ko-KR" altLang="en-US" dirty="0" err="1" smtClean="0"/>
              <a:t>강화학습</a:t>
            </a:r>
            <a:r>
              <a:rPr lang="ko-KR" altLang="en-US" dirty="0" smtClean="0"/>
              <a:t> 내용 파악</a:t>
            </a:r>
            <a:endParaRPr lang="en-US" altLang="ko-KR" dirty="0" smtClean="0"/>
          </a:p>
          <a:p>
            <a:r>
              <a:rPr lang="ko-KR" altLang="en-US" dirty="0" smtClean="0"/>
              <a:t>논문 </a:t>
            </a:r>
            <a:r>
              <a:rPr lang="en-US" altLang="ko-KR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SUMO Network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293" y="1876264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Additional file 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Traffic Light</a:t>
            </a:r>
            <a:r>
              <a:rPr lang="ko-KR" altLang="en-US" dirty="0" smtClean="0"/>
              <a:t>를 조절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-.add.xml format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Phase Setting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setPhase</a:t>
            </a:r>
            <a:r>
              <a:rPr lang="en-US" altLang="ko-KR" dirty="0"/>
              <a:t>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Duration Setting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setPhaseDuration</a:t>
            </a:r>
            <a:endParaRPr lang="en-US" altLang="ko-KR" dirty="0" smtClean="0"/>
          </a:p>
          <a:p>
            <a:r>
              <a:rPr lang="en-US" altLang="ko-KR" dirty="0" smtClean="0"/>
              <a:t>Complete Program Setting: Static signal Plan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Additional file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tlLogic</a:t>
            </a:r>
            <a:r>
              <a:rPr lang="en-US" altLang="ko-KR" dirty="0" smtClean="0"/>
              <a:t> id</a:t>
            </a:r>
            <a:r>
              <a:rPr lang="ko-KR" altLang="en-US" dirty="0" smtClean="0"/>
              <a:t>를 부여하여 사용함</a:t>
            </a:r>
            <a:r>
              <a:rPr lang="en-US" altLang="ko-KR" dirty="0" smtClean="0"/>
              <a:t>(.nod.xml</a:t>
            </a:r>
            <a:r>
              <a:rPr lang="ko-KR" altLang="en-US" dirty="0" smtClean="0"/>
              <a:t>에서 부여한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동일할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Program 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‘off’</a:t>
            </a:r>
            <a:r>
              <a:rPr lang="ko-KR" altLang="en-US" dirty="0"/>
              <a:t>를</a:t>
            </a:r>
            <a:r>
              <a:rPr lang="ko-KR" altLang="en-US" dirty="0" smtClean="0"/>
              <a:t> 제외하고 부여</a:t>
            </a:r>
            <a:endParaRPr lang="en-US" altLang="ko-KR" dirty="0" smtClean="0"/>
          </a:p>
          <a:p>
            <a:r>
              <a:rPr lang="ko-KR" altLang="en-US" dirty="0" smtClean="0"/>
              <a:t>아래 </a:t>
            </a:r>
            <a:r>
              <a:rPr lang="en-US" altLang="ko-KR" dirty="0" smtClean="0"/>
              <a:t>Character</a:t>
            </a:r>
            <a:r>
              <a:rPr lang="ko-KR" altLang="en-US" dirty="0" smtClean="0"/>
              <a:t>는 소문자는 </a:t>
            </a:r>
            <a:r>
              <a:rPr lang="en-US" altLang="ko-KR" dirty="0" smtClean="0"/>
              <a:t>decelerate </a:t>
            </a:r>
            <a:r>
              <a:rPr lang="ko-KR" altLang="en-US" dirty="0" smtClean="0"/>
              <a:t>함을 의미</a:t>
            </a:r>
            <a:r>
              <a:rPr lang="en-US" altLang="ko-KR" dirty="0" smtClean="0"/>
              <a:t>(set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Red Light,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 신호일 때</a:t>
                      </a:r>
                      <a:r>
                        <a:rPr lang="en-US" altLang="ko-KR" sz="1200" baseline="0" dirty="0" smtClean="0"/>
                        <a:t>, junction</a:t>
                      </a:r>
                      <a:r>
                        <a:rPr lang="ko-KR" altLang="en-US" sz="1200" baseline="0" dirty="0" smtClean="0"/>
                        <a:t>에서 차량이 정지하면</a:t>
                      </a:r>
                      <a:r>
                        <a:rPr lang="en-US" altLang="ko-KR" sz="1200" baseline="0" dirty="0" smtClean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Yellow Light,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차량이 </a:t>
                      </a:r>
                      <a:r>
                        <a:rPr lang="en-US" altLang="ko-KR" sz="1200" baseline="0" dirty="0" smtClean="0"/>
                        <a:t>Junction</a:t>
                      </a:r>
                      <a:r>
                        <a:rPr lang="ko-KR" altLang="en-US" sz="1200" baseline="0" dirty="0" smtClean="0"/>
                        <a:t>에서 멀면 </a:t>
                      </a:r>
                      <a:r>
                        <a:rPr lang="en-US" altLang="ko-KR" sz="1200" baseline="0" dirty="0" smtClean="0"/>
                        <a:t>deceleration, </a:t>
                      </a:r>
                      <a:r>
                        <a:rPr lang="ko-KR" altLang="en-US" sz="1200" baseline="0" dirty="0" smtClean="0"/>
                        <a:t>아니면 </a:t>
                      </a:r>
                      <a:r>
                        <a:rPr lang="en-US" altLang="ko-KR" sz="1200" baseline="0" dirty="0" smtClean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Green</a:t>
                      </a:r>
                      <a:r>
                        <a:rPr lang="en-US" altLang="ko-KR" sz="1200" baseline="0" dirty="0" smtClean="0"/>
                        <a:t> Light with no priority, </a:t>
                      </a:r>
                      <a:r>
                        <a:rPr lang="ko-KR" altLang="en-US" sz="1200" baseline="0" dirty="0" smtClean="0"/>
                        <a:t>비 보호 녹색 신호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먼저 온 </a:t>
                      </a:r>
                      <a:r>
                        <a:rPr lang="en-US" altLang="ko-KR" sz="1200" baseline="0" dirty="0" smtClean="0"/>
                        <a:t>priority signal </a:t>
                      </a:r>
                      <a:r>
                        <a:rPr lang="ko-KR" altLang="en-US" sz="1200" baseline="0" dirty="0" smtClean="0"/>
                        <a:t>수신 차량이 있는 경우 </a:t>
                      </a:r>
                      <a:r>
                        <a:rPr lang="en-US" altLang="ko-KR" sz="1200" baseline="0" dirty="0" smtClean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Green Light</a:t>
                      </a:r>
                      <a:r>
                        <a:rPr lang="en-US" altLang="ko-KR" sz="1200" baseline="0" dirty="0" smtClean="0"/>
                        <a:t> with priority, junction</a:t>
                      </a:r>
                      <a:r>
                        <a:rPr lang="ko-KR" altLang="en-US" sz="1200" baseline="0" dirty="0" smtClean="0"/>
                        <a:t>을 우선 </a:t>
                      </a:r>
                      <a:r>
                        <a:rPr lang="en-US" altLang="ko-KR" sz="1200" baseline="0" dirty="0" smtClean="0"/>
                        <a:t>pass</a:t>
                      </a:r>
                      <a:r>
                        <a:rPr lang="ko-KR" altLang="en-US" sz="1200" baseline="0" dirty="0" smtClean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Green</a:t>
                      </a:r>
                      <a:r>
                        <a:rPr lang="en-US" altLang="ko-KR" sz="1200" baseline="0" dirty="0" smtClean="0"/>
                        <a:t> Right-turn arrow, junction type ‘</a:t>
                      </a:r>
                      <a:r>
                        <a:rPr lang="en-US" altLang="ko-KR" sz="1200" baseline="0" dirty="0" err="1" smtClean="0"/>
                        <a:t>traffic_light_right_on_red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에서만 생성되며</a:t>
                      </a:r>
                      <a:r>
                        <a:rPr lang="en-US" altLang="ko-KR" sz="1200" baseline="0" dirty="0" smtClean="0"/>
                        <a:t>, priority</a:t>
                      </a:r>
                      <a:r>
                        <a:rPr lang="ko-KR" altLang="en-US" sz="1200" baseline="0" dirty="0" smtClean="0"/>
                        <a:t>가 </a:t>
                      </a:r>
                      <a:r>
                        <a:rPr lang="ko-KR" altLang="en-US" sz="1200" baseline="0" dirty="0" err="1" smtClean="0"/>
                        <a:t>대향</a:t>
                      </a:r>
                      <a:r>
                        <a:rPr lang="ko-KR" altLang="en-US" sz="1200" baseline="0" dirty="0" smtClean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Red+yellow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Red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smtClean="0"/>
                        <a:t>Green</a:t>
                      </a:r>
                      <a:r>
                        <a:rPr lang="ko-KR" altLang="en-US" sz="1200" baseline="0" dirty="0" smtClean="0"/>
                        <a:t>으로 바뀌기 전의 노란색 신호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차량이 </a:t>
                      </a:r>
                      <a:r>
                        <a:rPr lang="ko-KR" altLang="en-US" sz="1200" baseline="0" dirty="0" err="1" smtClean="0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깜박이면 차량이 양보해야함을 의미하는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차량에게 통행권이 있는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TLS state </a:t>
            </a:r>
            <a:r>
              <a:rPr lang="ko-KR" altLang="en-US" dirty="0" smtClean="0"/>
              <a:t>부여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순서대로 부여하되</a:t>
            </a:r>
            <a:r>
              <a:rPr lang="en-US" altLang="ko-KR" dirty="0" smtClean="0"/>
              <a:t>, lane</a:t>
            </a:r>
            <a:r>
              <a:rPr lang="ko-KR" altLang="en-US" dirty="0" smtClean="0"/>
              <a:t>의 방향 별로 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- 0</a:t>
            </a:r>
            <a:r>
              <a:rPr lang="ko-KR" altLang="en-US" dirty="0" smtClean="0"/>
              <a:t>번에서 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Junction </a:t>
            </a:r>
            <a:r>
              <a:rPr lang="ko-KR" altLang="en-US" dirty="0" smtClean="0"/>
              <a:t>형태 </a:t>
            </a:r>
            <a:r>
              <a:rPr lang="ko-KR" altLang="en-US" dirty="0" err="1" smtClean="0"/>
              <a:t>설정시</a:t>
            </a:r>
            <a:r>
              <a:rPr lang="ko-KR" altLang="en-US" dirty="0"/>
              <a:t> </a:t>
            </a:r>
            <a:r>
              <a:rPr lang="ko-KR" altLang="en-US" dirty="0" smtClean="0"/>
              <a:t>개수 조절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Connection </a:t>
            </a:r>
            <a:r>
              <a:rPr lang="ko-KR" altLang="en-US" dirty="0" smtClean="0"/>
              <a:t>설정으로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형태 조절 가능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 smtClean="0"/>
              <a:t>Traffic Lights Value Retrieval</a:t>
            </a:r>
            <a:br>
              <a:rPr lang="en-US" altLang="ko-KR" dirty="0" smtClean="0"/>
            </a:br>
            <a:r>
              <a:rPr lang="en-US" altLang="ko-KR" dirty="0" smtClean="0"/>
              <a:t>- ID list: </a:t>
            </a:r>
            <a:r>
              <a:rPr lang="en-US" altLang="ko-KR" dirty="0" err="1" smtClean="0"/>
              <a:t>getIDList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State: </a:t>
            </a:r>
            <a:r>
              <a:rPr lang="en-US" altLang="ko-KR" dirty="0" err="1" smtClean="0"/>
              <a:t>getRedYellowGreenState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Phase duration: </a:t>
            </a:r>
            <a:r>
              <a:rPr lang="en-US" altLang="ko-KR" dirty="0" err="1" smtClean="0"/>
              <a:t>getPhaseDuration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Current phase: </a:t>
            </a:r>
            <a:r>
              <a:rPr lang="en-US" altLang="ko-KR" dirty="0" err="1" smtClean="0"/>
              <a:t>getPhase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phase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br>
              <a:rPr lang="en-US" altLang="ko-KR" dirty="0" smtClean="0"/>
            </a:br>
            <a:r>
              <a:rPr lang="en-US" altLang="ko-KR" dirty="0" smtClean="0"/>
              <a:t>- Complete program definition: </a:t>
            </a:r>
            <a:r>
              <a:rPr lang="en-US" altLang="ko-KR" dirty="0" err="1" smtClean="0"/>
              <a:t>getCompleteRedYellowGreenDefinition</a:t>
            </a:r>
            <a:r>
              <a:rPr lang="en-US" altLang="ko-KR" dirty="0" smtClean="0"/>
              <a:t>, TL </a:t>
            </a:r>
            <a:r>
              <a:rPr lang="ko-KR" altLang="en-US" dirty="0" smtClean="0"/>
              <a:t>프로그램 받아오기</a:t>
            </a:r>
            <a:endParaRPr lang="en-US" altLang="ko-KR" dirty="0" smtClean="0"/>
          </a:p>
          <a:p>
            <a:r>
              <a:rPr lang="en-US" altLang="ko-KR" dirty="0" smtClean="0"/>
              <a:t>Change Traffic Lights 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Change state: </a:t>
            </a:r>
            <a:r>
              <a:rPr lang="en-US" altLang="ko-KR" dirty="0" err="1" smtClean="0"/>
              <a:t>setRedYellowGreenState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Change phase duration: </a:t>
            </a:r>
            <a:r>
              <a:rPr lang="en-US" altLang="ko-KR" dirty="0" err="1" smtClean="0"/>
              <a:t>setPhaseDuration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Complete program definition: </a:t>
            </a:r>
            <a:r>
              <a:rPr lang="en-US" altLang="ko-KR" dirty="0" err="1" smtClean="0"/>
              <a:t>setCompleteRedYellowGreenDefinition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TL</a:t>
            </a:r>
            <a:r>
              <a:rPr lang="ko-KR" altLang="en-US" dirty="0" smtClean="0"/>
              <a:t> 프로그램 삽입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Change program logic: </a:t>
            </a:r>
            <a:r>
              <a:rPr lang="en-US" altLang="ko-KR" dirty="0" err="1" smtClean="0"/>
              <a:t>setProgramLogic</a:t>
            </a:r>
            <a:r>
              <a:rPr lang="en-US" altLang="ko-KR" dirty="0" smtClean="0"/>
              <a:t> : logic </a:t>
            </a:r>
            <a:r>
              <a:rPr lang="ko-KR" altLang="en-US" dirty="0" smtClean="0"/>
              <a:t>삽입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Action, Reward </a:t>
            </a:r>
            <a:r>
              <a:rPr lang="ko-KR" altLang="en-US" dirty="0" smtClean="0"/>
              <a:t>구성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공통 주기</a:t>
            </a:r>
            <a:r>
              <a:rPr lang="en-US" altLang="ko-KR" dirty="0" smtClean="0"/>
              <a:t>: 90s (time step: 90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simulation Step: 1s</a:t>
            </a:r>
            <a:br>
              <a:rPr lang="en-US" altLang="ko-KR" dirty="0" smtClean="0"/>
            </a:br>
            <a:r>
              <a:rPr lang="en-US" altLang="ko-KR" dirty="0" smtClean="0"/>
              <a:t>- target update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 </a:t>
            </a:r>
            <a:r>
              <a:rPr lang="en-US" altLang="ko-KR" dirty="0" smtClean="0"/>
              <a:t>10 time step(900s)</a:t>
            </a:r>
            <a:endParaRPr lang="en-US" altLang="ko-KR" dirty="0"/>
          </a:p>
          <a:p>
            <a:r>
              <a:rPr lang="en-US" altLang="ko-KR" dirty="0" smtClean="0"/>
              <a:t>State</a:t>
            </a:r>
          </a:p>
          <a:p>
            <a:pPr lvl="1"/>
            <a:r>
              <a:rPr lang="en-US" altLang="ko-KR" dirty="0" smtClean="0"/>
              <a:t>Junction B1, B2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lane</a:t>
            </a:r>
            <a:r>
              <a:rPr lang="ko-KR" altLang="en-US" dirty="0" smtClean="0"/>
              <a:t>별 정지한 차량의 수와 총 차량의 수 </a:t>
            </a:r>
            <a:r>
              <a:rPr lang="en-US" altLang="ko-KR" dirty="0" smtClean="0"/>
              <a:t>(B1: 30lanes, B2:28lanes)</a:t>
            </a:r>
          </a:p>
          <a:p>
            <a:pPr lvl="1"/>
            <a:r>
              <a:rPr lang="en-US" altLang="ko-KR" dirty="0" err="1" smtClean="0"/>
              <a:t>lightMatrix</a:t>
            </a:r>
            <a:r>
              <a:rPr lang="en-US" altLang="ko-KR" dirty="0" smtClean="0"/>
              <a:t>: B1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phase (3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duration</a:t>
            </a:r>
            <a:r>
              <a:rPr lang="ko-KR" altLang="en-US" dirty="0" smtClean="0"/>
              <a:t>을 가진 </a:t>
            </a:r>
            <a:r>
              <a:rPr lang="en-US" altLang="ko-KR" dirty="0" smtClean="0"/>
              <a:t>phase data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존재하지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Action </a:t>
            </a:r>
            <a:br>
              <a:rPr lang="en-US" altLang="ko-KR" dirty="0" smtClean="0"/>
            </a:br>
            <a:r>
              <a:rPr lang="en-US" altLang="ko-KR" dirty="0" smtClean="0"/>
              <a:t>- Junction B2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Agent </a:t>
            </a:r>
            <a:r>
              <a:rPr lang="en-US" altLang="ko-KR" dirty="0" smtClean="0">
                <a:sym typeface="Wingdings" panose="05000000000000000000" pitchFamily="2" charset="2"/>
              </a:rPr>
              <a:t> B2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Phase Duration </a:t>
            </a:r>
            <a:r>
              <a:rPr lang="ko-KR" altLang="en-US" dirty="0" smtClean="0">
                <a:sym typeface="Wingdings" panose="05000000000000000000" pitchFamily="2" charset="2"/>
              </a:rPr>
              <a:t>조정</a:t>
            </a:r>
            <a:endParaRPr lang="en-US" altLang="ko-KR" dirty="0" smtClean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</a:t>
            </a:r>
            <a:r>
              <a:rPr lang="en-US" altLang="ko-KR" dirty="0" smtClean="0"/>
              <a:t>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GGGGGggrrrrrrrrGGGGGggrrrrrrrr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262</TotalTime>
  <Words>206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추억</vt:lpstr>
      <vt:lpstr>PowerPoint 프레젠테이션</vt:lpstr>
      <vt:lpstr>목표</vt:lpstr>
      <vt:lpstr>TOD</vt:lpstr>
      <vt:lpstr>SUMO Network 제작</vt:lpstr>
      <vt:lpstr>TraCI</vt:lpstr>
      <vt:lpstr>Defining New TLS-Programs</vt:lpstr>
      <vt:lpstr>Defining New TLS-Programs</vt:lpstr>
      <vt:lpstr>Traffic State, Action</vt:lpstr>
      <vt:lpstr>현재 State와 Action, Reward 구성 방식</vt:lpstr>
      <vt:lpstr>현재 State와 Action, Reward 구성 방식</vt:lpstr>
      <vt:lpstr>Training 구성 방식 제안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2021-01-07T04:26:03Z</dcterms:created>
  <dcterms:modified xsi:type="dcterms:W3CDTF">2021-01-07T08:48:19Z</dcterms:modified>
</cp:coreProperties>
</file>