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31"/>
  </p:notesMasterIdLst>
  <p:sldIdLst>
    <p:sldId id="25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73" r:id="rId15"/>
    <p:sldId id="268" r:id="rId16"/>
    <p:sldId id="274" r:id="rId17"/>
    <p:sldId id="275" r:id="rId18"/>
    <p:sldId id="276" r:id="rId19"/>
    <p:sldId id="269" r:id="rId20"/>
    <p:sldId id="277" r:id="rId21"/>
    <p:sldId id="278" r:id="rId22"/>
    <p:sldId id="279" r:id="rId23"/>
    <p:sldId id="281" r:id="rId24"/>
    <p:sldId id="283" r:id="rId25"/>
    <p:sldId id="280" r:id="rId26"/>
    <p:sldId id="284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/>
              <a:t> 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Pressure 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outflow-inflow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Learning Start Time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시작하자 마자 차량이 자리잡기 전의 데이터는 일반적이지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1epoch</a:t>
            </a:r>
            <a:r>
              <a:rPr lang="ko-KR" altLang="en-US" dirty="0"/>
              <a:t>당 </a:t>
            </a:r>
            <a:r>
              <a:rPr lang="en-US" altLang="ko-KR" dirty="0"/>
              <a:t>90</a:t>
            </a:r>
            <a:r>
              <a:rPr lang="ko-KR" altLang="en-US" dirty="0"/>
              <a:t>개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 </a:t>
            </a:r>
            <a:r>
              <a:rPr lang="ko-KR" altLang="en-US" dirty="0"/>
              <a:t>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time step</a:t>
            </a:r>
            <a:r>
              <a:rPr lang="ko-KR" altLang="en-US" dirty="0">
                <a:sym typeface="Wingdings" panose="05000000000000000000" pitchFamily="2" charset="2"/>
              </a:rPr>
              <a:t>을 세분화 </a:t>
            </a:r>
            <a:r>
              <a:rPr lang="en-US" altLang="ko-KR" dirty="0">
                <a:sym typeface="Wingdings" panose="05000000000000000000" pitchFamily="2" charset="2"/>
              </a:rPr>
              <a:t>Action </a:t>
            </a:r>
            <a:r>
              <a:rPr lang="ko-KR" altLang="en-US" dirty="0">
                <a:sym typeface="Wingdings" panose="05000000000000000000" pitchFamily="2" charset="2"/>
              </a:rPr>
              <a:t>형태 변화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Epoch </a:t>
            </a:r>
            <a:r>
              <a:rPr lang="ko-KR" altLang="en-US" dirty="0">
                <a:sym typeface="Wingdings" panose="05000000000000000000" pitchFamily="2" charset="2"/>
              </a:rPr>
              <a:t>길이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augmentation(</a:t>
            </a:r>
            <a:r>
              <a:rPr lang="ko-KR" altLang="en-US" dirty="0">
                <a:sym typeface="Wingdings" panose="05000000000000000000" pitchFamily="2" charset="2"/>
              </a:rPr>
              <a:t>각 교차로에 대해서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차량 진입로를 줄이는 대신에 차량의 </a:t>
            </a:r>
            <a:r>
              <a:rPr lang="en-US" altLang="ko-KR" dirty="0"/>
              <a:t>Random</a:t>
            </a:r>
            <a:r>
              <a:rPr lang="ko-KR" altLang="en-US" dirty="0"/>
              <a:t>성을 주는 </a:t>
            </a:r>
            <a:r>
              <a:rPr lang="en-US" altLang="ko-KR" dirty="0"/>
              <a:t>IDM controller</a:t>
            </a:r>
            <a:r>
              <a:rPr lang="ko-KR" altLang="en-US" dirty="0"/>
              <a:t>와 가속도 분산 갖게 해서 차이를 줌</a:t>
            </a:r>
            <a:endParaRPr lang="en-US" altLang="ko-KR" dirty="0"/>
          </a:p>
          <a:p>
            <a:r>
              <a:rPr lang="en-US" altLang="ko-KR" dirty="0"/>
              <a:t> phase</a:t>
            </a:r>
            <a:r>
              <a:rPr lang="ko-KR" altLang="en-US" dirty="0"/>
              <a:t>를 변화하는 </a:t>
            </a:r>
            <a:r>
              <a:rPr lang="en-US" altLang="ko-KR" dirty="0"/>
              <a:t>action</a:t>
            </a:r>
            <a:r>
              <a:rPr lang="ko-KR" altLang="en-US" dirty="0"/>
              <a:t>이 아닌 </a:t>
            </a:r>
            <a:r>
              <a:rPr lang="en-US" altLang="ko-KR" dirty="0"/>
              <a:t>phase</a:t>
            </a:r>
            <a:r>
              <a:rPr lang="ko-KR" altLang="en-US" dirty="0"/>
              <a:t>를 선택하게 하고 최소 시간은 </a:t>
            </a:r>
            <a:r>
              <a:rPr lang="en-US" altLang="ko-KR" dirty="0"/>
              <a:t>20</a:t>
            </a:r>
            <a:r>
              <a:rPr lang="ko-KR" altLang="en-US" dirty="0"/>
              <a:t>초로 하되</a:t>
            </a:r>
            <a:r>
              <a:rPr lang="en-US" altLang="ko-KR" dirty="0"/>
              <a:t>, </a:t>
            </a:r>
            <a:r>
              <a:rPr lang="ko-KR" altLang="en-US" dirty="0"/>
              <a:t>최대 이상에서는 엄청난 </a:t>
            </a:r>
            <a:r>
              <a:rPr lang="en-US" altLang="ko-KR" dirty="0"/>
              <a:t>penalty</a:t>
            </a:r>
            <a:r>
              <a:rPr lang="ko-KR" altLang="en-US" dirty="0"/>
              <a:t>를 </a:t>
            </a:r>
            <a:r>
              <a:rPr lang="ko-KR" altLang="en-US" dirty="0" err="1"/>
              <a:t>준다던지</a:t>
            </a:r>
            <a:r>
              <a:rPr lang="ko-KR" altLang="en-US" dirty="0"/>
              <a:t> 하는 식으로 운용</a:t>
            </a:r>
            <a:endParaRPr lang="en-US" altLang="ko-KR" dirty="0"/>
          </a:p>
          <a:p>
            <a:r>
              <a:rPr lang="en-US" altLang="ko-KR" dirty="0"/>
              <a:t> phase</a:t>
            </a:r>
            <a:r>
              <a:rPr lang="ko-KR" altLang="en-US" dirty="0"/>
              <a:t> 종류 수를 현재 </a:t>
            </a:r>
            <a:r>
              <a:rPr lang="en-US" altLang="ko-KR" dirty="0"/>
              <a:t>8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논문상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6</a:t>
            </a:r>
            <a:r>
              <a:rPr lang="ko-KR" altLang="en-US" dirty="0"/>
              <a:t>개 내지는 </a:t>
            </a:r>
            <a:r>
              <a:rPr lang="en-US" altLang="ko-KR" dirty="0"/>
              <a:t>4</a:t>
            </a:r>
            <a:r>
              <a:rPr lang="ko-KR" altLang="en-US" dirty="0"/>
              <a:t>개로 줄임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Toward A Thousand Lights:</a:t>
            </a:r>
            <a:br>
              <a:rPr lang="en-US" altLang="ko-KR" sz="2400" dirty="0"/>
            </a:br>
            <a:r>
              <a:rPr lang="en-US" altLang="ko-KR" sz="2400" dirty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Traffic congestion</a:t>
            </a:r>
          </a:p>
          <a:p>
            <a:pPr lvl="1"/>
            <a:r>
              <a:rPr lang="en-US" altLang="ko-KR" dirty="0"/>
              <a:t>Led by rapid urbanization</a:t>
            </a:r>
          </a:p>
          <a:p>
            <a:pPr lvl="1"/>
            <a:r>
              <a:rPr lang="en-US" altLang="ko-KR" dirty="0"/>
              <a:t>Increase harmful emissions (contributes 23% of total CO2 emission)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그 중에서 </a:t>
            </a:r>
            <a:r>
              <a:rPr lang="en-US" altLang="ko-KR" dirty="0">
                <a:sym typeface="Wingdings" panose="05000000000000000000" pitchFamily="2" charset="2"/>
              </a:rPr>
              <a:t>traffic</a:t>
            </a:r>
            <a:r>
              <a:rPr lang="ko-KR" altLang="en-US" dirty="0">
                <a:sym typeface="Wingdings" panose="05000000000000000000" pitchFamily="2" charset="2"/>
              </a:rPr>
              <a:t>에 의해 차지하는 양이 </a:t>
            </a:r>
            <a:r>
              <a:rPr lang="en-US" altLang="ko-KR" dirty="0">
                <a:sym typeface="Wingdings" panose="05000000000000000000" pitchFamily="2" charset="2"/>
              </a:rPr>
              <a:t>40%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Trend: applying RL method for traffic signal control</a:t>
            </a:r>
            <a:br>
              <a:rPr lang="en-US" altLang="ko-KR" dirty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Traditional transportation approaches</a:t>
            </a:r>
          </a:p>
          <a:p>
            <a:pPr lvl="1"/>
            <a:r>
              <a:rPr lang="en-US" altLang="ko-KR" dirty="0"/>
              <a:t>Pre-timed control: Deciding traffic signal plan that change according to the real-time data</a:t>
            </a:r>
          </a:p>
          <a:p>
            <a:pPr lvl="1"/>
            <a:r>
              <a:rPr lang="en-US" altLang="ko-KR" dirty="0"/>
              <a:t>Actuated control: Pre-defined rules and real-time data-based method that is affected by queue length</a:t>
            </a:r>
          </a:p>
          <a:p>
            <a:pPr lvl="1"/>
            <a:r>
              <a:rPr lang="en-US" altLang="ko-KR" dirty="0"/>
              <a:t>Adaptive control: current traffic situation(deciding a best signal plan for current situation from sensors)</a:t>
            </a:r>
          </a:p>
          <a:p>
            <a:pPr lvl="1"/>
            <a:r>
              <a:rPr lang="en-US" altLang="ko-KR" dirty="0"/>
              <a:t>Optimization-based control: Relying less human knowledge and deciding the plans by observed data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Given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and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pre-defined rule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 Challenge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connected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Coordination: Optimizing signal timing for TL jointly when in close proximity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Conventional Transportation Methods for multi-intersection control</a:t>
            </a:r>
          </a:p>
          <a:p>
            <a:pPr lvl="1"/>
            <a:r>
              <a:rPr lang="en-US" altLang="ko-KR" dirty="0"/>
              <a:t>Same cycle length</a:t>
            </a:r>
          </a:p>
          <a:p>
            <a:pPr lvl="1"/>
            <a:r>
              <a:rPr lang="en-US" altLang="ko-KR" dirty="0"/>
              <a:t>Facilitated traffic of selected movement: modifying the offset between consecutive intersection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Difficult to provide a global optimization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Max Pressure : optimization-based method</a:t>
            </a:r>
          </a:p>
          <a:p>
            <a:pPr lvl="1"/>
            <a:r>
              <a:rPr lang="en-US" altLang="ko-KR" dirty="0"/>
              <a:t>Providing global optimization through coordination</a:t>
            </a:r>
          </a:p>
          <a:p>
            <a:pPr lvl="1"/>
            <a:r>
              <a:rPr lang="en-US" altLang="ko-KR" dirty="0"/>
              <a:t>Developed to optimize the global vehicle travel time, throughput and # of stops at intersections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RL-based single-intersection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Reinforcement Learning(RL) based multi-intersection methods</a:t>
            </a:r>
          </a:p>
          <a:p>
            <a:pPr lvl="1"/>
            <a:r>
              <a:rPr lang="en-US" altLang="ko-KR" dirty="0"/>
              <a:t>Treat all the intersection separately and apply individual traffic signal control</a:t>
            </a:r>
          </a:p>
          <a:p>
            <a:pPr lvl="2"/>
            <a:r>
              <a:rPr lang="en-US" altLang="ko-KR" dirty="0"/>
              <a:t>Scale-up easily</a:t>
            </a:r>
          </a:p>
          <a:p>
            <a:pPr lvl="2"/>
            <a:r>
              <a:rPr lang="en-US" altLang="ko-KR" dirty="0"/>
              <a:t>Cannot coordinate with neighbors, achieve their own goals</a:t>
            </a:r>
          </a:p>
          <a:p>
            <a:pPr lvl="1"/>
            <a:r>
              <a:rPr lang="en-US" altLang="ko-KR" dirty="0"/>
              <a:t>Centralized optimization over multiple coordinated agents</a:t>
            </a:r>
          </a:p>
          <a:p>
            <a:pPr lvl="2"/>
            <a:r>
              <a:rPr lang="en-US" altLang="ko-KR" dirty="0"/>
              <a:t>Achieve coordination with neighbor intersections</a:t>
            </a:r>
          </a:p>
          <a:p>
            <a:pPr lvl="2"/>
            <a:r>
              <a:rPr lang="en-US" altLang="ko-KR" dirty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Decentralized Approach based on RL</a:t>
            </a:r>
          </a:p>
          <a:p>
            <a:pPr lvl="1"/>
            <a:r>
              <a:rPr lang="en-US" altLang="ko-KR" dirty="0"/>
              <a:t>Considering both scalability and coordination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Issues that are hard to apply RL in large-scale network</a:t>
            </a:r>
          </a:p>
          <a:p>
            <a:pPr lvl="1"/>
            <a:r>
              <a:rPr lang="en-US" altLang="ko-KR" dirty="0" err="1"/>
              <a:t>Uni</a:t>
            </a:r>
            <a:r>
              <a:rPr lang="en-US" altLang="ko-KR" dirty="0"/>
              <a:t>-intersection related reward system</a:t>
            </a:r>
          </a:p>
          <a:p>
            <a:pPr lvl="1"/>
            <a:r>
              <a:rPr lang="en-US" altLang="ko-KR" dirty="0"/>
              <a:t>Few reward design for direct coordination</a:t>
            </a:r>
          </a:p>
          <a:p>
            <a:pPr lvl="1"/>
            <a:r>
              <a:rPr lang="en-US" altLang="ko-KR" dirty="0"/>
              <a:t>Current RL method includes infeasible features in the states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공부</a:t>
            </a:r>
            <a:endParaRPr lang="en-US" altLang="ko-KR" dirty="0"/>
          </a:p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논문 </a:t>
            </a:r>
            <a:r>
              <a:rPr lang="en-US" altLang="ko-KR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MPLight</a:t>
            </a:r>
            <a:endParaRPr lang="en-US" altLang="ko-KR" dirty="0"/>
          </a:p>
          <a:p>
            <a:pPr lvl="1"/>
            <a:r>
              <a:rPr lang="en-US" altLang="ko-KR" dirty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coordination</a:t>
            </a:r>
          </a:p>
          <a:p>
            <a:pPr lvl="2"/>
            <a:r>
              <a:rPr lang="en-US" altLang="ko-KR" dirty="0"/>
              <a:t>Derived from ‘max pressure control theory’, aimed at the global throughput in the area</a:t>
            </a:r>
          </a:p>
          <a:p>
            <a:pPr lvl="2"/>
            <a:r>
              <a:rPr lang="en-US" altLang="ko-KR" dirty="0"/>
              <a:t>Balancing the distribution of vehicle by minimizing the pressure and maximizing the throughput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pressure: discrepancy of the number of vehicles inflow and outflow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/>
                  <a:t>  Reinforcement Learning Structure(Deep Q-Network)</a:t>
                </a:r>
              </a:p>
              <a:p>
                <a:pPr lvl="1"/>
                <a:r>
                  <a:rPr lang="en-US" altLang="ko-KR" dirty="0"/>
                  <a:t>Observation</a:t>
                </a:r>
              </a:p>
              <a:p>
                <a:pPr lvl="2"/>
                <a:r>
                  <a:rPr lang="en-US" altLang="ko-KR" dirty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Pressure of the 12 traffic movements</a:t>
                </a:r>
                <a:br>
                  <a:rPr lang="en-US" altLang="ko-KR" dirty="0"/>
                </a:br>
                <a:r>
                  <a:rPr lang="en-US" altLang="ko-KR" dirty="0"/>
                  <a:t>- fewer movements </a:t>
                </a:r>
                <a:r>
                  <a:rPr lang="en-US" altLang="ko-KR" dirty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Action(every 10s)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among the 8 candidate phases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Select the phase based on Max Pressure Control Law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 by maximizing the reward, agent will try to stabilizing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09797" y="444574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6956" y="277763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17598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09188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Parameter Sharing</a:t>
                </a:r>
              </a:p>
              <a:p>
                <a:pPr lvl="1"/>
                <a:r>
                  <a:rPr lang="en-US" altLang="ko-KR" dirty="0"/>
                  <a:t> All parameters shared among all the agents 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/>
                  <a:t> Setting (Synthetic data on a 4x4 network)</a:t>
                </a:r>
              </a:p>
              <a:p>
                <a:pPr lvl="1"/>
                <a:r>
                  <a:rPr lang="en-US" altLang="ko-KR" dirty="0"/>
                  <a:t>After the designated phase, 3s yellow signal</a:t>
                </a:r>
                <a:br>
                  <a:rPr lang="en-US" altLang="ko-KR" dirty="0"/>
                </a:br>
                <a:r>
                  <a:rPr lang="en-US" altLang="ko-KR" dirty="0"/>
                  <a:t>and 2s all red time are followed</a:t>
                </a:r>
              </a:p>
              <a:p>
                <a:pPr lvl="1"/>
                <a:r>
                  <a:rPr lang="en-US" altLang="ko-KR" dirty="0"/>
                  <a:t>Bi-directional and dynamic flows</a:t>
                </a:r>
                <a:br>
                  <a:rPr lang="en-US" altLang="ko-KR" dirty="0"/>
                </a:br>
                <a:r>
                  <a:rPr lang="en-US" altLang="ko-KR" dirty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=0.6)</a:t>
                </a:r>
                <a:br>
                  <a:rPr lang="en-US" altLang="ko-KR" dirty="0"/>
                </a:br>
                <a:r>
                  <a:rPr lang="en-US" altLang="ko-KR" dirty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=0.3)</a:t>
                </a:r>
              </a:p>
              <a:p>
                <a:pPr lvl="1"/>
                <a:r>
                  <a:rPr lang="en-US" altLang="ko-KR" dirty="0"/>
                  <a:t>Turning Ratio</a:t>
                </a:r>
                <a:br>
                  <a:rPr lang="en-US" altLang="ko-KR" dirty="0"/>
                </a:br>
                <a:r>
                  <a:rPr lang="en-US" altLang="ko-KR" dirty="0"/>
                  <a:t>- 60% Straight, 30% Right, 10% Left &lt;-real world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Setting (Real-world data)</a:t>
            </a:r>
          </a:p>
          <a:p>
            <a:pPr lvl="1"/>
            <a:r>
              <a:rPr lang="en-US" altLang="ko-KR" dirty="0"/>
              <a:t>Road network of Manhattan, multiplied volume of taxi data</a:t>
            </a:r>
          </a:p>
          <a:p>
            <a:pPr lvl="1"/>
            <a:r>
              <a:rPr lang="en-US" altLang="ko-KR" dirty="0"/>
              <a:t>2510 traffic lights</a:t>
            </a:r>
          </a:p>
          <a:p>
            <a:r>
              <a:rPr lang="en-US" altLang="ko-KR" dirty="0"/>
              <a:t> Evaluation Metrics</a:t>
            </a:r>
          </a:p>
          <a:p>
            <a:pPr lvl="1"/>
            <a:r>
              <a:rPr lang="en-US" altLang="ko-KR" dirty="0"/>
              <a:t>Travel time: Average travel time of all vehicles in the system</a:t>
            </a:r>
            <a:br>
              <a:rPr lang="en-US" altLang="ko-KR" dirty="0"/>
            </a:br>
            <a:r>
              <a:rPr lang="en-US" altLang="ko-KR" dirty="0"/>
              <a:t>- To evaluate the performance of the signal control method in transportation</a:t>
            </a:r>
          </a:p>
          <a:p>
            <a:pPr lvl="1"/>
            <a:r>
              <a:rPr lang="en-US" altLang="ko-KR" dirty="0"/>
              <a:t>Throughput: the number of trips completed</a:t>
            </a:r>
            <a:br>
              <a:rPr lang="en-US" altLang="ko-KR" dirty="0"/>
            </a:br>
            <a:r>
              <a:rPr lang="en-US" altLang="ko-KR" dirty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57C236-51DB-42A1-86EA-43B56154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00" y="1795556"/>
            <a:ext cx="4708438" cy="23649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B3EBE08-D0A8-4BB7-BCEE-8E114DF2373D}"/>
              </a:ext>
            </a:extLst>
          </p:cNvPr>
          <p:cNvSpPr/>
          <p:nvPr/>
        </p:nvSpPr>
        <p:spPr>
          <a:xfrm>
            <a:off x="8380601" y="205545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8ED06C-6979-44A4-89BB-CEE0B3720658}"/>
              </a:ext>
            </a:extLst>
          </p:cNvPr>
          <p:cNvSpPr/>
          <p:nvPr/>
        </p:nvSpPr>
        <p:spPr>
          <a:xfrm>
            <a:off x="9631902" y="2273489"/>
            <a:ext cx="377505" cy="402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9391B64-3215-4E4E-B5E0-41DC5D0CD15D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>
            <a:off x="8702822" y="2114429"/>
            <a:ext cx="929080" cy="360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3E5C489-A7E4-4DFD-B90D-64C9E72C088C}"/>
              </a:ext>
            </a:extLst>
          </p:cNvPr>
          <p:cNvSpPr/>
          <p:nvPr/>
        </p:nvSpPr>
        <p:spPr>
          <a:xfrm>
            <a:off x="8738391" y="227348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989AF0-92B2-422E-BEDD-9FF2B6F58BE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14069" y="2474824"/>
            <a:ext cx="224322" cy="9460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3DA1B69-02B7-4DB8-B169-F28493E384A9}"/>
              </a:ext>
            </a:extLst>
          </p:cNvPr>
          <p:cNvSpPr/>
          <p:nvPr/>
        </p:nvSpPr>
        <p:spPr>
          <a:xfrm>
            <a:off x="8191848" y="3361858"/>
            <a:ext cx="377505" cy="4026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FRAP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FRAP architecture(base model)</a:t>
            </a:r>
          </a:p>
          <a:p>
            <a:pPr lvl="1"/>
            <a:r>
              <a:rPr lang="en-US" altLang="ko-KR" dirty="0"/>
              <a:t>Flipping and Rotation and considers All phase Configuration</a:t>
            </a:r>
          </a:p>
          <a:p>
            <a:pPr lvl="1"/>
            <a:r>
              <a:rPr lang="en-US" altLang="ko-KR" dirty="0"/>
              <a:t>Focus on the relation between different traffic movement</a:t>
            </a:r>
          </a:p>
          <a:p>
            <a:pPr lvl="2"/>
            <a:r>
              <a:rPr lang="en-US" altLang="ko-KR" dirty="0"/>
              <a:t>Reduction of exploration space by rotating and flipping</a:t>
            </a:r>
          </a:p>
          <a:p>
            <a:pPr lvl="2"/>
            <a:r>
              <a:rPr lang="en-US" altLang="ko-KR" dirty="0"/>
              <a:t>Current model need 8phases experience to learn in the same state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By rotating, Reduces needed experience in ¼ scale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Adapting different intersection structure easily by two principles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Principles of competition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Principles </a:t>
            </a:r>
            <a:r>
              <a:rPr lang="en-US" altLang="ko-KR">
                <a:sym typeface="Wingdings" panose="05000000000000000000" pitchFamily="2" charset="2"/>
              </a:rPr>
              <a:t>of invariance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Prediction of phase score into tree stages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Phase demand modeling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Phase pair representation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Phase pair competition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20248-30C2-4336-97F2-9278882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8FDCE-B465-4A7B-954C-35E7067D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B6518B-8EC3-4B8C-96BB-87F5161A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58" y="3606943"/>
            <a:ext cx="8330268" cy="252687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0722F5-0588-4A73-8AC1-7C95D9CDC85F}"/>
              </a:ext>
            </a:extLst>
          </p:cNvPr>
          <p:cNvSpPr/>
          <p:nvPr/>
        </p:nvSpPr>
        <p:spPr>
          <a:xfrm>
            <a:off x="1388658" y="3606943"/>
            <a:ext cx="1832714" cy="109928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58E5C1-5E86-4384-A0E5-A8F09516ABE9}"/>
              </a:ext>
            </a:extLst>
          </p:cNvPr>
          <p:cNvSpPr/>
          <p:nvPr/>
        </p:nvSpPr>
        <p:spPr>
          <a:xfrm>
            <a:off x="1388658" y="4769813"/>
            <a:ext cx="1832714" cy="109928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1DA2C-339C-47B5-BD1A-ECD09DB75061}"/>
              </a:ext>
            </a:extLst>
          </p:cNvPr>
          <p:cNvSpPr txBox="1"/>
          <p:nvPr/>
        </p:nvSpPr>
        <p:spPr>
          <a:xfrm>
            <a:off x="201336" y="4444614"/>
            <a:ext cx="140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Competing Phase Demand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81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네비게이션 시스템이 복잡</a:t>
            </a:r>
            <a:r>
              <a:rPr lang="en-US" altLang="ko-KR" dirty="0"/>
              <a:t>? Why </a:t>
            </a:r>
            <a:r>
              <a:rPr lang="ko-KR" altLang="en-US" dirty="0"/>
              <a:t>애들이 차량이 많은 쪽위주로 </a:t>
            </a:r>
            <a:r>
              <a:rPr lang="ko-KR" altLang="en-US" dirty="0" err="1"/>
              <a:t>열어주다보면</a:t>
            </a:r>
            <a:r>
              <a:rPr lang="ko-KR" altLang="en-US" dirty="0"/>
              <a:t> 분명 개인 입장에서 기다리는 시간이 길 것으로 판단</a:t>
            </a:r>
          </a:p>
        </p:txBody>
      </p:sp>
    </p:spTree>
    <p:extLst>
      <p:ext uri="{BB962C8B-B14F-4D97-AF65-F5344CB8AC3E}">
        <p14:creationId xmlns:p14="http://schemas.microsoft.com/office/powerpoint/2010/main" val="2088717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4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3" y="1846263"/>
            <a:ext cx="5432420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4622988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781" y="4959155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공통 주기</a:t>
            </a:r>
            <a:r>
              <a:rPr lang="en-US" altLang="ko-KR" dirty="0"/>
              <a:t>: 90s (time step: 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주기</a:t>
            </a:r>
            <a:r>
              <a:rPr lang="en-US" altLang="ko-KR" dirty="0"/>
              <a:t>: </a:t>
            </a:r>
            <a:r>
              <a:rPr lang="ko-KR" altLang="en-US" dirty="0"/>
              <a:t>매 </a:t>
            </a:r>
            <a:r>
              <a:rPr lang="en-US" altLang="ko-KR" dirty="0"/>
              <a:t>10 time step(900s)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GGGGGggrrrrrrrrGGGGGggrrrrrrrr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994</TotalTime>
  <Words>1681</Words>
  <Application>Microsoft Office PowerPoint</Application>
  <PresentationFormat>와이드스크린</PresentationFormat>
  <Paragraphs>170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PowerPoint 프레젠테이션</vt:lpstr>
      <vt:lpstr>목표</vt:lpstr>
      <vt:lpstr>TOD</vt:lpstr>
      <vt:lpstr>SUMO Network 제작</vt:lpstr>
      <vt:lpstr>TraCI</vt:lpstr>
      <vt:lpstr>Defining New TLS-Programs</vt:lpstr>
      <vt:lpstr>Defining New TLS-Programs</vt:lpstr>
      <vt:lpstr>Traffic State, Action</vt:lpstr>
      <vt:lpstr>현재 State와 Action, Reward 구성 방식</vt:lpstr>
      <vt:lpstr>현재 State와 Action, Reward 구성 방식</vt:lpstr>
      <vt:lpstr>Training 구성 방식 제안</vt:lpstr>
      <vt:lpstr>Training 구성 방식 제안</vt:lpstr>
      <vt:lpstr>Toward A Thousand Lights: Decentralized Deep Reinforcement Learning for Large-scale Traffic Signal Control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DQN Agent</vt:lpstr>
      <vt:lpstr>Approach: DQN Agent &amp; Setting</vt:lpstr>
      <vt:lpstr>Approach: DQN Agent &amp; Setting</vt:lpstr>
      <vt:lpstr>Approach: FRAP</vt:lpstr>
      <vt:lpstr>PowerPoint 프레젠테이션</vt:lpstr>
      <vt:lpstr>Result</vt:lpstr>
      <vt:lpstr>Comment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강민수</cp:lastModifiedBy>
  <cp:revision>58</cp:revision>
  <dcterms:created xsi:type="dcterms:W3CDTF">2021-01-07T04:26:03Z</dcterms:created>
  <dcterms:modified xsi:type="dcterms:W3CDTF">2021-01-11T15:02:49Z</dcterms:modified>
</cp:coreProperties>
</file>