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20" r:id="rId2"/>
  </p:sldMasterIdLst>
  <p:notesMasterIdLst>
    <p:notesMasterId r:id="rId14"/>
  </p:notesMasterIdLst>
  <p:sldIdLst>
    <p:sldId id="256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6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544068" indent="-342900">
              <a:buFont typeface="+mj-lt"/>
              <a:buAutoNum type="arabicParenR"/>
              <a:defRPr/>
            </a:lvl2pPr>
            <a:lvl3pPr marL="726948" indent="-342900">
              <a:buFont typeface="+mj-ea"/>
              <a:buAutoNum type="circleNumDbPlain"/>
              <a:defRPr/>
            </a:lvl3pPr>
            <a:lvl4pPr marL="909828" indent="-34290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52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1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5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50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27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8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1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2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6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Pressure 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outflow-inflow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Learning Start Time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시작하자 마자 차량이 자리잡기 전의 데이터는 일반적이지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1epoch</a:t>
            </a:r>
            <a:r>
              <a:rPr lang="ko-KR" altLang="en-US" dirty="0"/>
              <a:t>당 </a:t>
            </a:r>
            <a:r>
              <a:rPr lang="en-US" altLang="ko-KR" dirty="0"/>
              <a:t>90</a:t>
            </a:r>
            <a:r>
              <a:rPr lang="ko-KR" altLang="en-US" dirty="0"/>
              <a:t>개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 </a:t>
            </a:r>
            <a:r>
              <a:rPr lang="ko-KR" altLang="en-US" dirty="0"/>
              <a:t>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time step</a:t>
            </a:r>
            <a:r>
              <a:rPr lang="ko-KR" altLang="en-US" dirty="0">
                <a:sym typeface="Wingdings" panose="05000000000000000000" pitchFamily="2" charset="2"/>
              </a:rPr>
              <a:t>을 세분화 </a:t>
            </a:r>
            <a:r>
              <a:rPr lang="en-US" altLang="ko-KR" dirty="0">
                <a:sym typeface="Wingdings" panose="05000000000000000000" pitchFamily="2" charset="2"/>
              </a:rPr>
              <a:t>Action </a:t>
            </a:r>
            <a:r>
              <a:rPr lang="ko-KR" altLang="en-US" dirty="0">
                <a:sym typeface="Wingdings" panose="05000000000000000000" pitchFamily="2" charset="2"/>
              </a:rPr>
              <a:t>형태 변화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Epoch </a:t>
            </a:r>
            <a:r>
              <a:rPr lang="ko-KR" altLang="en-US" dirty="0">
                <a:sym typeface="Wingdings" panose="05000000000000000000" pitchFamily="2" charset="2"/>
              </a:rPr>
              <a:t>길이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공부</a:t>
            </a:r>
            <a:endParaRPr lang="en-US" altLang="ko-KR" dirty="0"/>
          </a:p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ko-KR" altLang="en-US" dirty="0" err="1"/>
              <a:t>강화학습</a:t>
            </a:r>
            <a:r>
              <a:rPr lang="ko-KR" altLang="en-US" dirty="0"/>
              <a:t> 내용 파악</a:t>
            </a:r>
            <a:endParaRPr lang="en-US" altLang="ko-KR" dirty="0"/>
          </a:p>
          <a:p>
            <a:r>
              <a:rPr lang="ko-KR" altLang="en-US" dirty="0"/>
              <a:t>논문 </a:t>
            </a:r>
            <a:r>
              <a:rPr lang="en-US" altLang="ko-KR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7293" y="1876264"/>
            <a:ext cx="5432420" cy="402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4622988" cy="41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5781" y="4959155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Current phase: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공통 주기</a:t>
            </a:r>
            <a:r>
              <a:rPr lang="en-US" altLang="ko-KR" dirty="0"/>
              <a:t>: 90s (time step: 90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주기</a:t>
            </a:r>
            <a:r>
              <a:rPr lang="en-US" altLang="ko-KR" dirty="0"/>
              <a:t>: </a:t>
            </a:r>
            <a:r>
              <a:rPr lang="ko-KR" altLang="en-US" dirty="0"/>
              <a:t>매 </a:t>
            </a:r>
            <a:r>
              <a:rPr lang="en-US" altLang="ko-KR" dirty="0"/>
              <a:t>10 time step(900s)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GGGGGggrrrrrrrrGGGGGggrrrrrrrr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264</TotalTime>
  <Words>620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추억</vt:lpstr>
      <vt:lpstr>PowerPoint 프레젠테이션</vt:lpstr>
      <vt:lpstr>목표</vt:lpstr>
      <vt:lpstr>TOD</vt:lpstr>
      <vt:lpstr>SUMO Network 제작</vt:lpstr>
      <vt:lpstr>TraCI</vt:lpstr>
      <vt:lpstr>Defining New TLS-Programs</vt:lpstr>
      <vt:lpstr>Defining New TLS-Programs</vt:lpstr>
      <vt:lpstr>Traffic State, Action</vt:lpstr>
      <vt:lpstr>현재 State와 Action, Reward 구성 방식</vt:lpstr>
      <vt:lpstr>현재 State와 Action, Reward 구성 방식</vt:lpstr>
      <vt:lpstr>Training 구성 방식 제안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강민수</cp:lastModifiedBy>
  <cp:revision>21</cp:revision>
  <dcterms:created xsi:type="dcterms:W3CDTF">2021-01-07T04:26:03Z</dcterms:created>
  <dcterms:modified xsi:type="dcterms:W3CDTF">2021-01-08T14:09:59Z</dcterms:modified>
</cp:coreProperties>
</file>