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1"/>
  </p:notesMasterIdLst>
  <p:sldIdLst>
    <p:sldId id="256" r:id="rId3"/>
    <p:sldId id="258" r:id="rId4"/>
    <p:sldId id="267" r:id="rId5"/>
    <p:sldId id="288" r:id="rId6"/>
    <p:sldId id="289" r:id="rId7"/>
    <p:sldId id="261" r:id="rId8"/>
    <p:sldId id="262" r:id="rId9"/>
    <p:sldId id="263" r:id="rId10"/>
    <p:sldId id="290" r:id="rId11"/>
    <p:sldId id="260" r:id="rId12"/>
    <p:sldId id="273" r:id="rId13"/>
    <p:sldId id="287" r:id="rId14"/>
    <p:sldId id="268" r:id="rId15"/>
    <p:sldId id="274" r:id="rId16"/>
    <p:sldId id="275" r:id="rId17"/>
    <p:sldId id="276" r:id="rId18"/>
    <p:sldId id="269" r:id="rId19"/>
    <p:sldId id="277" r:id="rId20"/>
    <p:sldId id="278" r:id="rId21"/>
    <p:sldId id="280" r:id="rId22"/>
    <p:sldId id="284" r:id="rId23"/>
    <p:sldId id="291" r:id="rId24"/>
    <p:sldId id="279" r:id="rId25"/>
    <p:sldId id="281" r:id="rId26"/>
    <p:sldId id="283" r:id="rId27"/>
    <p:sldId id="285" r:id="rId28"/>
    <p:sldId id="270" r:id="rId29"/>
    <p:sldId id="286" r:id="rId30"/>
    <p:sldId id="292" r:id="rId31"/>
    <p:sldId id="259" r:id="rId32"/>
    <p:sldId id="297" r:id="rId33"/>
    <p:sldId id="296" r:id="rId34"/>
    <p:sldId id="264" r:id="rId35"/>
    <p:sldId id="265" r:id="rId36"/>
    <p:sldId id="266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Seminar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바꿈 </a:t>
            </a:r>
            <a:r>
              <a:rPr lang="en-US" altLang="ko-KR" dirty="0"/>
              <a:t>(program</a:t>
            </a:r>
            <a:r>
              <a:rPr lang="ko-KR" altLang="en-US" dirty="0"/>
              <a:t>에 있는 내용만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Decentralized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3"/>
            <a:ext cx="6956672" cy="449292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data, too specific and unrealistic assumption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61" y="2547100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networks are only uniform that led simple approach (Small grid network -&gt; fixed offset achieves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optimization(in large scale)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5692618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designs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pPr lvl="2"/>
            <a:r>
              <a:rPr lang="en-US" altLang="ko-KR" dirty="0"/>
              <a:t>Old-school reward function that uses common transport measurement(ex. Avg waiting time, delay)</a:t>
            </a:r>
          </a:p>
          <a:p>
            <a:pPr lvl="2"/>
            <a:r>
              <a:rPr lang="en-US" altLang="ko-KR" dirty="0"/>
              <a:t>No guarantee to maximize each agent’s own expected reward</a:t>
            </a:r>
          </a:p>
          <a:p>
            <a:pPr lvl="2"/>
            <a:r>
              <a:rPr lang="en-US" altLang="ko-KR" dirty="0"/>
              <a:t>Too complicated features to represent the traffic condition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r>
              <a:rPr lang="en-US" altLang="ko-KR" dirty="0"/>
              <a:t>pressure= inflow-outflow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 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지금까지 만든 구조 및 확인 설명</a:t>
            </a:r>
            <a:endParaRPr lang="en-US" altLang="ko-KR" dirty="0"/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needs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compares fixed target Q and approximated local Q (by bellman equation)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2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Decentralized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r>
              <a:rPr lang="en-US" altLang="ko-KR" dirty="0">
                <a:sym typeface="Wingdings" panose="05000000000000000000" pitchFamily="2" charset="2"/>
              </a:rPr>
              <a:t>(Faster Learning)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8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Opinion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traffic light</a:t>
            </a:r>
            <a:r>
              <a:rPr lang="ko-KR" altLang="en-US" dirty="0"/>
              <a:t>가 추가 되었을 때</a:t>
            </a:r>
            <a:r>
              <a:rPr lang="en-US" altLang="ko-KR" dirty="0"/>
              <a:t>, </a:t>
            </a:r>
            <a:r>
              <a:rPr lang="ko-KR" altLang="en-US" dirty="0"/>
              <a:t>학습 시키려면 </a:t>
            </a:r>
            <a:r>
              <a:rPr lang="ko-KR" altLang="en-US" dirty="0" err="1"/>
              <a:t>오래걸릴</a:t>
            </a:r>
            <a:r>
              <a:rPr lang="ko-KR" altLang="en-US" dirty="0"/>
              <a:t> 것 </a:t>
            </a:r>
            <a:r>
              <a:rPr lang="en-US" altLang="ko-KR" dirty="0"/>
              <a:t>(State</a:t>
            </a:r>
            <a:r>
              <a:rPr lang="ko-KR" altLang="en-US" dirty="0"/>
              <a:t>가 너무 많음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결국 </a:t>
            </a:r>
            <a:r>
              <a:rPr lang="en-US" altLang="ko-KR" dirty="0"/>
              <a:t>Coordinate</a:t>
            </a:r>
            <a:r>
              <a:rPr lang="ko-KR" altLang="en-US" dirty="0"/>
              <a:t>라기 보단 모든 상황을 보고 자신에게 최적인 것만 학습할 뿐</a:t>
            </a:r>
            <a:endParaRPr lang="en-US" altLang="ko-KR" dirty="0"/>
          </a:p>
          <a:p>
            <a:r>
              <a:rPr lang="en-US" altLang="ko-KR" dirty="0"/>
              <a:t>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우선 해야할 것</a:t>
            </a:r>
            <a:endParaRPr lang="en-US" altLang="ko-KR" dirty="0"/>
          </a:p>
          <a:p>
            <a:pPr lvl="1"/>
            <a:r>
              <a:rPr lang="en-US" altLang="ko-KR" dirty="0"/>
              <a:t>Traci </a:t>
            </a:r>
            <a:r>
              <a:rPr lang="ko-KR" altLang="en-US" dirty="0"/>
              <a:t>기반 </a:t>
            </a:r>
            <a:r>
              <a:rPr lang="en-US" altLang="ko-KR" dirty="0"/>
              <a:t>state </a:t>
            </a:r>
            <a:r>
              <a:rPr lang="ko-KR" altLang="en-US" dirty="0"/>
              <a:t>받아오기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ko-KR" altLang="en-US" dirty="0"/>
              <a:t>로 넘어가는 </a:t>
            </a:r>
            <a:r>
              <a:rPr lang="en-US" altLang="ko-KR" dirty="0"/>
              <a:t>xml </a:t>
            </a:r>
            <a:r>
              <a:rPr lang="ko-KR" altLang="en-US" dirty="0"/>
              <a:t>파일 생성 위치 </a:t>
            </a:r>
            <a:r>
              <a:rPr lang="en-US" altLang="ko-KR" dirty="0"/>
              <a:t>data</a:t>
            </a:r>
            <a:r>
              <a:rPr lang="ko-KR" altLang="en-US" dirty="0"/>
              <a:t>로 획일화 및 구분 필요</a:t>
            </a:r>
            <a:endParaRPr lang="en-US" altLang="ko-KR" dirty="0"/>
          </a:p>
          <a:p>
            <a:pPr lvl="1"/>
            <a:r>
              <a:rPr lang="en-US" altLang="ko-KR" dirty="0"/>
              <a:t>FRAP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en-US" altLang="ko-KR" dirty="0"/>
              <a:t>Traffic Light Phase </a:t>
            </a:r>
            <a:r>
              <a:rPr lang="ko-KR" altLang="en-US" dirty="0"/>
              <a:t>정립</a:t>
            </a:r>
            <a:endParaRPr lang="en-US" altLang="ko-KR" dirty="0"/>
          </a:p>
          <a:p>
            <a:pPr lvl="1"/>
            <a:r>
              <a:rPr lang="en-US" altLang="ko-KR" dirty="0"/>
              <a:t>U-turn connection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vehicle</a:t>
            </a:r>
            <a:r>
              <a:rPr lang="ko-KR" altLang="en-US" dirty="0"/>
              <a:t> 지정도 자동으로 가능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설정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해야할 부분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U-turn </a:t>
            </a:r>
            <a:r>
              <a:rPr lang="ko-KR" altLang="en-US" dirty="0">
                <a:sym typeface="Wingdings" panose="05000000000000000000" pitchFamily="2" charset="2"/>
              </a:rPr>
              <a:t>신호 </a:t>
            </a:r>
            <a:r>
              <a:rPr lang="en-US" altLang="ko-KR" dirty="0">
                <a:sym typeface="Wingdings" panose="05000000000000000000" pitchFamily="2" charset="2"/>
              </a:rPr>
              <a:t>connection 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Traffic light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논의 필요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Learning rate decay, hyperparameter </a:t>
            </a:r>
            <a:r>
              <a:rPr lang="ko-KR" altLang="en-US" dirty="0">
                <a:sym typeface="Wingdings" panose="05000000000000000000" pitchFamily="2" charset="2"/>
              </a:rPr>
              <a:t>추가 필요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제작한 </a:t>
            </a:r>
            <a:r>
              <a:rPr lang="en-US" altLang="ko-KR" dirty="0"/>
              <a:t>Code</a:t>
            </a:r>
            <a:r>
              <a:rPr lang="ko-KR" altLang="en-US" dirty="0"/>
              <a:t>의 구성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based)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6152416" y="2476542"/>
            <a:ext cx="1235242" cy="6898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Env.py</a:t>
            </a:r>
            <a:br>
              <a:rPr lang="en-US" altLang="ko-KR" dirty="0"/>
            </a:br>
            <a:r>
              <a:rPr lang="en-US" altLang="ko-KR" sz="1200" dirty="0"/>
              <a:t>(Scaling)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6152416" y="442121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Dqn.py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8766099" y="4421210"/>
            <a:ext cx="1235242" cy="68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FRAP.py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제작중</a:t>
            </a:r>
            <a:r>
              <a:rPr lang="en-US" altLang="ko-KR" sz="1400" dirty="0"/>
              <a:t>)</a:t>
            </a:r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 flipV="1">
            <a:off x="2775284" y="2821448"/>
            <a:ext cx="3377132" cy="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2786666" y="3731401"/>
            <a:ext cx="1235242" cy="689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Grid.py</a:t>
            </a:r>
            <a:endParaRPr lang="ko-KR" altLang="en-US" dirty="0"/>
          </a:p>
        </p:txBody>
      </p:sp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4156353" y="4942579"/>
            <a:ext cx="1235242" cy="6898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Gen_net.py</a:t>
            </a:r>
            <a:endParaRPr lang="ko-KR" altLang="en-US" sz="1600" dirty="0"/>
          </a:p>
        </p:txBody>
      </p:sp>
      <p:cxnSp>
        <p:nvCxnSpPr>
          <p:cNvPr id="21" name="꺾인 연결선 20"/>
          <p:cNvCxnSpPr>
            <a:stCxn id="4" idx="2"/>
            <a:endCxn id="17" idx="1"/>
          </p:cNvCxnSpPr>
          <p:nvPr/>
        </p:nvCxnSpPr>
        <p:spPr>
          <a:xfrm rot="16200000" flipH="1">
            <a:off x="2022179" y="3311820"/>
            <a:ext cx="899970" cy="62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2"/>
            <a:endCxn id="18" idx="1"/>
          </p:cNvCxnSpPr>
          <p:nvPr/>
        </p:nvCxnSpPr>
        <p:spPr>
          <a:xfrm rot="16200000" flipH="1">
            <a:off x="3347184" y="4478315"/>
            <a:ext cx="866273" cy="7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295" y="4078601"/>
            <a:ext cx="121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Network </a:t>
            </a:r>
            <a:r>
              <a:rPr lang="ko-KR" altLang="en-US" sz="1400" dirty="0"/>
              <a:t>생성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3910" y="2513670"/>
            <a:ext cx="2060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Environment Initialization</a:t>
            </a:r>
            <a:endParaRPr lang="ko-KR" altLang="en-US" sz="1400" dirty="0"/>
          </a:p>
        </p:txBody>
      </p:sp>
      <p:cxnSp>
        <p:nvCxnSpPr>
          <p:cNvPr id="34" name="꺾인 연결선 33"/>
          <p:cNvCxnSpPr>
            <a:stCxn id="4" idx="3"/>
            <a:endCxn id="6" idx="1"/>
          </p:cNvCxnSpPr>
          <p:nvPr/>
        </p:nvCxnSpPr>
        <p:spPr>
          <a:xfrm>
            <a:off x="2775284" y="2831432"/>
            <a:ext cx="3377132" cy="193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32753" y="4458338"/>
            <a:ext cx="155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Agent Initialization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571085" y="3166353"/>
            <a:ext cx="0" cy="12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8481" y="3271180"/>
            <a:ext cx="1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Reward, Observation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911599" y="3166353"/>
            <a:ext cx="11381" cy="12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10435" y="3626321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Action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6" idx="3"/>
            <a:endCxn id="7" idx="1"/>
          </p:cNvCxnSpPr>
          <p:nvPr/>
        </p:nvCxnSpPr>
        <p:spPr>
          <a:xfrm>
            <a:off x="7387658" y="4766116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55576" y="4473726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Observation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87658" y="4892374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9668" y="4942579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Flip, Rotate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25988" y="5304805"/>
            <a:ext cx="13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xml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060239" cy="4371421"/>
          </a:xfrm>
        </p:spPr>
        <p:txBody>
          <a:bodyPr>
            <a:normAutofit/>
          </a:bodyPr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training_data</a:t>
            </a:r>
            <a:r>
              <a:rPr lang="ko-KR" altLang="en-US" dirty="0"/>
              <a:t>로 </a:t>
            </a:r>
            <a:r>
              <a:rPr lang="en-US" altLang="ko-KR" dirty="0"/>
              <a:t>loss reward</a:t>
            </a:r>
            <a:r>
              <a:rPr lang="ko-KR" altLang="en-US" dirty="0"/>
              <a:t>확인 가능</a:t>
            </a:r>
            <a:endParaRPr lang="en-US" altLang="ko-KR" dirty="0"/>
          </a:p>
          <a:p>
            <a:pPr lvl="1"/>
            <a:r>
              <a:rPr lang="ko-KR" altLang="en-US" dirty="0"/>
              <a:t>모델링 재조정 필요 및 교차로 수 변화에 따른 </a:t>
            </a:r>
            <a:r>
              <a:rPr lang="en-US" altLang="ko-KR" dirty="0"/>
              <a:t>space </a:t>
            </a:r>
            <a:r>
              <a:rPr lang="ko-KR" altLang="en-US" dirty="0"/>
              <a:t>크기 자동 조정 필요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49" y="1808120"/>
            <a:ext cx="5121436" cy="3157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4483"/>
          <a:stretch/>
        </p:blipFill>
        <p:spPr>
          <a:xfrm>
            <a:off x="6693949" y="4965528"/>
            <a:ext cx="2921759" cy="12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, </a:t>
            </a:r>
            <a:r>
              <a:rPr lang="ko-KR" altLang="en-US" dirty="0"/>
              <a:t>앞서 문제라고 제시한 평균 속도와 같은 개념의 도입이 도움이 될 듯함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PCA, action space</a:t>
            </a:r>
            <a:r>
              <a:rPr lang="ko-KR" altLang="en-US" dirty="0">
                <a:sym typeface="Wingdings" panose="05000000000000000000" pitchFamily="2" charset="2"/>
              </a:rPr>
              <a:t>의 크기는 줄일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교차로 간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교차로 간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</a:t>
            </a:r>
            <a:r>
              <a:rPr lang="ko-KR" altLang="en-US" dirty="0" err="1"/>
              <a:t>넘쳐나원활한</a:t>
            </a:r>
            <a:r>
              <a:rPr lang="ko-KR" altLang="en-US" dirty="0"/>
              <a:t>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Signal Movement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inflow</a:t>
            </a:r>
            <a:r>
              <a:rPr lang="ko-KR" altLang="en-US" dirty="0" err="1"/>
              <a:t>차로에서</a:t>
            </a:r>
            <a:r>
              <a:rPr lang="ko-KR" altLang="en-US" dirty="0"/>
              <a:t> 다른 </a:t>
            </a:r>
            <a:r>
              <a:rPr lang="en-US" altLang="ko-KR" dirty="0"/>
              <a:t>outflow</a:t>
            </a:r>
            <a:r>
              <a:rPr lang="ko-KR" altLang="en-US" dirty="0" err="1"/>
              <a:t>차로로</a:t>
            </a:r>
            <a:r>
              <a:rPr lang="ko-KR" altLang="en-US" dirty="0"/>
              <a:t> 이동하는 방향에서의 </a:t>
            </a:r>
            <a:r>
              <a:rPr lang="en-US" altLang="ko-KR" dirty="0"/>
              <a:t>signal(Green or Red)</a:t>
            </a:r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> , phase state</a:t>
            </a:r>
            <a:r>
              <a:rPr lang="ko-KR" altLang="en-US" dirty="0"/>
              <a:t>를 </a:t>
            </a:r>
            <a:r>
              <a:rPr lang="ko-KR" altLang="en-US" dirty="0" err="1"/>
              <a:t>받아옴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/>
              <a:t>Current phase number: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 (id</a:t>
            </a:r>
            <a:r>
              <a:rPr lang="ko-KR" altLang="en-US" dirty="0"/>
              <a:t>에 등록된 것만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2649</TotalTime>
  <Words>3193</Words>
  <Application>Microsoft Office PowerPoint</Application>
  <PresentationFormat>와이드스크린</PresentationFormat>
  <Paragraphs>348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Seminar</vt:lpstr>
      <vt:lpstr>Contents</vt:lpstr>
      <vt:lpstr>Preliminary</vt:lpstr>
      <vt:lpstr>Preliminary</vt:lpstr>
      <vt:lpstr>Preliminary</vt:lpstr>
      <vt:lpstr>Defining New TLS-Programs</vt:lpstr>
      <vt:lpstr>Defining New TLS-Programs</vt:lpstr>
      <vt:lpstr>Traffic State, Action</vt:lpstr>
      <vt:lpstr>Traffic Observation Data</vt:lpstr>
      <vt:lpstr>TraCI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SUMO Network 제작</vt:lpstr>
      <vt:lpstr>SUMO를 활용한 Data 생성</vt:lpstr>
      <vt:lpstr>SUMO 결과물 비교 제작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151</cp:revision>
  <dcterms:created xsi:type="dcterms:W3CDTF">2021-01-07T04:26:03Z</dcterms:created>
  <dcterms:modified xsi:type="dcterms:W3CDTF">2021-01-19T04:01:29Z</dcterms:modified>
</cp:coreProperties>
</file>