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59" r:id="rId8"/>
    <p:sldId id="296" r:id="rId9"/>
    <p:sldId id="297" r:id="rId10"/>
    <p:sldId id="260" r:id="rId11"/>
    <p:sldId id="261" r:id="rId12"/>
    <p:sldId id="262" r:id="rId13"/>
    <p:sldId id="263" r:id="rId14"/>
    <p:sldId id="290" r:id="rId15"/>
    <p:sldId id="273" r:id="rId16"/>
    <p:sldId id="287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80" r:id="rId25"/>
    <p:sldId id="284" r:id="rId26"/>
    <p:sldId id="291" r:id="rId27"/>
    <p:sldId id="279" r:id="rId28"/>
    <p:sldId id="281" r:id="rId29"/>
    <p:sldId id="283" r:id="rId30"/>
    <p:sldId id="285" r:id="rId31"/>
    <p:sldId id="270" r:id="rId32"/>
    <p:sldId id="286" r:id="rId33"/>
    <p:sldId id="292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Super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 </a:t>
            </a:r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err="1"/>
              <a:t>교차로간</a:t>
            </a:r>
            <a:r>
              <a:rPr lang="ko-KR" altLang="en-US" dirty="0"/>
              <a:t>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교차로간</a:t>
            </a:r>
            <a:r>
              <a:rPr lang="ko-KR" altLang="en-US" dirty="0">
                <a:sym typeface="Wingdings" panose="05000000000000000000" pitchFamily="2" charset="2"/>
              </a:rPr>
              <a:t>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넘쳐나서 원활한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설정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/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08" y="2278710"/>
            <a:ext cx="5121436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4066674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Env.py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4066674" y="3681664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Dqn.py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4090738" y="4892842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Dqn.py</a:t>
            </a:r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</a:t>
            </a:r>
            <a:endParaRPr lang="en-US" altLang="ko-KR" dirty="0"/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2335</TotalTime>
  <Words>2924</Words>
  <Application>Microsoft Office PowerPoint</Application>
  <PresentationFormat>와이드스크린</PresentationFormat>
  <Paragraphs>314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SUMO 결과물 비교 제작</vt:lpstr>
      <vt:lpstr>SUMO를 활용한 Data 생성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129</cp:revision>
  <dcterms:created xsi:type="dcterms:W3CDTF">2021-01-07T04:26:03Z</dcterms:created>
  <dcterms:modified xsi:type="dcterms:W3CDTF">2021-01-18T01:19:29Z</dcterms:modified>
</cp:coreProperties>
</file>