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EAF9-E472-480F-A353-3B8AD598113F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E61F-DD6A-4265-9324-3642C0597C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9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EAF9-E472-480F-A353-3B8AD598113F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E61F-DD6A-4265-9324-3642C0597C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1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EAF9-E472-480F-A353-3B8AD598113F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E61F-DD6A-4265-9324-3642C0597C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EAF9-E472-480F-A353-3B8AD598113F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E61F-DD6A-4265-9324-3642C0597C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6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EAF9-E472-480F-A353-3B8AD598113F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E61F-DD6A-4265-9324-3642C0597C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0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EAF9-E472-480F-A353-3B8AD598113F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E61F-DD6A-4265-9324-3642C0597C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8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EAF9-E472-480F-A353-3B8AD598113F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E61F-DD6A-4265-9324-3642C0597C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7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EAF9-E472-480F-A353-3B8AD598113F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E61F-DD6A-4265-9324-3642C0597C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1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EAF9-E472-480F-A353-3B8AD598113F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E61F-DD6A-4265-9324-3642C0597C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01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EAF9-E472-480F-A353-3B8AD598113F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E61F-DD6A-4265-9324-3642C0597C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45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EAF9-E472-480F-A353-3B8AD598113F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E61F-DD6A-4265-9324-3642C0597C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54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3EAF9-E472-480F-A353-3B8AD598113F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7E61F-DD6A-4265-9324-3642C0597C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09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3024356" y="1328006"/>
            <a:ext cx="61432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Where</a:t>
            </a:r>
            <a:r>
              <a:rPr lang="de-DE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de-DE" sz="5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should</a:t>
            </a:r>
            <a:r>
              <a:rPr lang="de-DE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I surf?</a:t>
            </a:r>
            <a:endParaRPr lang="de-DE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958507" y="2584240"/>
            <a:ext cx="227498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What‘s</a:t>
            </a:r>
            <a:r>
              <a:rPr lang="de-DE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de-DE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your</a:t>
            </a:r>
            <a:r>
              <a:rPr lang="de-DE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de-DE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location</a:t>
            </a:r>
            <a:r>
              <a:rPr lang="de-DE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?</a:t>
            </a:r>
            <a:endParaRPr lang="de-DE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t="8584"/>
          <a:stretch/>
        </p:blipFill>
        <p:spPr>
          <a:xfrm>
            <a:off x="3339282" y="3089189"/>
            <a:ext cx="5763528" cy="566620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3339282" y="3655809"/>
            <a:ext cx="278897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How</a:t>
            </a:r>
            <a:r>
              <a:rPr lang="de-DE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de-DE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long</a:t>
            </a:r>
            <a:r>
              <a:rPr lang="de-DE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de-DE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would</a:t>
            </a:r>
            <a:r>
              <a:rPr lang="de-DE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de-DE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you</a:t>
            </a:r>
            <a:r>
              <a:rPr lang="de-DE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de-DE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drive</a:t>
            </a:r>
            <a:r>
              <a:rPr lang="de-DE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?</a:t>
            </a:r>
            <a:endParaRPr lang="de-DE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252" y="3631096"/>
            <a:ext cx="2582558" cy="2250721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3339282" y="4025141"/>
            <a:ext cx="74238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Date?</a:t>
            </a:r>
            <a:endParaRPr lang="de-DE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58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65" y="608696"/>
            <a:ext cx="11212775" cy="5243384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77" y="2292882"/>
            <a:ext cx="2117253" cy="1875011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277" y="4283374"/>
            <a:ext cx="2111462" cy="2117426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09599" y="1681144"/>
            <a:ext cx="17381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Filter </a:t>
            </a:r>
            <a:r>
              <a:rPr lang="de-DE" dirty="0" err="1" smtClean="0"/>
              <a:t>by</a:t>
            </a:r>
            <a:r>
              <a:rPr lang="de-DE" dirty="0" smtClean="0"/>
              <a:t>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2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Larissa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Maximilian Blacher</dc:creator>
  <cp:lastModifiedBy>Maximilian Blacher</cp:lastModifiedBy>
  <cp:revision>3</cp:revision>
  <dcterms:created xsi:type="dcterms:W3CDTF">2020-08-14T18:20:24Z</dcterms:created>
  <dcterms:modified xsi:type="dcterms:W3CDTF">2020-08-14T18:37:34Z</dcterms:modified>
</cp:coreProperties>
</file>