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11C-8339-4047-80C6-386C35D45D4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B3A3-5844-404D-B636-3233E08E8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16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11C-8339-4047-80C6-386C35D45D4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B3A3-5844-404D-B636-3233E08E8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81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11C-8339-4047-80C6-386C35D45D4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B3A3-5844-404D-B636-3233E08E8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51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11C-8339-4047-80C6-386C35D45D4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B3A3-5844-404D-B636-3233E08E8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9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11C-8339-4047-80C6-386C35D45D4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B3A3-5844-404D-B636-3233E08E8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63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11C-8339-4047-80C6-386C35D45D4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B3A3-5844-404D-B636-3233E08E8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11C-8339-4047-80C6-386C35D45D4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B3A3-5844-404D-B636-3233E08E8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80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11C-8339-4047-80C6-386C35D45D4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B3A3-5844-404D-B636-3233E08E8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0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11C-8339-4047-80C6-386C35D45D4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B3A3-5844-404D-B636-3233E08E8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50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11C-8339-4047-80C6-386C35D45D4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B3A3-5844-404D-B636-3233E08E8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6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11C-8339-4047-80C6-386C35D45D4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B3A3-5844-404D-B636-3233E08E8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03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5C11C-8339-4047-80C6-386C35D45D4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EB3A3-5844-404D-B636-3233E08E8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4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57137" y="2926080"/>
            <a:ext cx="9144000" cy="930392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АРМ библиотекаря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12758" y="5286459"/>
            <a:ext cx="9144000" cy="1037339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Курсовой проект выполнен студенткой группы ИП-91</a:t>
            </a:r>
          </a:p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Панфиловой Ангелиной Олеговной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57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Проверка наличия пользователя по логину в базе данных</a:t>
            </a:r>
          </a:p>
          <a:p>
            <a:r>
              <a:rPr lang="ru-RU" dirty="0" smtClean="0"/>
              <a:t>Сравнение пароля в БД и введённый пользователем</a:t>
            </a:r>
          </a:p>
          <a:p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76419"/>
            <a:ext cx="5181600" cy="364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0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Тестовое покрытие функции «Авторизация»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43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пользователя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64430"/>
            <a:ext cx="5181600" cy="3673727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Ограничен просмотром читательских билетов (кроме своих), пользователей и любой редакцией</a:t>
            </a:r>
          </a:p>
        </p:txBody>
      </p:sp>
    </p:spTree>
    <p:extLst>
      <p:ext uri="{BB962C8B-B14F-4D97-AF65-F5344CB8AC3E}">
        <p14:creationId xmlns:p14="http://schemas.microsoft.com/office/powerpoint/2010/main" val="104167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Цель: Оптимизация</a:t>
            </a:r>
            <a:r>
              <a:rPr lang="ru-RU" dirty="0"/>
              <a:t>, упрощение и сокращение бумажной работы библиотекарей за счёт переноса в программу и хранения данных не на бумажных носителях</a:t>
            </a:r>
          </a:p>
          <a:p>
            <a:r>
              <a:rPr lang="ru-RU" dirty="0" smtClean="0"/>
              <a:t>Задачи:</a:t>
            </a:r>
          </a:p>
          <a:p>
            <a:pPr lvl="1"/>
            <a:r>
              <a:rPr lang="ru-RU" dirty="0"/>
              <a:t>1.Изучение классификации книг;</a:t>
            </a:r>
          </a:p>
          <a:p>
            <a:pPr lvl="1"/>
            <a:r>
              <a:rPr lang="ru-RU" dirty="0"/>
              <a:t>2.Понять принцип образования </a:t>
            </a:r>
            <a:r>
              <a:rPr lang="en-US" dirty="0"/>
              <a:t>ISBN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3.Определить принцип работы в библиотеке для переноса в АРМ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03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разработки</a:t>
            </a:r>
            <a:endParaRPr lang="ru-RU" dirty="0"/>
          </a:p>
        </p:txBody>
      </p:sp>
      <p:pic>
        <p:nvPicPr>
          <p:cNvPr id="1026" name="Picture 2" descr="https://www.recelinteractive.com/Content/UserFiles/ListItem/Original/visual-studio-nedir-nasil-kullanilir_6884_11-33-1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4619"/>
            <a:ext cx="3322083" cy="233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max/402/1*KTDZHTVaVbvbyhIf2PmB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695" y="3051944"/>
            <a:ext cx="2472122" cy="23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ngimg.com/uploads/github/github_PNG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230" y="1811623"/>
            <a:ext cx="2170549" cy="196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74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ERD-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019" y="1825625"/>
            <a:ext cx="6549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8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Руководство по стилю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40" y="2930525"/>
            <a:ext cx="2030501" cy="2870200"/>
          </a:xfrm>
        </p:spPr>
      </p:pic>
      <p:sp>
        <p:nvSpPr>
          <p:cNvPr id="5" name="TextBox 4"/>
          <p:cNvSpPr txBox="1"/>
          <p:nvPr/>
        </p:nvSpPr>
        <p:spPr>
          <a:xfrm>
            <a:off x="1085850" y="2495550"/>
            <a:ext cx="23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Логотип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658101" y="231088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Цветовая гамма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5425" b="16947"/>
          <a:stretch/>
        </p:blipFill>
        <p:spPr>
          <a:xfrm>
            <a:off x="5076825" y="2930525"/>
            <a:ext cx="6382411" cy="17479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01478" y="4810125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#1164B4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062788" y="4810125"/>
            <a:ext cx="97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#3399FF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558213" y="4810125"/>
            <a:ext cx="100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#99CCFF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0086975" y="4810125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#FFFFFF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19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Руководство по стилю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20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Функции ИС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903" y="1482794"/>
            <a:ext cx="8231822" cy="512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2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2405" y="1919288"/>
            <a:ext cx="5854120" cy="4145031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924675" y="1235075"/>
            <a:ext cx="4429125" cy="528955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Проверка правильности заполнения ФИО, номера телефона, даты рождения, место жительства и место учёбы или работы, логина</a:t>
            </a:r>
          </a:p>
          <a:p>
            <a:r>
              <a:rPr lang="ru-RU" dirty="0" smtClean="0"/>
              <a:t>Сложность пароля</a:t>
            </a:r>
          </a:p>
          <a:p>
            <a:r>
              <a:rPr lang="ru-RU" dirty="0" smtClean="0"/>
              <a:t>Проверка совпадения паролей</a:t>
            </a:r>
          </a:p>
          <a:p>
            <a:r>
              <a:rPr lang="ru-RU" dirty="0" smtClean="0"/>
              <a:t>Генерация пароля</a:t>
            </a:r>
          </a:p>
          <a:p>
            <a:r>
              <a:rPr lang="ru-RU" dirty="0" smtClean="0"/>
              <a:t>Проверка уникальности логина и номера телефона</a:t>
            </a:r>
          </a:p>
        </p:txBody>
      </p:sp>
    </p:spTree>
    <p:extLst>
      <p:ext uri="{BB962C8B-B14F-4D97-AF65-F5344CB8AC3E}">
        <p14:creationId xmlns:p14="http://schemas.microsoft.com/office/powerpoint/2010/main" val="103355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Тестовое покрытие функции «Регистрация»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7804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157</Words>
  <Application>Microsoft Office PowerPoint</Application>
  <PresentationFormat>Широкоэкранный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АРМ библиотекаря</vt:lpstr>
      <vt:lpstr>Цели и задачи курсового проекта</vt:lpstr>
      <vt:lpstr>Средства разработки</vt:lpstr>
      <vt:lpstr>ERD-диаграмма</vt:lpstr>
      <vt:lpstr>Руководство по стилю</vt:lpstr>
      <vt:lpstr>Руководство по стилю</vt:lpstr>
      <vt:lpstr>Функции ИС</vt:lpstr>
      <vt:lpstr>Регистрация</vt:lpstr>
      <vt:lpstr>Тестовое покрытие функции «Регистрация»</vt:lpstr>
      <vt:lpstr>Авторизация</vt:lpstr>
      <vt:lpstr>Тестовое покрытие функции «Авторизация»</vt:lpstr>
      <vt:lpstr>Интерфейс пользователя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АРМ библиотекаря</dc:title>
  <dc:creator>user</dc:creator>
  <cp:lastModifiedBy>user</cp:lastModifiedBy>
  <cp:revision>6</cp:revision>
  <dcterms:created xsi:type="dcterms:W3CDTF">2022-05-12T02:12:53Z</dcterms:created>
  <dcterms:modified xsi:type="dcterms:W3CDTF">2022-05-12T03:50:59Z</dcterms:modified>
</cp:coreProperties>
</file>