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9" r:id="rId6"/>
    <p:sldId id="258" r:id="rId7"/>
    <p:sldId id="259" r:id="rId8"/>
    <p:sldId id="266" r:id="rId9"/>
    <p:sldId id="267" r:id="rId10"/>
    <p:sldId id="268" r:id="rId11"/>
    <p:sldId id="260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94676"/>
  </p:normalViewPr>
  <p:slideViewPr>
    <p:cSldViewPr snapToGrid="0" snapToObjects="1">
      <p:cViewPr varScale="1">
        <p:scale>
          <a:sx n="158" d="100"/>
          <a:sy n="15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9FEE-E626-4F43-B09A-E5356082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36FE-7D7A-6F41-92FC-DB6327DF9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EF01-0E6C-7048-9D92-71595451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DD83-9068-1848-91CB-2878B80F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8A36-11B8-2B4F-815D-3FBF410D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017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849D-6CF7-414F-873D-1E1FB004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C37DC-B570-1A40-97B7-B9C2BB502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6E83-6668-CE40-800A-5D6F251F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3B62-B707-7442-9701-A6316931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91FC-54F1-984B-A2C3-82F57813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85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875F2-0473-F74D-B85A-2B271D76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E7C9-FBB5-6A40-A797-B3BB2CDF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00C4-E785-7440-B7C1-BFEC605B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9902-2823-5E4A-9996-8588433E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A967-9CDA-7841-80E5-4003C5B5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534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6ECD-7581-B74B-8998-205179C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71D9-B89F-0D46-8EA0-D951CBA3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955F-ED44-3E45-801E-9E2A890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5B65-BDB5-F742-A8B9-FCADC64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CB99-6760-0E4F-A84B-D00574AB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868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5A1A-E5A8-874D-852A-75C8AC2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7B31-B89B-DE41-B766-E5C66641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0C03-77B3-2544-A0A8-9E5D1E84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F23-1703-B849-B0C0-C311C4AF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9EE7-FF6E-AC48-927F-F2138C6A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505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9A1B-36FE-EC45-AA36-6F073249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D5A8-EFE8-9E4B-8FF5-79C6AAE0D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F5A3B-F558-864B-8432-2F4FC542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3ED3-74DD-0740-B1C9-F921245C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63CA-5B09-554D-99E0-1D69C1DE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F729-F64B-D849-B56A-34E2A88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633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799F-A48F-8B43-A4B3-98FBEE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82BA-FBF2-F141-A9C2-0E9919BF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CCC0-9AED-3A48-A90E-8A7647CA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3AA6E-719E-4742-AB41-989F9186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75546-B30A-6546-8683-492CE253C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EF9F2-DF10-F94F-9ECA-BF63CE4D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9268-652C-0B40-928E-E2E3D1C2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F785-955F-1B4F-8566-DE4028A2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729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1F01-D282-DE4A-BE1F-4C2DEE7F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FBE64-D77B-7449-BA83-1946157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AFEDD-39A7-914A-9DDF-21A076F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45CAE-6E4C-FC4F-8A53-BFD671A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12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76312-4041-284B-BDDC-B221164B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295C7-259A-8F45-8612-6EA7A4E1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48CA-C1DB-5745-BAB7-9CEE9224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998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8024-CDFE-E848-BCDD-8272195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C665-2C91-3D47-85BC-13C35917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C6A38-496D-274C-AEEB-E6AEA6B5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7E47-77DA-8A4D-8560-641FA538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A78E-3BF7-624E-A30B-CC01E0FF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AB60-09EF-414C-8AE0-A5AD5ACB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310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77F6-BE0E-5548-81A4-73B76D94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D83D0-70AD-5549-9D98-2269593D1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E1CB9-8A74-C140-827B-CD94986D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4B13-F53D-DF4E-B751-F55E47D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33BF-DB68-584F-9A53-30D85528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741B-B488-DA4C-95E1-E5C5F07F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858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E3234-0B35-914C-B9F9-74A8F137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B22B-0152-EC49-A8D2-7CF5F22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6A27-53B2-944A-B182-0A588B2B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8F7F-083E-9A44-A5B2-52F24AE292DD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9E67-95B6-3F47-97E7-BA44AC6E2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5CB0-E034-5A49-9C4B-CC4B1692B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9B88-D25F-1146-AC47-FE849338D16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5381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81B-212F-8143-BB89-F9CE71B98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Краткий обзор библиотеки </a:t>
            </a:r>
            <a:r>
              <a:rPr lang="en-RU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61E5D-0DEA-6849-8237-C90DB82A5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Илья Мазин </a:t>
            </a:r>
          </a:p>
          <a:p>
            <a:r>
              <a:rPr lang="ru-RU" dirty="0"/>
              <a:t>Группа: М8О-</a:t>
            </a:r>
            <a:r>
              <a:rPr lang="en-US" dirty="0"/>
              <a:t>1</a:t>
            </a:r>
            <a:r>
              <a:rPr lang="ru-RU" dirty="0"/>
              <a:t>06М-21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7667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7918C-B3B5-F842-9DD7-D776BEFA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90" y="943426"/>
            <a:ext cx="7720020" cy="5265119"/>
          </a:xfrm>
        </p:spPr>
      </p:pic>
    </p:spTree>
    <p:extLst>
      <p:ext uri="{BB962C8B-B14F-4D97-AF65-F5344CB8AC3E}">
        <p14:creationId xmlns:p14="http://schemas.microsoft.com/office/powerpoint/2010/main" val="44487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67A-475C-9B4C-9396-EAA068CA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Lifting State Up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013661-0263-374B-9943-EC7A59B9B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2407444"/>
            <a:ext cx="3352800" cy="3187700"/>
          </a:xfrm>
        </p:spPr>
      </p:pic>
    </p:spTree>
    <p:extLst>
      <p:ext uri="{BB962C8B-B14F-4D97-AF65-F5344CB8AC3E}">
        <p14:creationId xmlns:p14="http://schemas.microsoft.com/office/powerpoint/2010/main" val="2102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F3B-3DCC-2541-9232-D0935395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Virtual 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46F5F-1A69-774B-A991-FD2D3862A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66" y="1825625"/>
            <a:ext cx="6469868" cy="4351338"/>
          </a:xfrm>
        </p:spPr>
      </p:pic>
    </p:spTree>
    <p:extLst>
      <p:ext uri="{BB962C8B-B14F-4D97-AF65-F5344CB8AC3E}">
        <p14:creationId xmlns:p14="http://schemas.microsoft.com/office/powerpoint/2010/main" val="186500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9DD1-1340-0744-AC79-CBD6C3FA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Virtual 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58004-578C-F446-84A1-9FC8AA319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172494"/>
            <a:ext cx="8356600" cy="3657600"/>
          </a:xfrm>
        </p:spPr>
      </p:pic>
    </p:spTree>
    <p:extLst>
      <p:ext uri="{BB962C8B-B14F-4D97-AF65-F5344CB8AC3E}">
        <p14:creationId xmlns:p14="http://schemas.microsoft.com/office/powerpoint/2010/main" val="2163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90F6-19D5-A243-B3CD-567E65AB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Декларативное описание </a:t>
            </a:r>
            <a:r>
              <a:rPr lang="en-RU" dirty="0"/>
              <a:t>UI</a:t>
            </a:r>
            <a:br>
              <a:rPr lang="en-RU" dirty="0"/>
            </a:br>
            <a:r>
              <a:rPr lang="en-RU" sz="2400" dirty="0"/>
              <a:t>Unidirectional data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60654-4769-874F-AC0D-978B927E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855" y="1825625"/>
            <a:ext cx="6466290" cy="4351338"/>
          </a:xfrm>
        </p:spPr>
      </p:pic>
    </p:spTree>
    <p:extLst>
      <p:ext uri="{BB962C8B-B14F-4D97-AF65-F5344CB8AC3E}">
        <p14:creationId xmlns:p14="http://schemas.microsoft.com/office/powerpoint/2010/main" val="26337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BDC5-F91C-E64C-BA45-19B7379B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E2B1-D528-1549-B339-4A411CF5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Компонентная организация кода</a:t>
            </a:r>
          </a:p>
          <a:p>
            <a:pPr lvl="1"/>
            <a:r>
              <a:rPr lang="ru-RU" dirty="0"/>
              <a:t>Древовидная иерархия компонентов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JSX</a:t>
            </a:r>
          </a:p>
          <a:p>
            <a:pPr lvl="1"/>
            <a:endParaRPr lang="ru-RU" dirty="0"/>
          </a:p>
          <a:p>
            <a:r>
              <a:rPr lang="ru-RU" dirty="0"/>
              <a:t>Абстракция над работой с </a:t>
            </a:r>
            <a:r>
              <a:rPr lang="en-US" dirty="0"/>
              <a:t>html</a:t>
            </a:r>
            <a:endParaRPr lang="ru-RU" dirty="0"/>
          </a:p>
          <a:p>
            <a:pPr lvl="1"/>
            <a:r>
              <a:rPr lang="en-US" dirty="0"/>
              <a:t>Virtual DOM</a:t>
            </a:r>
          </a:p>
          <a:p>
            <a:pPr lvl="1"/>
            <a:r>
              <a:rPr lang="ru-RU" dirty="0"/>
              <a:t>Декларативное описание </a:t>
            </a:r>
            <a:r>
              <a:rPr lang="en-US" dirty="0"/>
              <a:t>UI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581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455-9A7C-764F-A71B-003097E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JSX</a:t>
            </a:r>
            <a:br>
              <a:rPr lang="en-RU" dirty="0"/>
            </a:br>
            <a:r>
              <a:rPr lang="en-RU" sz="2400" dirty="0"/>
              <a:t>JavaScript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C36E0-EBA9-0C44-89B6-38A98B4BB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981" y="2386207"/>
            <a:ext cx="6408039" cy="2443353"/>
          </a:xfrm>
        </p:spPr>
      </p:pic>
    </p:spTree>
    <p:extLst>
      <p:ext uri="{BB962C8B-B14F-4D97-AF65-F5344CB8AC3E}">
        <p14:creationId xmlns:p14="http://schemas.microsoft.com/office/powerpoint/2010/main" val="38622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1AD8-58FD-AA4F-948B-5B434B85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>
                <a:solidFill>
                  <a:prstClr val="black"/>
                </a:solidFill>
              </a:rPr>
              <a:t>JSX</a:t>
            </a:r>
            <a:br>
              <a:rPr lang="en-RU" dirty="0">
                <a:solidFill>
                  <a:prstClr val="black"/>
                </a:solidFill>
              </a:rPr>
            </a:br>
            <a:r>
              <a:rPr lang="en-RU" sz="2400" dirty="0">
                <a:solidFill>
                  <a:prstClr val="black"/>
                </a:solidFill>
              </a:rPr>
              <a:t>JavaScript XML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CF427-02E0-C44B-8D89-F68D5604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556" y="2003838"/>
            <a:ext cx="4056888" cy="17057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2894B-4849-734D-A255-FAB1DC2B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45" y="4057061"/>
            <a:ext cx="5071110" cy="17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8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3CD6-7C9A-FB4C-8AE0-5EF6F876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DAF1A-B2DD-1749-961C-04BAC2A4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68" y="2480039"/>
            <a:ext cx="9097264" cy="2766060"/>
          </a:xfrm>
        </p:spPr>
      </p:pic>
    </p:spTree>
    <p:extLst>
      <p:ext uri="{BB962C8B-B14F-4D97-AF65-F5344CB8AC3E}">
        <p14:creationId xmlns:p14="http://schemas.microsoft.com/office/powerpoint/2010/main" val="146249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7660-2B48-8149-AD5B-1D36CBA0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иерархия компонентов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EA676-99B3-B84C-BAAE-40D1C40C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987" y="1690688"/>
            <a:ext cx="6426026" cy="4351338"/>
          </a:xfrm>
        </p:spPr>
      </p:pic>
    </p:spTree>
    <p:extLst>
      <p:ext uri="{BB962C8B-B14F-4D97-AF65-F5344CB8AC3E}">
        <p14:creationId xmlns:p14="http://schemas.microsoft.com/office/powerpoint/2010/main" val="25784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7918C-B3B5-F842-9DD7-D776BEFA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90" y="943426"/>
            <a:ext cx="7720020" cy="5265119"/>
          </a:xfrm>
        </p:spPr>
      </p:pic>
    </p:spTree>
    <p:extLst>
      <p:ext uri="{BB962C8B-B14F-4D97-AF65-F5344CB8AC3E}">
        <p14:creationId xmlns:p14="http://schemas.microsoft.com/office/powerpoint/2010/main" val="416507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35FE-CD4A-3C4A-8863-C6DA1929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99B7F-24A4-0D41-A5F3-AF4107E61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928" y="1496327"/>
            <a:ext cx="6318143" cy="5265119"/>
          </a:xfrm>
        </p:spPr>
      </p:pic>
    </p:spTree>
    <p:extLst>
      <p:ext uri="{BB962C8B-B14F-4D97-AF65-F5344CB8AC3E}">
        <p14:creationId xmlns:p14="http://schemas.microsoft.com/office/powerpoint/2010/main" val="37554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3CD6-7C9A-FB4C-8AE0-5EF6F876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DAF1A-B2DD-1749-961C-04BAC2A4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68" y="2480039"/>
            <a:ext cx="9097264" cy="2766060"/>
          </a:xfrm>
        </p:spPr>
      </p:pic>
    </p:spTree>
    <p:extLst>
      <p:ext uri="{BB962C8B-B14F-4D97-AF65-F5344CB8AC3E}">
        <p14:creationId xmlns:p14="http://schemas.microsoft.com/office/powerpoint/2010/main" val="21592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61</Words>
  <Application>Microsoft Macintosh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Краткий обзор библиотеки React</vt:lpstr>
      <vt:lpstr>Зачем использовать?</vt:lpstr>
      <vt:lpstr>JSX JavaScript XML</vt:lpstr>
      <vt:lpstr>JSX JavaScript XML</vt:lpstr>
      <vt:lpstr>Композиция</vt:lpstr>
      <vt:lpstr>Древовидная иерархия компонентов</vt:lpstr>
      <vt:lpstr>PowerPoint Presentation</vt:lpstr>
      <vt:lpstr>Компоненты</vt:lpstr>
      <vt:lpstr>Композиция</vt:lpstr>
      <vt:lpstr>PowerPoint Presentation</vt:lpstr>
      <vt:lpstr>Lifting State Up</vt:lpstr>
      <vt:lpstr>Virtual DOM</vt:lpstr>
      <vt:lpstr>Virtual DOM</vt:lpstr>
      <vt:lpstr>Декларативное описание UI Unidirectional 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Краткий обзор библиотеки React</dc:title>
  <dc:creator>Ilya Mazin</dc:creator>
  <cp:lastModifiedBy>Ilya Mazin</cp:lastModifiedBy>
  <cp:revision>3</cp:revision>
  <dcterms:created xsi:type="dcterms:W3CDTF">2021-10-10T20:51:49Z</dcterms:created>
  <dcterms:modified xsi:type="dcterms:W3CDTF">2021-10-12T15:35:09Z</dcterms:modified>
</cp:coreProperties>
</file>