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65" r:id="rId13"/>
    <p:sldId id="266" r:id="rId14"/>
    <p:sldId id="267" r:id="rId15"/>
    <p:sldId id="268" r:id="rId16"/>
    <p:sldId id="264" r:id="rId17"/>
    <p:sldId id="273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2BDD-54DA-48B2-AFC6-94BD6F3F81C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C8C2-6E9C-4B02-9285-A2454C86C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643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2BDD-54DA-48B2-AFC6-94BD6F3F81C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C8C2-6E9C-4B02-9285-A2454C86C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30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2BDD-54DA-48B2-AFC6-94BD6F3F81C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C8C2-6E9C-4B02-9285-A2454C86C3DD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5449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2BDD-54DA-48B2-AFC6-94BD6F3F81C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C8C2-6E9C-4B02-9285-A2454C86C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439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2BDD-54DA-48B2-AFC6-94BD6F3F81C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C8C2-6E9C-4B02-9285-A2454C86C3DD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770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2BDD-54DA-48B2-AFC6-94BD6F3F81C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C8C2-6E9C-4B02-9285-A2454C86C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987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2BDD-54DA-48B2-AFC6-94BD6F3F81C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C8C2-6E9C-4B02-9285-A2454C86C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64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2BDD-54DA-48B2-AFC6-94BD6F3F81C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C8C2-6E9C-4B02-9285-A2454C86C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75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2BDD-54DA-48B2-AFC6-94BD6F3F81C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C8C2-6E9C-4B02-9285-A2454C86C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52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2BDD-54DA-48B2-AFC6-94BD6F3F81C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C8C2-6E9C-4B02-9285-A2454C86C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09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2BDD-54DA-48B2-AFC6-94BD6F3F81C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C8C2-6E9C-4B02-9285-A2454C86C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63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2BDD-54DA-48B2-AFC6-94BD6F3F81C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C8C2-6E9C-4B02-9285-A2454C86C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82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2BDD-54DA-48B2-AFC6-94BD6F3F81C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C8C2-6E9C-4B02-9285-A2454C86C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68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2BDD-54DA-48B2-AFC6-94BD6F3F81C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C8C2-6E9C-4B02-9285-A2454C86C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3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2BDD-54DA-48B2-AFC6-94BD6F3F81C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C8C2-6E9C-4B02-9285-A2454C86C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73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2BDD-54DA-48B2-AFC6-94BD6F3F81C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C8C2-6E9C-4B02-9285-A2454C86C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98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22BDD-54DA-48B2-AFC6-94BD6F3F81CB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90C8C2-6E9C-4B02-9285-A2454C86C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4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21" y="2355273"/>
            <a:ext cx="10329512" cy="14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1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Insercción y visualización de mediciones.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38" y="2063606"/>
            <a:ext cx="9407681" cy="4556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047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Insercción y visualización de mediciones.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65" y="1930400"/>
            <a:ext cx="9897079" cy="4552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86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 de Vademecum.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54" y="1758806"/>
            <a:ext cx="9459610" cy="4570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33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caso de no recordar el pass se recupera mediante email.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17657"/>
            <a:ext cx="9990137" cy="4403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997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Confirmación de </a:t>
            </a:r>
            <a:r>
              <a:rPr lang="es-ES" dirty="0" smtClean="0"/>
              <a:t>envio </a:t>
            </a:r>
            <a:r>
              <a:rPr lang="es-ES" dirty="0" smtClean="0"/>
              <a:t>de email.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8"/>
          <a:stretch/>
        </p:blipFill>
        <p:spPr>
          <a:xfrm>
            <a:off x="576263" y="1753080"/>
            <a:ext cx="10371137" cy="4531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146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Email de retablecer la contraseña por emial.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0" y="2251706"/>
            <a:ext cx="10117310" cy="408467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7693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Insercción </a:t>
            </a:r>
            <a:r>
              <a:rPr lang="es-ES" dirty="0" smtClean="0"/>
              <a:t>de nueva contraseña.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62" y="1930400"/>
            <a:ext cx="10383837" cy="452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230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Integrantes del equipo de desarrollo.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Laura Rodriguez Contador</a:t>
            </a:r>
          </a:p>
          <a:p>
            <a:r>
              <a:rPr lang="es-ES" dirty="0" smtClean="0"/>
              <a:t>Inmaculada Montero Canales</a:t>
            </a:r>
          </a:p>
          <a:p>
            <a:r>
              <a:rPr lang="es-ES" dirty="0" smtClean="0"/>
              <a:t>Irene López Montes</a:t>
            </a:r>
          </a:p>
          <a:p>
            <a:r>
              <a:rPr lang="es-ES" dirty="0" smtClean="0"/>
              <a:t>Javier Ortiz Fernandez</a:t>
            </a:r>
          </a:p>
          <a:p>
            <a:r>
              <a:rPr lang="es-ES" dirty="0" smtClean="0"/>
              <a:t>Guillermo Fuentes Buenosvinos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Repositorio GutHub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https</a:t>
            </a:r>
            <a:r>
              <a:rPr lang="es-ES" dirty="0"/>
              <a:t>://github.com/3ntr0pia/Glucontrol_App</a:t>
            </a:r>
          </a:p>
        </p:txBody>
      </p:sp>
    </p:spTree>
    <p:extLst>
      <p:ext uri="{BB962C8B-B14F-4D97-AF65-F5344CB8AC3E}">
        <p14:creationId xmlns:p14="http://schemas.microsoft.com/office/powerpoint/2010/main" val="27195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Página principal de login.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"/>
          <a:stretch/>
        </p:blipFill>
        <p:spPr>
          <a:xfrm>
            <a:off x="677334" y="1639614"/>
            <a:ext cx="10968565" cy="4814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701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Registro de nuevo usuario, primer paso.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10" y="1714500"/>
            <a:ext cx="10531763" cy="461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Registro de usuario, segundo paso.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11241"/>
            <a:ext cx="10338202" cy="4587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8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Registro de usuario, tercer paso.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28800"/>
            <a:ext cx="10460566" cy="4581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274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Confirmación del email.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4" y="1930400"/>
            <a:ext cx="10689512" cy="34163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9412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600" y="609600"/>
            <a:ext cx="9359900" cy="1320800"/>
          </a:xfrm>
        </p:spPr>
        <p:txBody>
          <a:bodyPr/>
          <a:lstStyle/>
          <a:p>
            <a:r>
              <a:rPr lang="es-ES" dirty="0" smtClean="0"/>
              <a:t>Inicio de sesión sin confirmación de email.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2" y="1732487"/>
            <a:ext cx="10206037" cy="4478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77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6365" y="355600"/>
            <a:ext cx="9587344" cy="1346200"/>
          </a:xfrm>
        </p:spPr>
        <p:txBody>
          <a:bodyPr>
            <a:noAutofit/>
          </a:bodyPr>
          <a:lstStyle/>
          <a:p>
            <a:r>
              <a:rPr lang="es-ES" dirty="0" smtClean="0"/>
              <a:t>Panel inicial de control con datos personales y con posibilidad de modificación de estos.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4" y="2006601"/>
            <a:ext cx="10460276" cy="44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603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Insercción y visualización de mediciones.</a:t>
            </a:r>
            <a:endParaRPr lang="es-E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41" y="1930400"/>
            <a:ext cx="9701977" cy="4553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17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130</Words>
  <Application>Microsoft Office PowerPoint</Application>
  <PresentationFormat>Panorámica</PresentationFormat>
  <Paragraphs>23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</vt:lpstr>
      <vt:lpstr>Presentación de PowerPoint</vt:lpstr>
      <vt:lpstr>Página principal de login.</vt:lpstr>
      <vt:lpstr>Registro de nuevo usuario, primer paso.</vt:lpstr>
      <vt:lpstr>Registro de usuario, segundo paso.</vt:lpstr>
      <vt:lpstr>Registro de usuario, tercer paso.</vt:lpstr>
      <vt:lpstr>Confirmación del email.</vt:lpstr>
      <vt:lpstr>Inicio de sesión sin confirmación de email.</vt:lpstr>
      <vt:lpstr>Panel inicial de control con datos personales y con posibilidad de modificación de estos.</vt:lpstr>
      <vt:lpstr>Insercción y visualización de mediciones.</vt:lpstr>
      <vt:lpstr>Insercción y visualización de mediciones.</vt:lpstr>
      <vt:lpstr>Insercción y visualización de mediciones.</vt:lpstr>
      <vt:lpstr>API de Vademecum.</vt:lpstr>
      <vt:lpstr>En caso de no recordar el pass se recupera mediante email.</vt:lpstr>
      <vt:lpstr>Confirmación de envio de email.</vt:lpstr>
      <vt:lpstr>Email de retablecer la contraseña por emial.</vt:lpstr>
      <vt:lpstr>Insercción de nueva contraseña.</vt:lpstr>
      <vt:lpstr>Integrantes del equipo de desarrollo.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Galvan Rojas</dc:creator>
  <cp:lastModifiedBy>David Galvan Rojas</cp:lastModifiedBy>
  <cp:revision>17</cp:revision>
  <dcterms:created xsi:type="dcterms:W3CDTF">2024-03-04T15:42:08Z</dcterms:created>
  <dcterms:modified xsi:type="dcterms:W3CDTF">2024-03-05T18:37:01Z</dcterms:modified>
</cp:coreProperties>
</file>