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81" r:id="rId3"/>
    <p:sldId id="268" r:id="rId4"/>
    <p:sldId id="283" r:id="rId5"/>
    <p:sldId id="285" r:id="rId6"/>
    <p:sldId id="284" r:id="rId7"/>
    <p:sldId id="269" r:id="rId8"/>
    <p:sldId id="271" r:id="rId9"/>
    <p:sldId id="272" r:id="rId10"/>
    <p:sldId id="273" r:id="rId11"/>
    <p:sldId id="274" r:id="rId12"/>
    <p:sldId id="282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0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6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hyperlink" Target="https://jeffreypalermo.com/2008/07/the-onion-architecture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stair.cockburn.us/hexagonal+architectu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.ploeh.dk/2013/12/03/layers-onions-ports-adapters-its-all-the-sa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Onion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Amit Naik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52" y="5179958"/>
            <a:ext cx="3699270" cy="936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87" y="5179958"/>
            <a:ext cx="3158833" cy="839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1991" y="4636715"/>
            <a:ext cx="3032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Sponsored by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16" y="1675964"/>
            <a:ext cx="3229791" cy="4098474"/>
          </a:xfrm>
        </p:spPr>
      </p:pic>
    </p:spTree>
    <p:extLst>
      <p:ext uri="{BB962C8B-B14F-4D97-AF65-F5344CB8AC3E}">
        <p14:creationId xmlns:p14="http://schemas.microsoft.com/office/powerpoint/2010/main" val="181103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1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Shivaprasad</a:t>
            </a:r>
            <a:r>
              <a:rPr lang="en-US" dirty="0" smtClean="0"/>
              <a:t> </a:t>
            </a:r>
            <a:r>
              <a:rPr lang="en-US" dirty="0" err="1" smtClean="0"/>
              <a:t>Koirala</a:t>
            </a:r>
            <a:endParaRPr lang="en-US" dirty="0" smtClean="0"/>
          </a:p>
          <a:p>
            <a:r>
              <a:rPr lang="en-US" dirty="0" err="1" smtClean="0"/>
              <a:t>Sukesh</a:t>
            </a:r>
            <a:r>
              <a:rPr lang="en-US" dirty="0" smtClean="0"/>
              <a:t> Marla</a:t>
            </a:r>
          </a:p>
          <a:p>
            <a:r>
              <a:rPr lang="en-US" dirty="0" smtClean="0"/>
              <a:t>Pradeep </a:t>
            </a:r>
            <a:r>
              <a:rPr lang="en-US" dirty="0" err="1" smtClean="0"/>
              <a:t>Shet</a:t>
            </a:r>
            <a:endParaRPr lang="en-US" dirty="0" smtClean="0"/>
          </a:p>
          <a:p>
            <a:r>
              <a:rPr lang="en-US" dirty="0" err="1" smtClean="0"/>
              <a:t>Dhiraj</a:t>
            </a:r>
            <a:r>
              <a:rPr lang="en-US" dirty="0" smtClean="0"/>
              <a:t> </a:t>
            </a:r>
            <a:r>
              <a:rPr lang="en-US" dirty="0" err="1" smtClean="0"/>
              <a:t>Poojary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38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Onion </a:t>
            </a:r>
            <a:r>
              <a:rPr lang="en-GB" dirty="0" smtClean="0"/>
              <a:t>architecture with asp.net 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42" y="2407246"/>
            <a:ext cx="5393606" cy="32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Difference between </a:t>
            </a:r>
            <a:r>
              <a:rPr lang="en-GB" dirty="0" err="1" smtClean="0"/>
              <a:t>Desgin</a:t>
            </a:r>
            <a:r>
              <a:rPr lang="en-GB" dirty="0" smtClean="0"/>
              <a:t> pattern, Architecture Pattern &amp; Architecture Style</a:t>
            </a:r>
          </a:p>
          <a:p>
            <a:r>
              <a:rPr lang="en-US" dirty="0"/>
              <a:t>DATABASE-CENTRIC VS.</a:t>
            </a:r>
            <a:br>
              <a:rPr lang="en-US" dirty="0"/>
            </a:br>
            <a:r>
              <a:rPr lang="en-US" dirty="0"/>
              <a:t>Domain-centric </a:t>
            </a:r>
            <a:r>
              <a:rPr lang="en-US" dirty="0" smtClean="0"/>
              <a:t>architecture</a:t>
            </a:r>
          </a:p>
          <a:p>
            <a:r>
              <a:rPr lang="en-GB" dirty="0"/>
              <a:t>What is </a:t>
            </a:r>
            <a:r>
              <a:rPr lang="en-GB"/>
              <a:t>Onion </a:t>
            </a:r>
            <a:r>
              <a:rPr lang="en-GB" smtClean="0"/>
              <a:t>Architecture </a:t>
            </a:r>
            <a:endParaRPr lang="en-GB" dirty="0" smtClean="0"/>
          </a:p>
          <a:p>
            <a:r>
              <a:rPr lang="en-GB" dirty="0" smtClean="0"/>
              <a:t>IOC</a:t>
            </a:r>
            <a:r>
              <a:rPr lang="en-GB" dirty="0" smtClean="0"/>
              <a:t>, DI</a:t>
            </a:r>
          </a:p>
          <a:p>
            <a:r>
              <a:rPr lang="en-GB" dirty="0" smtClean="0"/>
              <a:t>DDD</a:t>
            </a:r>
          </a:p>
          <a:p>
            <a:r>
              <a:rPr lang="en-GB" dirty="0" smtClean="0"/>
              <a:t>Simple </a:t>
            </a:r>
            <a:r>
              <a:rPr lang="en-GB" dirty="0" smtClean="0"/>
              <a:t>Demo project for OA</a:t>
            </a:r>
          </a:p>
          <a:p>
            <a:r>
              <a:rPr lang="en-GB" dirty="0" smtClean="0"/>
              <a:t>Real time project on OA</a:t>
            </a:r>
            <a:endParaRPr lang="en-GB" dirty="0"/>
          </a:p>
          <a:p>
            <a:r>
              <a:rPr lang="en-GB" dirty="0" smtClean="0"/>
              <a:t>Q </a:t>
            </a:r>
            <a:r>
              <a:rPr lang="en-GB" dirty="0"/>
              <a:t>&amp; </a:t>
            </a:r>
            <a:r>
              <a:rPr lang="en-GB" dirty="0" smtClean="0"/>
              <a:t>A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8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833334"/>
          </a:xfrm>
        </p:spPr>
        <p:txBody>
          <a:bodyPr>
            <a:normAutofit fontScale="90000"/>
          </a:bodyPr>
          <a:lstStyle/>
          <a:p>
            <a:r>
              <a:rPr lang="en-GB" dirty="0"/>
              <a:t>Difference between </a:t>
            </a:r>
            <a:r>
              <a:rPr lang="en-GB" dirty="0" smtClean="0"/>
              <a:t>Design </a:t>
            </a:r>
            <a:r>
              <a:rPr lang="en-GB" dirty="0"/>
              <a:t>pattern, Architecture Pattern &amp; Architecture Style</a:t>
            </a:r>
            <a:br>
              <a:rPr lang="en-GB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68191"/>
              </p:ext>
            </p:extLst>
          </p:nvPr>
        </p:nvGraphicFramePr>
        <p:xfrm>
          <a:off x="1069973" y="3409950"/>
          <a:ext cx="95109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5470">
                  <a:extLst>
                    <a:ext uri="{9D8B030D-6E8A-4147-A177-3AD203B41FA5}">
                      <a16:colId xmlns:a16="http://schemas.microsoft.com/office/drawing/2014/main" val="3683941524"/>
                    </a:ext>
                  </a:extLst>
                </a:gridCol>
                <a:gridCol w="4755470">
                  <a:extLst>
                    <a:ext uri="{9D8B030D-6E8A-4147-A177-3AD203B41FA5}">
                      <a16:colId xmlns:a16="http://schemas.microsoft.com/office/drawing/2014/main" val="203235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9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Facotry</a:t>
                      </a:r>
                      <a:r>
                        <a:rPr lang="en-US" dirty="0" smtClean="0"/>
                        <a:t>, Iterator,</a:t>
                      </a:r>
                      <a:r>
                        <a:rPr lang="en-US" baseline="0" dirty="0" smtClean="0"/>
                        <a:t> Singleton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MVC, MVP,</a:t>
                      </a:r>
                      <a:r>
                        <a:rPr lang="en-US" baseline="0" dirty="0" smtClean="0"/>
                        <a:t> MVVM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1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style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REST, SOA, IOC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0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8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Architectural Style is the application design at the highest level of abstraction;</a:t>
            </a:r>
          </a:p>
          <a:p>
            <a:r>
              <a:rPr lang="en-GB" dirty="0"/>
              <a:t>An Architectural Pattern is a way to implement </a:t>
            </a:r>
            <a:r>
              <a:rPr lang="en-GB" dirty="0" smtClean="0"/>
              <a:t>an Architectural Style;</a:t>
            </a:r>
            <a:endParaRPr lang="en-GB" dirty="0"/>
          </a:p>
          <a:p>
            <a:r>
              <a:rPr lang="en-GB" dirty="0"/>
              <a:t>A Design Pattern is a way to solve a localised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77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54" y="2093976"/>
            <a:ext cx="7553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DATABASE-CENTRIC VS.</a:t>
            </a:r>
            <a:br>
              <a:rPr lang="en-US" dirty="0" smtClean="0"/>
            </a:br>
            <a:r>
              <a:rPr lang="en-US" dirty="0" smtClean="0"/>
              <a:t>Domain-centric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2189416"/>
            <a:ext cx="9195489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Onion, CLEAN &amp; Hexagonal arch.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://jeffreypalermo.com/2008/07/the-onion-architecture-part-1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blog.cleancoder.com/uncle-bob/2012/08/13/the-clean-architecture.html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https://alistair.cockburn.us/hexagonal+architecture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same 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https://blog.ploeh.dk/2013/12/03/layers-onions-ports-adapters-its-all-the-same/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01" y="2728939"/>
            <a:ext cx="8648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286</TotalTime>
  <Words>135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Onion architecture</vt:lpstr>
      <vt:lpstr>Onion architecture with asp.net core</vt:lpstr>
      <vt:lpstr>Agenda</vt:lpstr>
      <vt:lpstr>Difference between Design pattern, Architecture Pattern &amp; Architecture Style </vt:lpstr>
      <vt:lpstr>PowerPoint Presentation</vt:lpstr>
      <vt:lpstr>PowerPoint Presentation</vt:lpstr>
      <vt:lpstr>DATABASE-CENTRIC VS. Domain-centric architecture</vt:lpstr>
      <vt:lpstr>Onion, CLEAN &amp; Hexagonal arch.</vt:lpstr>
      <vt:lpstr>It’s all same thing</vt:lpstr>
      <vt:lpstr>PowerPoint Presentation</vt:lpstr>
      <vt:lpstr>Project demo</vt:lpstr>
      <vt:lpstr>Thanks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Amit Naik</dc:creator>
  <cp:lastModifiedBy>Amit Naik</cp:lastModifiedBy>
  <cp:revision>30</cp:revision>
  <dcterms:created xsi:type="dcterms:W3CDTF">2020-06-18T04:53:49Z</dcterms:created>
  <dcterms:modified xsi:type="dcterms:W3CDTF">2020-07-09T17:00:56Z</dcterms:modified>
</cp:coreProperties>
</file>