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90" r:id="rId5"/>
    <p:sldId id="292" r:id="rId6"/>
    <p:sldId id="283" r:id="rId7"/>
    <p:sldId id="291" r:id="rId8"/>
    <p:sldId id="285" r:id="rId9"/>
    <p:sldId id="269" r:id="rId10"/>
    <p:sldId id="288" r:id="rId11"/>
    <p:sldId id="286" r:id="rId12"/>
    <p:sldId id="271" r:id="rId13"/>
    <p:sldId id="272" r:id="rId14"/>
    <p:sldId id="273" r:id="rId15"/>
    <p:sldId id="274" r:id="rId16"/>
    <p:sldId id="282" r:id="rId17"/>
    <p:sldId id="29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OnionArchitecture.API/" TargetMode="External"/><Relationship Id="rId2" Type="http://schemas.openxmlformats.org/officeDocument/2006/relationships/hyperlink" Target="https://marketplace.visualstudio.com/items?itemName=AmitNaik.OnionArchitectu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179958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22" y="2225402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46150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85" y="2264591"/>
            <a:ext cx="4553527" cy="4051300"/>
          </a:xfrm>
        </p:spPr>
      </p:pic>
    </p:spTree>
    <p:extLst>
      <p:ext uri="{BB962C8B-B14F-4D97-AF65-F5344CB8AC3E}">
        <p14:creationId xmlns:p14="http://schemas.microsoft.com/office/powerpoint/2010/main" val="1333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2" y="2237667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is available in Microsoft marketplace and nuget.org</a:t>
            </a:r>
          </a:p>
          <a:p>
            <a:endParaRPr lang="en-IN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marketplace.visualstudio.com/items?itemName=AmitNaik.OnionArchitecture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://www.nuget.org/packages/OnionArchitecture.API/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3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with asp.net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US" dirty="0" smtClean="0"/>
              <a:t>Database centric architecture</a:t>
            </a:r>
            <a:r>
              <a:rPr lang="en-US" dirty="0" smtClean="0"/>
              <a:t> vs. Domain-centric </a:t>
            </a:r>
            <a:r>
              <a:rPr lang="en-US" dirty="0" smtClean="0"/>
              <a:t>architecture</a:t>
            </a:r>
          </a:p>
          <a:p>
            <a:r>
              <a:rPr lang="en-GB" dirty="0"/>
              <a:t>What is Onion </a:t>
            </a:r>
            <a:r>
              <a:rPr lang="en-GB" dirty="0" smtClean="0"/>
              <a:t>Architecture </a:t>
            </a:r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Simple </a:t>
            </a:r>
            <a:r>
              <a:rPr lang="en-GB" dirty="0" smtClean="0"/>
              <a:t>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will cover some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design pattern you have used in your project? Can you explain few with example?</a:t>
            </a:r>
          </a:p>
          <a:p>
            <a:r>
              <a:rPr lang="en-US" dirty="0" smtClean="0"/>
              <a:t>What is difference between Design pattern and Architecture pattern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How you document your project</a:t>
            </a:r>
          </a:p>
          <a:p>
            <a:r>
              <a:rPr lang="en-US" dirty="0" smtClean="0"/>
              <a:t>Best practice for code quality</a:t>
            </a:r>
          </a:p>
          <a:p>
            <a:pPr lvl="1"/>
            <a:r>
              <a:rPr lang="en-US" dirty="0" smtClean="0"/>
              <a:t>Clean code, release/tags, versioning, code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Architecture pattern</a:t>
            </a:r>
          </a:p>
          <a:p>
            <a:r>
              <a:rPr lang="en-GB" dirty="0" smtClean="0"/>
              <a:t>Composed of Domain centric architecture </a:t>
            </a:r>
          </a:p>
          <a:p>
            <a:r>
              <a:rPr lang="en-GB" dirty="0"/>
              <a:t>Based on IOC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smtClean="0"/>
              <a:t>Design </a:t>
            </a:r>
            <a:r>
              <a:rPr lang="en-GB" dirty="0"/>
              <a:t>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65268"/>
            <a:ext cx="10058400" cy="3206931"/>
          </a:xfrm>
        </p:spPr>
        <p:txBody>
          <a:bodyPr/>
          <a:lstStyle/>
          <a:p>
            <a:r>
              <a:rPr lang="en-US" dirty="0" smtClean="0"/>
              <a:t>In simple words</a:t>
            </a:r>
          </a:p>
          <a:p>
            <a:pPr lvl="1"/>
            <a:r>
              <a:rPr lang="en-US" dirty="0" smtClean="0"/>
              <a:t>What you want</a:t>
            </a:r>
          </a:p>
          <a:p>
            <a:pPr lvl="1"/>
            <a:r>
              <a:rPr lang="en-US" dirty="0" smtClean="0"/>
              <a:t>How you implement</a:t>
            </a:r>
          </a:p>
          <a:p>
            <a:pPr lvl="1"/>
            <a:r>
              <a:rPr lang="en-US" dirty="0" smtClean="0"/>
              <a:t>How you solve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675881"/>
            <a:ext cx="7503514" cy="36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65714"/>
            <a:ext cx="10058400" cy="2906486"/>
          </a:xfrm>
        </p:spPr>
        <p:txBody>
          <a:bodyPr/>
          <a:lstStyle/>
          <a:p>
            <a:r>
              <a:rPr lang="en-GB" dirty="0"/>
              <a:t>An Architectural Style is the application design at the highest level of abstraction;</a:t>
            </a:r>
          </a:p>
          <a:p>
            <a:r>
              <a:rPr lang="en-GB" dirty="0"/>
              <a:t>An Architectural Pattern is a way to implement </a:t>
            </a:r>
            <a:r>
              <a:rPr lang="en-GB" dirty="0" smtClean="0"/>
              <a:t>an Architectural Style;</a:t>
            </a:r>
            <a:endParaRPr lang="en-GB" dirty="0"/>
          </a:p>
          <a:p>
            <a:r>
              <a:rPr lang="en-GB" dirty="0"/>
              <a:t>A Design Pattern is a way to solve a localised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339</TotalTime>
  <Words>238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Session will cover some Interview question</vt:lpstr>
      <vt:lpstr>What is onion architecture</vt:lpstr>
      <vt:lpstr>Difference between Design pattern, Architecture Pattern &amp; Architecture Style </vt:lpstr>
      <vt:lpstr>PowerPoint Presentation</vt:lpstr>
      <vt:lpstr>PowerPoint Presentation</vt:lpstr>
      <vt:lpstr>DATABASE-CENTRIC VS. Domain-centric architecture</vt:lpstr>
      <vt:lpstr>Onion architecture</vt:lpstr>
      <vt:lpstr>PowerPoint Presentation</vt:lpstr>
      <vt:lpstr>Onion, CLEAN &amp; Hexagonal arch.</vt:lpstr>
      <vt:lpstr>It’s all same thing</vt:lpstr>
      <vt:lpstr>Class diagram </vt:lpstr>
      <vt:lpstr>Project demo</vt:lpstr>
      <vt:lpstr>Thanks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47</cp:revision>
  <dcterms:created xsi:type="dcterms:W3CDTF">2020-06-18T04:53:49Z</dcterms:created>
  <dcterms:modified xsi:type="dcterms:W3CDTF">2020-07-11T06:06:32Z</dcterms:modified>
</cp:coreProperties>
</file>