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81" r:id="rId3"/>
    <p:sldId id="268" r:id="rId4"/>
    <p:sldId id="269" r:id="rId5"/>
    <p:sldId id="271" r:id="rId6"/>
    <p:sldId id="272" r:id="rId7"/>
    <p:sldId id="283" r:id="rId8"/>
    <p:sldId id="273" r:id="rId9"/>
    <p:sldId id="274" r:id="rId10"/>
    <p:sldId id="282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Onion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</a:t>
            </a:r>
            <a:r>
              <a:rPr lang="en-US" dirty="0" err="1" smtClean="0"/>
              <a:t>Naik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52" y="5179958"/>
            <a:ext cx="3699270" cy="936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87" y="5228839"/>
            <a:ext cx="3158833" cy="839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1991" y="4636715"/>
            <a:ext cx="3032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Sponsored by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Shivaprasad</a:t>
            </a:r>
            <a:r>
              <a:rPr lang="en-US" dirty="0" smtClean="0"/>
              <a:t> </a:t>
            </a:r>
            <a:r>
              <a:rPr lang="en-US" dirty="0" err="1" smtClean="0"/>
              <a:t>Koirala</a:t>
            </a:r>
            <a:endParaRPr lang="en-US" dirty="0" smtClean="0"/>
          </a:p>
          <a:p>
            <a:r>
              <a:rPr lang="en-US" dirty="0" err="1" smtClean="0"/>
              <a:t>Sukesh</a:t>
            </a:r>
            <a:r>
              <a:rPr lang="en-US" dirty="0" smtClean="0"/>
              <a:t> Marla</a:t>
            </a:r>
          </a:p>
          <a:p>
            <a:r>
              <a:rPr lang="en-US" dirty="0" smtClean="0"/>
              <a:t>Pradeep </a:t>
            </a:r>
            <a:r>
              <a:rPr lang="en-US" dirty="0" err="1" smtClean="0"/>
              <a:t>Shet</a:t>
            </a:r>
            <a:endParaRPr lang="en-US" dirty="0" smtClean="0"/>
          </a:p>
          <a:p>
            <a:r>
              <a:rPr lang="en-US" dirty="0" err="1" smtClean="0"/>
              <a:t>Dhiraj</a:t>
            </a:r>
            <a:r>
              <a:rPr lang="en-US" dirty="0" smtClean="0"/>
              <a:t> </a:t>
            </a:r>
            <a:r>
              <a:rPr lang="en-US" dirty="0" err="1" smtClean="0"/>
              <a:t>Poojary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38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Onion </a:t>
            </a:r>
            <a:r>
              <a:rPr lang="en-GB" dirty="0" smtClean="0"/>
              <a:t>architecture </a:t>
            </a:r>
            <a:r>
              <a:rPr lang="en-GB" smtClean="0"/>
              <a:t>with asp.net core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42" y="2407246"/>
            <a:ext cx="5393606" cy="32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Desgin</a:t>
            </a:r>
            <a:r>
              <a:rPr lang="en-GB" dirty="0" smtClean="0"/>
              <a:t> pattern, Architecture Pattern &amp; Architecture Style</a:t>
            </a:r>
          </a:p>
          <a:p>
            <a:r>
              <a:rPr lang="en-GB" dirty="0" smtClean="0"/>
              <a:t>IOC, DI</a:t>
            </a:r>
          </a:p>
          <a:p>
            <a:r>
              <a:rPr lang="en-GB" dirty="0" smtClean="0"/>
              <a:t>DDD</a:t>
            </a:r>
          </a:p>
          <a:p>
            <a:r>
              <a:rPr lang="en-GB" dirty="0" smtClean="0"/>
              <a:t>What is Onion Architecture</a:t>
            </a:r>
          </a:p>
          <a:p>
            <a:r>
              <a:rPr lang="en-GB" dirty="0" smtClean="0"/>
              <a:t>Simple Demo project for OA</a:t>
            </a:r>
          </a:p>
          <a:p>
            <a:r>
              <a:rPr lang="en-GB" dirty="0" smtClean="0"/>
              <a:t>Real time project on OA</a:t>
            </a:r>
            <a:endParaRPr lang="en-GB" dirty="0"/>
          </a:p>
          <a:p>
            <a:r>
              <a:rPr lang="en-GB" dirty="0" smtClean="0"/>
              <a:t>Q </a:t>
            </a:r>
            <a:r>
              <a:rPr lang="en-GB" dirty="0"/>
              <a:t>&amp; </a:t>
            </a:r>
            <a:r>
              <a:rPr lang="en-GB" dirty="0" smtClean="0"/>
              <a:t>A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833334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Difference between </a:t>
            </a:r>
            <a:r>
              <a:rPr lang="en-GB" dirty="0" err="1"/>
              <a:t>Desgin</a:t>
            </a:r>
            <a:r>
              <a:rPr lang="en-GB" dirty="0"/>
              <a:t> pattern, Architecture Pattern &amp; Architecture Style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926080"/>
            <a:ext cx="10058400" cy="32461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6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6" y="1675964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214</TotalTime>
  <Words>94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Onion architecture</vt:lpstr>
      <vt:lpstr>Onion architecture with asp.net core</vt:lpstr>
      <vt:lpstr>Agenda</vt:lpstr>
      <vt:lpstr>DATABASE-CENTRIC VS. Domain-centric architecture</vt:lpstr>
      <vt:lpstr>Onion, CLEAN &amp; Hexagonal arch.</vt:lpstr>
      <vt:lpstr>It’s all same thing</vt:lpstr>
      <vt:lpstr>Difference between Desgin pattern, Architecture Pattern &amp; Architecture Style </vt:lpstr>
      <vt:lpstr>PowerPoint Presentation</vt:lpstr>
      <vt:lpstr>Project demo</vt:lpstr>
      <vt:lpstr>Thanks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25</cp:revision>
  <dcterms:created xsi:type="dcterms:W3CDTF">2020-06-18T04:53:49Z</dcterms:created>
  <dcterms:modified xsi:type="dcterms:W3CDTF">2020-07-09T10:58:21Z</dcterms:modified>
</cp:coreProperties>
</file>