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8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8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9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6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dfdfdf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5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Chicken-egg problem in software development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4.bp.blogspot.com/-ij15XcEvhgc/XERpuHzKFzI/AAAAAAAADKQ/R3Yds6eBLlcqrHTLSGSPv8ZoKINp4burQCLcBGAs/s1600/chicken-or-the-eg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9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or code first?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clean code that matters</a:t>
            </a:r>
          </a:p>
          <a:p>
            <a:r>
              <a:rPr lang="en-US" dirty="0" smtClean="0"/>
              <a:t>TDD provides opportunity to create a masterpiece that proactively unbreakable and reduce time to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is easier than I thought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Benefits of Test-Driven Development | IT Staffing &amp; Technic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38" y="2705416"/>
            <a:ext cx="6606524" cy="26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Unit test</vt:lpstr>
      <vt:lpstr>dfdfdf</vt:lpstr>
      <vt:lpstr>Chicken-egg problem in software development </vt:lpstr>
      <vt:lpstr>Test first or code first?</vt:lpstr>
      <vt:lpstr>TDD is easier than I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3</cp:revision>
  <dcterms:created xsi:type="dcterms:W3CDTF">2020-06-18T04:53:49Z</dcterms:created>
  <dcterms:modified xsi:type="dcterms:W3CDTF">2020-06-18T05:15:12Z</dcterms:modified>
</cp:coreProperties>
</file>